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302" r:id="rId4"/>
    <p:sldId id="325" r:id="rId5"/>
    <p:sldId id="278" r:id="rId6"/>
    <p:sldId id="332" r:id="rId7"/>
    <p:sldId id="276" r:id="rId8"/>
    <p:sldId id="277" r:id="rId9"/>
    <p:sldId id="334" r:id="rId10"/>
    <p:sldId id="281" r:id="rId11"/>
    <p:sldId id="336" r:id="rId12"/>
    <p:sldId id="335" r:id="rId13"/>
    <p:sldId id="274" r:id="rId14"/>
    <p:sldId id="292" r:id="rId15"/>
    <p:sldId id="328" r:id="rId16"/>
    <p:sldId id="338" r:id="rId17"/>
    <p:sldId id="259" r:id="rId18"/>
    <p:sldId id="340" r:id="rId19"/>
    <p:sldId id="331" r:id="rId20"/>
    <p:sldId id="330" r:id="rId21"/>
    <p:sldId id="33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593"/>
    <p:restoredTop sz="94727"/>
  </p:normalViewPr>
  <p:slideViewPr>
    <p:cSldViewPr snapToGrid="0">
      <p:cViewPr varScale="1">
        <p:scale>
          <a:sx n="88" d="100"/>
          <a:sy n="88" d="100"/>
        </p:scale>
        <p:origin x="20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2" d="100"/>
        <a:sy n="92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svg"/><Relationship Id="rId1" Type="http://schemas.openxmlformats.org/officeDocument/2006/relationships/image" Target="../media/image1.png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svg"/><Relationship Id="rId1" Type="http://schemas.openxmlformats.org/officeDocument/2006/relationships/image" Target="../media/image1.png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7373AFC-F0A4-4DD7-8330-69DEDBC13A4C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F8C96469-807D-4D92-9D21-5886CA41E681}">
      <dgm:prSet/>
      <dgm:spPr/>
      <dgm:t>
        <a:bodyPr/>
        <a:lstStyle/>
        <a:p>
          <a:pPr>
            <a:defRPr cap="all"/>
          </a:pPr>
          <a:r>
            <a:rPr lang="en-US"/>
            <a:t>Sistem Pendidikan Tinggi</a:t>
          </a:r>
        </a:p>
      </dgm:t>
    </dgm:pt>
    <dgm:pt modelId="{06210975-AE13-44F3-940E-B29BE17E30E3}" type="parTrans" cxnId="{712FD464-9602-4D70-87F8-ACFF3A417310}">
      <dgm:prSet/>
      <dgm:spPr/>
      <dgm:t>
        <a:bodyPr/>
        <a:lstStyle/>
        <a:p>
          <a:endParaRPr lang="en-US"/>
        </a:p>
      </dgm:t>
    </dgm:pt>
    <dgm:pt modelId="{A01FAD2F-A22C-48DF-842E-18BACDA80616}" type="sibTrans" cxnId="{712FD464-9602-4D70-87F8-ACFF3A417310}">
      <dgm:prSet/>
      <dgm:spPr/>
      <dgm:t>
        <a:bodyPr/>
        <a:lstStyle/>
        <a:p>
          <a:endParaRPr lang="en-US"/>
        </a:p>
      </dgm:t>
    </dgm:pt>
    <dgm:pt modelId="{9920D1EC-E243-4850-93E6-0A992DEB0B19}">
      <dgm:prSet/>
      <dgm:spPr/>
      <dgm:t>
        <a:bodyPr/>
        <a:lstStyle/>
        <a:p>
          <a:pPr>
            <a:defRPr cap="all"/>
          </a:pPr>
          <a:r>
            <a:rPr lang="en-US"/>
            <a:t>SPMI (Sistem Penjaminan Mutu Internal)</a:t>
          </a:r>
        </a:p>
      </dgm:t>
    </dgm:pt>
    <dgm:pt modelId="{41CA6F6F-FD39-4E2C-AD2E-E4EA6D55043D}" type="parTrans" cxnId="{1980EC18-84E7-42EC-A7E0-A15F62C0593B}">
      <dgm:prSet/>
      <dgm:spPr/>
      <dgm:t>
        <a:bodyPr/>
        <a:lstStyle/>
        <a:p>
          <a:endParaRPr lang="en-US"/>
        </a:p>
      </dgm:t>
    </dgm:pt>
    <dgm:pt modelId="{FC65EE72-9198-4512-9726-FD0F7384B85C}" type="sibTrans" cxnId="{1980EC18-84E7-42EC-A7E0-A15F62C0593B}">
      <dgm:prSet/>
      <dgm:spPr/>
      <dgm:t>
        <a:bodyPr/>
        <a:lstStyle/>
        <a:p>
          <a:endParaRPr lang="en-US"/>
        </a:p>
      </dgm:t>
    </dgm:pt>
    <dgm:pt modelId="{B46ED143-CA1C-4FA2-B4E3-C5A1C92EBBF0}">
      <dgm:prSet/>
      <dgm:spPr/>
      <dgm:t>
        <a:bodyPr/>
        <a:lstStyle/>
        <a:p>
          <a:pPr>
            <a:defRPr cap="all"/>
          </a:pPr>
          <a:r>
            <a:rPr lang="en-US"/>
            <a:t>Budaya Mutu</a:t>
          </a:r>
        </a:p>
      </dgm:t>
    </dgm:pt>
    <dgm:pt modelId="{4A5C44C4-5D57-4AB6-9B19-FF96067C0CF6}" type="parTrans" cxnId="{F3BE286B-2212-4F99-B89D-0827FF8EA4FA}">
      <dgm:prSet/>
      <dgm:spPr/>
      <dgm:t>
        <a:bodyPr/>
        <a:lstStyle/>
        <a:p>
          <a:endParaRPr lang="en-US"/>
        </a:p>
      </dgm:t>
    </dgm:pt>
    <dgm:pt modelId="{CBA5D039-4153-4E11-A7E6-12769A601BB7}" type="sibTrans" cxnId="{F3BE286B-2212-4F99-B89D-0827FF8EA4FA}">
      <dgm:prSet/>
      <dgm:spPr/>
      <dgm:t>
        <a:bodyPr/>
        <a:lstStyle/>
        <a:p>
          <a:endParaRPr lang="en-US"/>
        </a:p>
      </dgm:t>
    </dgm:pt>
    <dgm:pt modelId="{FFDCD709-4F66-49AA-BD0E-88BE5899D36F}">
      <dgm:prSet/>
      <dgm:spPr/>
      <dgm:t>
        <a:bodyPr/>
        <a:lstStyle/>
        <a:p>
          <a:pPr>
            <a:defRPr cap="all"/>
          </a:pPr>
          <a:r>
            <a:rPr lang="en-US"/>
            <a:t>Peran UPPS (Unit Pengelola Program Studi)</a:t>
          </a:r>
        </a:p>
      </dgm:t>
    </dgm:pt>
    <dgm:pt modelId="{33700EBF-CA80-4147-8CAF-12648103FD48}" type="parTrans" cxnId="{0229844D-5B2A-4E8A-8DFC-866D4D36F191}">
      <dgm:prSet/>
      <dgm:spPr/>
      <dgm:t>
        <a:bodyPr/>
        <a:lstStyle/>
        <a:p>
          <a:endParaRPr lang="en-US"/>
        </a:p>
      </dgm:t>
    </dgm:pt>
    <dgm:pt modelId="{701C91B9-A575-479B-8884-7C7D88E32AAE}" type="sibTrans" cxnId="{0229844D-5B2A-4E8A-8DFC-866D4D36F191}">
      <dgm:prSet/>
      <dgm:spPr/>
      <dgm:t>
        <a:bodyPr/>
        <a:lstStyle/>
        <a:p>
          <a:endParaRPr lang="en-US"/>
        </a:p>
      </dgm:t>
    </dgm:pt>
    <dgm:pt modelId="{5253447B-D5AE-4750-AE86-393C621BF127}">
      <dgm:prSet/>
      <dgm:spPr/>
      <dgm:t>
        <a:bodyPr/>
        <a:lstStyle/>
        <a:p>
          <a:pPr>
            <a:defRPr cap="all"/>
          </a:pPr>
          <a:r>
            <a:rPr lang="en-US" dirty="0"/>
            <a:t>Kesimpulan</a:t>
          </a:r>
        </a:p>
      </dgm:t>
    </dgm:pt>
    <dgm:pt modelId="{6A71BE0D-131E-43FF-8915-B73A528977CA}" type="parTrans" cxnId="{9140C76A-57F5-4FD0-8486-7D229F0175BA}">
      <dgm:prSet/>
      <dgm:spPr/>
      <dgm:t>
        <a:bodyPr/>
        <a:lstStyle/>
        <a:p>
          <a:endParaRPr lang="en-US"/>
        </a:p>
      </dgm:t>
    </dgm:pt>
    <dgm:pt modelId="{83B5C59B-73D0-4F07-A03E-B080BC3A587E}" type="sibTrans" cxnId="{9140C76A-57F5-4FD0-8486-7D229F0175BA}">
      <dgm:prSet/>
      <dgm:spPr/>
      <dgm:t>
        <a:bodyPr/>
        <a:lstStyle/>
        <a:p>
          <a:endParaRPr lang="en-US"/>
        </a:p>
      </dgm:t>
    </dgm:pt>
    <dgm:pt modelId="{90543C36-B68C-4DF9-B9BF-15420AAB7D9E}" type="pres">
      <dgm:prSet presAssocID="{C7373AFC-F0A4-4DD7-8330-69DEDBC13A4C}" presName="root" presStyleCnt="0">
        <dgm:presLayoutVars>
          <dgm:dir/>
          <dgm:resizeHandles val="exact"/>
        </dgm:presLayoutVars>
      </dgm:prSet>
      <dgm:spPr/>
    </dgm:pt>
    <dgm:pt modelId="{677A2A59-2B31-4F13-8770-83B8D77E5D49}" type="pres">
      <dgm:prSet presAssocID="{F8C96469-807D-4D92-9D21-5886CA41E681}" presName="compNode" presStyleCnt="0"/>
      <dgm:spPr/>
    </dgm:pt>
    <dgm:pt modelId="{A7EF70CE-C68D-4225-AB1F-1E8108518100}" type="pres">
      <dgm:prSet presAssocID="{F8C96469-807D-4D92-9D21-5886CA41E681}" presName="iconBgRect" presStyleLbl="bgShp" presStyleIdx="0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149EA6A9-D04C-4934-A380-F6FEDDDC6090}" type="pres">
      <dgm:prSet presAssocID="{F8C96469-807D-4D92-9D21-5886CA41E681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aptop"/>
        </a:ext>
      </dgm:extLst>
    </dgm:pt>
    <dgm:pt modelId="{7A593D48-9F37-4556-B3B2-30008E513A72}" type="pres">
      <dgm:prSet presAssocID="{F8C96469-807D-4D92-9D21-5886CA41E681}" presName="spaceRect" presStyleCnt="0"/>
      <dgm:spPr/>
    </dgm:pt>
    <dgm:pt modelId="{CD2783B7-381F-4D3C-9FA9-9782FFC8A600}" type="pres">
      <dgm:prSet presAssocID="{F8C96469-807D-4D92-9D21-5886CA41E681}" presName="textRect" presStyleLbl="revTx" presStyleIdx="0" presStyleCnt="5">
        <dgm:presLayoutVars>
          <dgm:chMax val="1"/>
          <dgm:chPref val="1"/>
        </dgm:presLayoutVars>
      </dgm:prSet>
      <dgm:spPr/>
    </dgm:pt>
    <dgm:pt modelId="{4BFDA48A-FF71-4DF6-B756-DFF673079E5B}" type="pres">
      <dgm:prSet presAssocID="{A01FAD2F-A22C-48DF-842E-18BACDA80616}" presName="sibTrans" presStyleCnt="0"/>
      <dgm:spPr/>
    </dgm:pt>
    <dgm:pt modelId="{3082429F-B9C7-4769-8240-2BC97E571FF7}" type="pres">
      <dgm:prSet presAssocID="{9920D1EC-E243-4850-93E6-0A992DEB0B19}" presName="compNode" presStyleCnt="0"/>
      <dgm:spPr/>
    </dgm:pt>
    <dgm:pt modelId="{97AE0B8A-46FC-4834-AF75-6D45E82306E8}" type="pres">
      <dgm:prSet presAssocID="{9920D1EC-E243-4850-93E6-0A992DEB0B19}" presName="iconBgRect" presStyleLbl="bgShp" presStyleIdx="1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C47B25ED-F5CA-4262-A031-BEEAE9C74D7B}" type="pres">
      <dgm:prSet presAssocID="{9920D1EC-E243-4850-93E6-0A992DEB0B19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itor"/>
        </a:ext>
      </dgm:extLst>
    </dgm:pt>
    <dgm:pt modelId="{5E94492E-CE02-4583-AE52-7851B4B8DCE9}" type="pres">
      <dgm:prSet presAssocID="{9920D1EC-E243-4850-93E6-0A992DEB0B19}" presName="spaceRect" presStyleCnt="0"/>
      <dgm:spPr/>
    </dgm:pt>
    <dgm:pt modelId="{3E651999-7637-4D9E-B33E-535EE6A3D0D3}" type="pres">
      <dgm:prSet presAssocID="{9920D1EC-E243-4850-93E6-0A992DEB0B19}" presName="textRect" presStyleLbl="revTx" presStyleIdx="1" presStyleCnt="5">
        <dgm:presLayoutVars>
          <dgm:chMax val="1"/>
          <dgm:chPref val="1"/>
        </dgm:presLayoutVars>
      </dgm:prSet>
      <dgm:spPr/>
    </dgm:pt>
    <dgm:pt modelId="{A4B34C0A-B424-4FE7-884A-45F1DAB59D5E}" type="pres">
      <dgm:prSet presAssocID="{FC65EE72-9198-4512-9726-FD0F7384B85C}" presName="sibTrans" presStyleCnt="0"/>
      <dgm:spPr/>
    </dgm:pt>
    <dgm:pt modelId="{2741AF07-B53E-495D-ADD7-5812EAE0542E}" type="pres">
      <dgm:prSet presAssocID="{B46ED143-CA1C-4FA2-B4E3-C5A1C92EBBF0}" presName="compNode" presStyleCnt="0"/>
      <dgm:spPr/>
    </dgm:pt>
    <dgm:pt modelId="{D3FC3CCD-2595-42FC-8355-AC857C3AF984}" type="pres">
      <dgm:prSet presAssocID="{B46ED143-CA1C-4FA2-B4E3-C5A1C92EBBF0}" presName="iconBgRect" presStyleLbl="bgShp" presStyleIdx="2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13561AD1-3FF9-47E2-9EEA-C8693CAC0BD9}" type="pres">
      <dgm:prSet presAssocID="{B46ED143-CA1C-4FA2-B4E3-C5A1C92EBBF0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2A52F513-1A6F-41B3-87AC-1EA21A3FB737}" type="pres">
      <dgm:prSet presAssocID="{B46ED143-CA1C-4FA2-B4E3-C5A1C92EBBF0}" presName="spaceRect" presStyleCnt="0"/>
      <dgm:spPr/>
    </dgm:pt>
    <dgm:pt modelId="{D22E3CBF-29F0-41CE-B99E-504B61734CEE}" type="pres">
      <dgm:prSet presAssocID="{B46ED143-CA1C-4FA2-B4E3-C5A1C92EBBF0}" presName="textRect" presStyleLbl="revTx" presStyleIdx="2" presStyleCnt="5">
        <dgm:presLayoutVars>
          <dgm:chMax val="1"/>
          <dgm:chPref val="1"/>
        </dgm:presLayoutVars>
      </dgm:prSet>
      <dgm:spPr/>
    </dgm:pt>
    <dgm:pt modelId="{863A4264-1B60-4294-B942-D165ECC456DC}" type="pres">
      <dgm:prSet presAssocID="{CBA5D039-4153-4E11-A7E6-12769A601BB7}" presName="sibTrans" presStyleCnt="0"/>
      <dgm:spPr/>
    </dgm:pt>
    <dgm:pt modelId="{1468B006-CCBE-436F-9C66-864CB286C513}" type="pres">
      <dgm:prSet presAssocID="{FFDCD709-4F66-49AA-BD0E-88BE5899D36F}" presName="compNode" presStyleCnt="0"/>
      <dgm:spPr/>
    </dgm:pt>
    <dgm:pt modelId="{24784120-CA26-4EB2-B372-61656E7DD5F0}" type="pres">
      <dgm:prSet presAssocID="{FFDCD709-4F66-49AA-BD0E-88BE5899D36F}" presName="iconBgRect" presStyleLbl="bgShp" presStyleIdx="3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8B366C39-ED1F-4BE7-AB5C-B531C9F97122}" type="pres">
      <dgm:prSet presAssocID="{FFDCD709-4F66-49AA-BD0E-88BE5899D36F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nching Diagram"/>
        </a:ext>
      </dgm:extLst>
    </dgm:pt>
    <dgm:pt modelId="{8E2DF6CE-51D7-4E55-A3B1-90AFDFEA1E73}" type="pres">
      <dgm:prSet presAssocID="{FFDCD709-4F66-49AA-BD0E-88BE5899D36F}" presName="spaceRect" presStyleCnt="0"/>
      <dgm:spPr/>
    </dgm:pt>
    <dgm:pt modelId="{E6A8EC32-FC88-4770-9EFD-F6B3B58229C9}" type="pres">
      <dgm:prSet presAssocID="{FFDCD709-4F66-49AA-BD0E-88BE5899D36F}" presName="textRect" presStyleLbl="revTx" presStyleIdx="3" presStyleCnt="5">
        <dgm:presLayoutVars>
          <dgm:chMax val="1"/>
          <dgm:chPref val="1"/>
        </dgm:presLayoutVars>
      </dgm:prSet>
      <dgm:spPr/>
    </dgm:pt>
    <dgm:pt modelId="{374ECF29-4513-44F7-B2A1-A5DFBBFF3750}" type="pres">
      <dgm:prSet presAssocID="{701C91B9-A575-479B-8884-7C7D88E32AAE}" presName="sibTrans" presStyleCnt="0"/>
      <dgm:spPr/>
    </dgm:pt>
    <dgm:pt modelId="{0A8A3E7E-2695-477D-A2D6-9739E9E35F87}" type="pres">
      <dgm:prSet presAssocID="{5253447B-D5AE-4750-AE86-393C621BF127}" presName="compNode" presStyleCnt="0"/>
      <dgm:spPr/>
    </dgm:pt>
    <dgm:pt modelId="{042A7B7F-A0B8-42E4-BDC9-FD6693352CC8}" type="pres">
      <dgm:prSet presAssocID="{5253447B-D5AE-4750-AE86-393C621BF127}" presName="iconBgRect" presStyleLbl="bgShp" presStyleIdx="4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3001F2D8-416B-43B2-A98B-7F856A360D7F}" type="pres">
      <dgm:prSet presAssocID="{5253447B-D5AE-4750-AE86-393C621BF127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redit card"/>
        </a:ext>
      </dgm:extLst>
    </dgm:pt>
    <dgm:pt modelId="{020EB5FC-89DF-4AE0-B270-70DC726612BD}" type="pres">
      <dgm:prSet presAssocID="{5253447B-D5AE-4750-AE86-393C621BF127}" presName="spaceRect" presStyleCnt="0"/>
      <dgm:spPr/>
    </dgm:pt>
    <dgm:pt modelId="{CE2C89B7-BF93-4D36-8A27-9155C828D710}" type="pres">
      <dgm:prSet presAssocID="{5253447B-D5AE-4750-AE86-393C621BF127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1980EC18-84E7-42EC-A7E0-A15F62C0593B}" srcId="{C7373AFC-F0A4-4DD7-8330-69DEDBC13A4C}" destId="{9920D1EC-E243-4850-93E6-0A992DEB0B19}" srcOrd="1" destOrd="0" parTransId="{41CA6F6F-FD39-4E2C-AD2E-E4EA6D55043D}" sibTransId="{FC65EE72-9198-4512-9726-FD0F7384B85C}"/>
    <dgm:cxn modelId="{06507436-1BB8-4CE4-B12B-25B95055D156}" type="presOf" srcId="{F8C96469-807D-4D92-9D21-5886CA41E681}" destId="{CD2783B7-381F-4D3C-9FA9-9782FFC8A600}" srcOrd="0" destOrd="0" presId="urn:microsoft.com/office/officeart/2018/5/layout/IconLeafLabelList"/>
    <dgm:cxn modelId="{0229844D-5B2A-4E8A-8DFC-866D4D36F191}" srcId="{C7373AFC-F0A4-4DD7-8330-69DEDBC13A4C}" destId="{FFDCD709-4F66-49AA-BD0E-88BE5899D36F}" srcOrd="3" destOrd="0" parTransId="{33700EBF-CA80-4147-8CAF-12648103FD48}" sibTransId="{701C91B9-A575-479B-8884-7C7D88E32AAE}"/>
    <dgm:cxn modelId="{712FD464-9602-4D70-87F8-ACFF3A417310}" srcId="{C7373AFC-F0A4-4DD7-8330-69DEDBC13A4C}" destId="{F8C96469-807D-4D92-9D21-5886CA41E681}" srcOrd="0" destOrd="0" parTransId="{06210975-AE13-44F3-940E-B29BE17E30E3}" sibTransId="{A01FAD2F-A22C-48DF-842E-18BACDA80616}"/>
    <dgm:cxn modelId="{9140C76A-57F5-4FD0-8486-7D229F0175BA}" srcId="{C7373AFC-F0A4-4DD7-8330-69DEDBC13A4C}" destId="{5253447B-D5AE-4750-AE86-393C621BF127}" srcOrd="4" destOrd="0" parTransId="{6A71BE0D-131E-43FF-8915-B73A528977CA}" sibTransId="{83B5C59B-73D0-4F07-A03E-B080BC3A587E}"/>
    <dgm:cxn modelId="{F3BE286B-2212-4F99-B89D-0827FF8EA4FA}" srcId="{C7373AFC-F0A4-4DD7-8330-69DEDBC13A4C}" destId="{B46ED143-CA1C-4FA2-B4E3-C5A1C92EBBF0}" srcOrd="2" destOrd="0" parTransId="{4A5C44C4-5D57-4AB6-9B19-FF96067C0CF6}" sibTransId="{CBA5D039-4153-4E11-A7E6-12769A601BB7}"/>
    <dgm:cxn modelId="{A3EF696E-3419-4163-8232-605B44FE40FE}" type="presOf" srcId="{9920D1EC-E243-4850-93E6-0A992DEB0B19}" destId="{3E651999-7637-4D9E-B33E-535EE6A3D0D3}" srcOrd="0" destOrd="0" presId="urn:microsoft.com/office/officeart/2018/5/layout/IconLeafLabelList"/>
    <dgm:cxn modelId="{5E17E279-30AA-420D-B67B-CD11ED565CA7}" type="presOf" srcId="{5253447B-D5AE-4750-AE86-393C621BF127}" destId="{CE2C89B7-BF93-4D36-8A27-9155C828D710}" srcOrd="0" destOrd="0" presId="urn:microsoft.com/office/officeart/2018/5/layout/IconLeafLabelList"/>
    <dgm:cxn modelId="{16CF558C-89B8-4D79-B14E-EE69D8355037}" type="presOf" srcId="{C7373AFC-F0A4-4DD7-8330-69DEDBC13A4C}" destId="{90543C36-B68C-4DF9-B9BF-15420AAB7D9E}" srcOrd="0" destOrd="0" presId="urn:microsoft.com/office/officeart/2018/5/layout/IconLeafLabelList"/>
    <dgm:cxn modelId="{4F4029B9-231E-469A-943A-9564E8A7C139}" type="presOf" srcId="{B46ED143-CA1C-4FA2-B4E3-C5A1C92EBBF0}" destId="{D22E3CBF-29F0-41CE-B99E-504B61734CEE}" srcOrd="0" destOrd="0" presId="urn:microsoft.com/office/officeart/2018/5/layout/IconLeafLabelList"/>
    <dgm:cxn modelId="{36D481E9-DC9F-4B60-A320-CD4DD9975565}" type="presOf" srcId="{FFDCD709-4F66-49AA-BD0E-88BE5899D36F}" destId="{E6A8EC32-FC88-4770-9EFD-F6B3B58229C9}" srcOrd="0" destOrd="0" presId="urn:microsoft.com/office/officeart/2018/5/layout/IconLeafLabelList"/>
    <dgm:cxn modelId="{71E504A0-F8CF-4947-A445-43A2D352CF17}" type="presParOf" srcId="{90543C36-B68C-4DF9-B9BF-15420AAB7D9E}" destId="{677A2A59-2B31-4F13-8770-83B8D77E5D49}" srcOrd="0" destOrd="0" presId="urn:microsoft.com/office/officeart/2018/5/layout/IconLeafLabelList"/>
    <dgm:cxn modelId="{7ED68DCA-DCC8-4ACE-A3CF-B31EFD055BFC}" type="presParOf" srcId="{677A2A59-2B31-4F13-8770-83B8D77E5D49}" destId="{A7EF70CE-C68D-4225-AB1F-1E8108518100}" srcOrd="0" destOrd="0" presId="urn:microsoft.com/office/officeart/2018/5/layout/IconLeafLabelList"/>
    <dgm:cxn modelId="{5C0BA4F2-6753-4E0A-9AD9-F06B5695AF5B}" type="presParOf" srcId="{677A2A59-2B31-4F13-8770-83B8D77E5D49}" destId="{149EA6A9-D04C-4934-A380-F6FEDDDC6090}" srcOrd="1" destOrd="0" presId="urn:microsoft.com/office/officeart/2018/5/layout/IconLeafLabelList"/>
    <dgm:cxn modelId="{6495B6E9-1E61-4F9C-AD26-655B7F206F28}" type="presParOf" srcId="{677A2A59-2B31-4F13-8770-83B8D77E5D49}" destId="{7A593D48-9F37-4556-B3B2-30008E513A72}" srcOrd="2" destOrd="0" presId="urn:microsoft.com/office/officeart/2018/5/layout/IconLeafLabelList"/>
    <dgm:cxn modelId="{6D664742-6B19-445B-8E07-9E694D2A5C9E}" type="presParOf" srcId="{677A2A59-2B31-4F13-8770-83B8D77E5D49}" destId="{CD2783B7-381F-4D3C-9FA9-9782FFC8A600}" srcOrd="3" destOrd="0" presId="urn:microsoft.com/office/officeart/2018/5/layout/IconLeafLabelList"/>
    <dgm:cxn modelId="{96593F52-7C24-4E34-A314-3ED3A80D806F}" type="presParOf" srcId="{90543C36-B68C-4DF9-B9BF-15420AAB7D9E}" destId="{4BFDA48A-FF71-4DF6-B756-DFF673079E5B}" srcOrd="1" destOrd="0" presId="urn:microsoft.com/office/officeart/2018/5/layout/IconLeafLabelList"/>
    <dgm:cxn modelId="{22B9AC17-CB37-4702-A30A-013C0D55AAB6}" type="presParOf" srcId="{90543C36-B68C-4DF9-B9BF-15420AAB7D9E}" destId="{3082429F-B9C7-4769-8240-2BC97E571FF7}" srcOrd="2" destOrd="0" presId="urn:microsoft.com/office/officeart/2018/5/layout/IconLeafLabelList"/>
    <dgm:cxn modelId="{ECB913FC-1869-4CD8-B4AC-1B88485A7DFB}" type="presParOf" srcId="{3082429F-B9C7-4769-8240-2BC97E571FF7}" destId="{97AE0B8A-46FC-4834-AF75-6D45E82306E8}" srcOrd="0" destOrd="0" presId="urn:microsoft.com/office/officeart/2018/5/layout/IconLeafLabelList"/>
    <dgm:cxn modelId="{18068854-87F0-4018-8C75-F14790E786F4}" type="presParOf" srcId="{3082429F-B9C7-4769-8240-2BC97E571FF7}" destId="{C47B25ED-F5CA-4262-A031-BEEAE9C74D7B}" srcOrd="1" destOrd="0" presId="urn:microsoft.com/office/officeart/2018/5/layout/IconLeafLabelList"/>
    <dgm:cxn modelId="{6C2D603C-6286-423C-9E9A-6C91336E2A2B}" type="presParOf" srcId="{3082429F-B9C7-4769-8240-2BC97E571FF7}" destId="{5E94492E-CE02-4583-AE52-7851B4B8DCE9}" srcOrd="2" destOrd="0" presId="urn:microsoft.com/office/officeart/2018/5/layout/IconLeafLabelList"/>
    <dgm:cxn modelId="{64F94FEC-B22E-4C89-A1B5-F8EE02C10AC3}" type="presParOf" srcId="{3082429F-B9C7-4769-8240-2BC97E571FF7}" destId="{3E651999-7637-4D9E-B33E-535EE6A3D0D3}" srcOrd="3" destOrd="0" presId="urn:microsoft.com/office/officeart/2018/5/layout/IconLeafLabelList"/>
    <dgm:cxn modelId="{FC4E6F45-AB07-43DF-B872-D31BC943AC53}" type="presParOf" srcId="{90543C36-B68C-4DF9-B9BF-15420AAB7D9E}" destId="{A4B34C0A-B424-4FE7-884A-45F1DAB59D5E}" srcOrd="3" destOrd="0" presId="urn:microsoft.com/office/officeart/2018/5/layout/IconLeafLabelList"/>
    <dgm:cxn modelId="{F03AB8F3-39AC-441C-B209-4FC4EBB894F5}" type="presParOf" srcId="{90543C36-B68C-4DF9-B9BF-15420AAB7D9E}" destId="{2741AF07-B53E-495D-ADD7-5812EAE0542E}" srcOrd="4" destOrd="0" presId="urn:microsoft.com/office/officeart/2018/5/layout/IconLeafLabelList"/>
    <dgm:cxn modelId="{FA710CEB-D214-4553-9F9A-119493AC64E3}" type="presParOf" srcId="{2741AF07-B53E-495D-ADD7-5812EAE0542E}" destId="{D3FC3CCD-2595-42FC-8355-AC857C3AF984}" srcOrd="0" destOrd="0" presId="urn:microsoft.com/office/officeart/2018/5/layout/IconLeafLabelList"/>
    <dgm:cxn modelId="{052A2A8E-B313-4ABD-98A5-05BF4F0B55C9}" type="presParOf" srcId="{2741AF07-B53E-495D-ADD7-5812EAE0542E}" destId="{13561AD1-3FF9-47E2-9EEA-C8693CAC0BD9}" srcOrd="1" destOrd="0" presId="urn:microsoft.com/office/officeart/2018/5/layout/IconLeafLabelList"/>
    <dgm:cxn modelId="{22C3FED8-F4FB-44B7-AAFF-1828F59692C8}" type="presParOf" srcId="{2741AF07-B53E-495D-ADD7-5812EAE0542E}" destId="{2A52F513-1A6F-41B3-87AC-1EA21A3FB737}" srcOrd="2" destOrd="0" presId="urn:microsoft.com/office/officeart/2018/5/layout/IconLeafLabelList"/>
    <dgm:cxn modelId="{7C8C60AB-3485-4757-89EF-5FCD4A374E23}" type="presParOf" srcId="{2741AF07-B53E-495D-ADD7-5812EAE0542E}" destId="{D22E3CBF-29F0-41CE-B99E-504B61734CEE}" srcOrd="3" destOrd="0" presId="urn:microsoft.com/office/officeart/2018/5/layout/IconLeafLabelList"/>
    <dgm:cxn modelId="{AC7BE52D-71E2-4B0A-8DE5-94055CDB6D02}" type="presParOf" srcId="{90543C36-B68C-4DF9-B9BF-15420AAB7D9E}" destId="{863A4264-1B60-4294-B942-D165ECC456DC}" srcOrd="5" destOrd="0" presId="urn:microsoft.com/office/officeart/2018/5/layout/IconLeafLabelList"/>
    <dgm:cxn modelId="{B6B31D7A-8A26-4E0D-B2E6-63FADA23F766}" type="presParOf" srcId="{90543C36-B68C-4DF9-B9BF-15420AAB7D9E}" destId="{1468B006-CCBE-436F-9C66-864CB286C513}" srcOrd="6" destOrd="0" presId="urn:microsoft.com/office/officeart/2018/5/layout/IconLeafLabelList"/>
    <dgm:cxn modelId="{B76D64BF-D204-4865-8522-A3A306A1F9F7}" type="presParOf" srcId="{1468B006-CCBE-436F-9C66-864CB286C513}" destId="{24784120-CA26-4EB2-B372-61656E7DD5F0}" srcOrd="0" destOrd="0" presId="urn:microsoft.com/office/officeart/2018/5/layout/IconLeafLabelList"/>
    <dgm:cxn modelId="{51F3B881-643E-4CF9-AF12-01BDF63D9EAA}" type="presParOf" srcId="{1468B006-CCBE-436F-9C66-864CB286C513}" destId="{8B366C39-ED1F-4BE7-AB5C-B531C9F97122}" srcOrd="1" destOrd="0" presId="urn:microsoft.com/office/officeart/2018/5/layout/IconLeafLabelList"/>
    <dgm:cxn modelId="{3AFB8E69-C9C5-4F0E-B19F-ECEF71E72EA4}" type="presParOf" srcId="{1468B006-CCBE-436F-9C66-864CB286C513}" destId="{8E2DF6CE-51D7-4E55-A3B1-90AFDFEA1E73}" srcOrd="2" destOrd="0" presId="urn:microsoft.com/office/officeart/2018/5/layout/IconLeafLabelList"/>
    <dgm:cxn modelId="{51D26369-FE12-4781-BDA8-C9CB22C86595}" type="presParOf" srcId="{1468B006-CCBE-436F-9C66-864CB286C513}" destId="{E6A8EC32-FC88-4770-9EFD-F6B3B58229C9}" srcOrd="3" destOrd="0" presId="urn:microsoft.com/office/officeart/2018/5/layout/IconLeafLabelList"/>
    <dgm:cxn modelId="{F3F37CF7-F344-4969-B435-6D0AF8963CDC}" type="presParOf" srcId="{90543C36-B68C-4DF9-B9BF-15420AAB7D9E}" destId="{374ECF29-4513-44F7-B2A1-A5DFBBFF3750}" srcOrd="7" destOrd="0" presId="urn:microsoft.com/office/officeart/2018/5/layout/IconLeafLabelList"/>
    <dgm:cxn modelId="{0E78F923-6B38-4CE8-B6EB-2ABF376C317E}" type="presParOf" srcId="{90543C36-B68C-4DF9-B9BF-15420AAB7D9E}" destId="{0A8A3E7E-2695-477D-A2D6-9739E9E35F87}" srcOrd="8" destOrd="0" presId="urn:microsoft.com/office/officeart/2018/5/layout/IconLeafLabelList"/>
    <dgm:cxn modelId="{58636B42-26E2-4BD1-A72F-6C6170444D73}" type="presParOf" srcId="{0A8A3E7E-2695-477D-A2D6-9739E9E35F87}" destId="{042A7B7F-A0B8-42E4-BDC9-FD6693352CC8}" srcOrd="0" destOrd="0" presId="urn:microsoft.com/office/officeart/2018/5/layout/IconLeafLabelList"/>
    <dgm:cxn modelId="{6AF1B63A-2D9B-4DC0-B1E4-43663FC9CA43}" type="presParOf" srcId="{0A8A3E7E-2695-477D-A2D6-9739E9E35F87}" destId="{3001F2D8-416B-43B2-A98B-7F856A360D7F}" srcOrd="1" destOrd="0" presId="urn:microsoft.com/office/officeart/2018/5/layout/IconLeafLabelList"/>
    <dgm:cxn modelId="{6F1C918F-EB55-46CE-9C85-15A634892398}" type="presParOf" srcId="{0A8A3E7E-2695-477D-A2D6-9739E9E35F87}" destId="{020EB5FC-89DF-4AE0-B270-70DC726612BD}" srcOrd="2" destOrd="0" presId="urn:microsoft.com/office/officeart/2018/5/layout/IconLeafLabelList"/>
    <dgm:cxn modelId="{37723FC6-7329-4932-A2FC-6AAA3E4F73DF}" type="presParOf" srcId="{0A8A3E7E-2695-477D-A2D6-9739E9E35F87}" destId="{CE2C89B7-BF93-4D36-8A27-9155C828D710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EF70CE-C68D-4225-AB1F-1E8108518100}">
      <dsp:nvSpPr>
        <dsp:cNvPr id="0" name=""/>
        <dsp:cNvSpPr/>
      </dsp:nvSpPr>
      <dsp:spPr>
        <a:xfrm>
          <a:off x="478800" y="1095669"/>
          <a:ext cx="1098000" cy="1098000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9EA6A9-D04C-4934-A380-F6FEDDDC6090}">
      <dsp:nvSpPr>
        <dsp:cNvPr id="0" name=""/>
        <dsp:cNvSpPr/>
      </dsp:nvSpPr>
      <dsp:spPr>
        <a:xfrm>
          <a:off x="712800" y="1329669"/>
          <a:ext cx="630000" cy="63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2783B7-381F-4D3C-9FA9-9782FFC8A600}">
      <dsp:nvSpPr>
        <dsp:cNvPr id="0" name=""/>
        <dsp:cNvSpPr/>
      </dsp:nvSpPr>
      <dsp:spPr>
        <a:xfrm>
          <a:off x="127800" y="2535669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/>
            <a:t>Sistem Pendidikan Tinggi</a:t>
          </a:r>
        </a:p>
      </dsp:txBody>
      <dsp:txXfrm>
        <a:off x="127800" y="2535669"/>
        <a:ext cx="1800000" cy="720000"/>
      </dsp:txXfrm>
    </dsp:sp>
    <dsp:sp modelId="{97AE0B8A-46FC-4834-AF75-6D45E82306E8}">
      <dsp:nvSpPr>
        <dsp:cNvPr id="0" name=""/>
        <dsp:cNvSpPr/>
      </dsp:nvSpPr>
      <dsp:spPr>
        <a:xfrm>
          <a:off x="2593800" y="1095669"/>
          <a:ext cx="1098000" cy="1098000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7B25ED-F5CA-4262-A031-BEEAE9C74D7B}">
      <dsp:nvSpPr>
        <dsp:cNvPr id="0" name=""/>
        <dsp:cNvSpPr/>
      </dsp:nvSpPr>
      <dsp:spPr>
        <a:xfrm>
          <a:off x="2827800" y="1329668"/>
          <a:ext cx="630000" cy="63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651999-7637-4D9E-B33E-535EE6A3D0D3}">
      <dsp:nvSpPr>
        <dsp:cNvPr id="0" name=""/>
        <dsp:cNvSpPr/>
      </dsp:nvSpPr>
      <dsp:spPr>
        <a:xfrm>
          <a:off x="2242800" y="2535669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/>
            <a:t>SPMI (Sistem Penjaminan Mutu Internal)</a:t>
          </a:r>
        </a:p>
      </dsp:txBody>
      <dsp:txXfrm>
        <a:off x="2242800" y="2535669"/>
        <a:ext cx="1800000" cy="720000"/>
      </dsp:txXfrm>
    </dsp:sp>
    <dsp:sp modelId="{D3FC3CCD-2595-42FC-8355-AC857C3AF984}">
      <dsp:nvSpPr>
        <dsp:cNvPr id="0" name=""/>
        <dsp:cNvSpPr/>
      </dsp:nvSpPr>
      <dsp:spPr>
        <a:xfrm>
          <a:off x="4708800" y="1095669"/>
          <a:ext cx="1098000" cy="1098000"/>
        </a:xfrm>
        <a:prstGeom prst="round2DiagRect">
          <a:avLst>
            <a:gd name="adj1" fmla="val 29727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561AD1-3FF9-47E2-9EEA-C8693CAC0BD9}">
      <dsp:nvSpPr>
        <dsp:cNvPr id="0" name=""/>
        <dsp:cNvSpPr/>
      </dsp:nvSpPr>
      <dsp:spPr>
        <a:xfrm>
          <a:off x="4942800" y="1329668"/>
          <a:ext cx="630000" cy="63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2E3CBF-29F0-41CE-B99E-504B61734CEE}">
      <dsp:nvSpPr>
        <dsp:cNvPr id="0" name=""/>
        <dsp:cNvSpPr/>
      </dsp:nvSpPr>
      <dsp:spPr>
        <a:xfrm>
          <a:off x="4357800" y="2535669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/>
            <a:t>Budaya Mutu</a:t>
          </a:r>
        </a:p>
      </dsp:txBody>
      <dsp:txXfrm>
        <a:off x="4357800" y="2535669"/>
        <a:ext cx="1800000" cy="720000"/>
      </dsp:txXfrm>
    </dsp:sp>
    <dsp:sp modelId="{24784120-CA26-4EB2-B372-61656E7DD5F0}">
      <dsp:nvSpPr>
        <dsp:cNvPr id="0" name=""/>
        <dsp:cNvSpPr/>
      </dsp:nvSpPr>
      <dsp:spPr>
        <a:xfrm>
          <a:off x="6823800" y="1095669"/>
          <a:ext cx="1098000" cy="1098000"/>
        </a:xfrm>
        <a:prstGeom prst="round2DiagRect">
          <a:avLst>
            <a:gd name="adj1" fmla="val 29727"/>
            <a:gd name="adj2" fmla="val 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366C39-ED1F-4BE7-AB5C-B531C9F97122}">
      <dsp:nvSpPr>
        <dsp:cNvPr id="0" name=""/>
        <dsp:cNvSpPr/>
      </dsp:nvSpPr>
      <dsp:spPr>
        <a:xfrm>
          <a:off x="7057800" y="1329668"/>
          <a:ext cx="630000" cy="6300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A8EC32-FC88-4770-9EFD-F6B3B58229C9}">
      <dsp:nvSpPr>
        <dsp:cNvPr id="0" name=""/>
        <dsp:cNvSpPr/>
      </dsp:nvSpPr>
      <dsp:spPr>
        <a:xfrm>
          <a:off x="6472800" y="2535669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/>
            <a:t>Peran UPPS (Unit Pengelola Program Studi)</a:t>
          </a:r>
        </a:p>
      </dsp:txBody>
      <dsp:txXfrm>
        <a:off x="6472800" y="2535669"/>
        <a:ext cx="1800000" cy="720000"/>
      </dsp:txXfrm>
    </dsp:sp>
    <dsp:sp modelId="{042A7B7F-A0B8-42E4-BDC9-FD6693352CC8}">
      <dsp:nvSpPr>
        <dsp:cNvPr id="0" name=""/>
        <dsp:cNvSpPr/>
      </dsp:nvSpPr>
      <dsp:spPr>
        <a:xfrm>
          <a:off x="8938800" y="1095669"/>
          <a:ext cx="1098000" cy="1098000"/>
        </a:xfrm>
        <a:prstGeom prst="round2DiagRect">
          <a:avLst>
            <a:gd name="adj1" fmla="val 29727"/>
            <a:gd name="adj2" fmla="val 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01F2D8-416B-43B2-A98B-7F856A360D7F}">
      <dsp:nvSpPr>
        <dsp:cNvPr id="0" name=""/>
        <dsp:cNvSpPr/>
      </dsp:nvSpPr>
      <dsp:spPr>
        <a:xfrm>
          <a:off x="9172800" y="1329668"/>
          <a:ext cx="630000" cy="63000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2C89B7-BF93-4D36-8A27-9155C828D710}">
      <dsp:nvSpPr>
        <dsp:cNvPr id="0" name=""/>
        <dsp:cNvSpPr/>
      </dsp:nvSpPr>
      <dsp:spPr>
        <a:xfrm>
          <a:off x="8587800" y="2535669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 dirty="0"/>
            <a:t>Kesimpulan</a:t>
          </a:r>
        </a:p>
      </dsp:txBody>
      <dsp:txXfrm>
        <a:off x="8587800" y="2535669"/>
        <a:ext cx="18000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425CB8-F871-1C41-A404-83598BE7AA13}" type="datetimeFigureOut">
              <a:rPr lang="en-US" smtClean="0"/>
              <a:t>5/2/23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89755C-4CE1-8445-A8EA-1B5F5B5924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5297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>
            <a:extLst>
              <a:ext uri="{FF2B5EF4-FFF2-40B4-BE49-F238E27FC236}">
                <a16:creationId xmlns:a16="http://schemas.microsoft.com/office/drawing/2014/main" id="{B638C120-5AD9-403F-F8E3-9067F9B8817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576BE82D-D4E5-0942-B1E0-B0F628C9A6C0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BD40859C-6AF4-5B1B-F06F-7C709C6B85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6F046EA1-552A-B420-CAA6-F51C0B6739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B620E7-5EC8-554A-BC07-9BE226382BE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2012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>
            <a:extLst>
              <a:ext uri="{FF2B5EF4-FFF2-40B4-BE49-F238E27FC236}">
                <a16:creationId xmlns:a16="http://schemas.microsoft.com/office/drawing/2014/main" id="{B638C120-5AD9-403F-F8E3-9067F9B8817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576BE82D-D4E5-0942-B1E0-B0F628C9A6C0}" type="slidenum">
              <a:rPr lang="en-US" altLang="en-US"/>
              <a:pPr/>
              <a:t>16</a:t>
            </a:fld>
            <a:endParaRPr lang="en-US" altLang="en-US"/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BD40859C-6AF4-5B1B-F06F-7C709C6B85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6F046EA1-552A-B420-CAA6-F51C0B6739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5155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EBA1A-51E3-E6B2-4677-125ACD174B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E111C3-951C-7637-E695-8009474963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85A047-CBCA-E338-86C0-43A0074CB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BE7DC-4B1E-884C-9AC1-722D54B5A010}" type="datetimeFigureOut">
              <a:rPr lang="en-US" smtClean="0"/>
              <a:t>5/2/23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2ACBB-1CA5-D6E1-525C-5BA6F867F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E61EF2-234E-0A56-3603-FAD2F7153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CB3D5-7509-8B45-B30F-5865A9DC37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640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69FE6-BEAF-064D-3C71-9D87B04C7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9F8729-AE0B-CF3F-0BD8-EA1CEA78D9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A972D3-D10D-CDAB-4867-4E48D2AE4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BE7DC-4B1E-884C-9AC1-722D54B5A010}" type="datetimeFigureOut">
              <a:rPr lang="en-US" smtClean="0"/>
              <a:t>5/2/23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9F5764-B13C-A103-2655-1CEC61840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3328AC-85DC-A540-D231-DAE2AB84B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CB3D5-7509-8B45-B30F-5865A9DC37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74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A01FD8-3E25-3FCA-1706-B98CB7122F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91FB74-4A53-8874-39E1-C1D5B06AE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86EA3C-3898-93CA-D21D-FF719EF6E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BE7DC-4B1E-884C-9AC1-722D54B5A010}" type="datetimeFigureOut">
              <a:rPr lang="en-US" smtClean="0"/>
              <a:t>5/2/23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242305-AE96-E9DC-E375-EE60B257F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4E1382-2862-DF59-61E1-F140153FF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CB3D5-7509-8B45-B30F-5865A9DC37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357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85D45-CE91-F92E-F8F0-314E011F7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3CAF44-FC2A-D08C-EF86-EF7E71AF15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0BCF8E-434F-4391-F7E4-BB8F4D70C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BE7DC-4B1E-884C-9AC1-722D54B5A010}" type="datetimeFigureOut">
              <a:rPr lang="en-US" smtClean="0"/>
              <a:t>5/2/23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BFD3F6-8DC2-D6A8-1A94-61B7565CD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CD713B-DB15-E434-A7C8-6AF51FDC2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CB3D5-7509-8B45-B30F-5865A9DC37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493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80052-1D55-7E09-20D0-EDF5D6199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113BA3-7C0A-E29A-209F-26F4E08A8D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0DC3D3-6183-5AB8-D370-F0B2B29C2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BE7DC-4B1E-884C-9AC1-722D54B5A010}" type="datetimeFigureOut">
              <a:rPr lang="en-US" smtClean="0"/>
              <a:t>5/2/23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3BE6F8-093C-66BE-8EC0-32A492679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CC2CF-F7CD-AFF7-0ACD-6D229147C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CB3D5-7509-8B45-B30F-5865A9DC37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484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7A60D-45EE-0B72-A293-072C71519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8E5A2C-24A7-A8DE-72B0-0BB9E36BA8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C80C50-8618-AB3D-88C6-8BD241928E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21CF0A-DCD2-1E12-895D-6AF357716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BE7DC-4B1E-884C-9AC1-722D54B5A010}" type="datetimeFigureOut">
              <a:rPr lang="en-US" smtClean="0"/>
              <a:t>5/2/23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0A11AB-890C-C0BA-D91A-15329DF6F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FAE1D3-328F-BDCD-2D4D-95D0D7591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CB3D5-7509-8B45-B30F-5865A9DC37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044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E9142-545A-DDE1-BDE2-2F936ECA8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8CCF8B-6084-4D12-2C3C-E6BE309487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4B6F16-8EC5-A169-41F1-094FA8096F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DC5182-AF94-0DD0-D0D3-6622BEF844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434D59-4CAB-A971-258D-7E474D506F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499FAE-3781-8BF4-8222-0D5B4A9CA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BE7DC-4B1E-884C-9AC1-722D54B5A010}" type="datetimeFigureOut">
              <a:rPr lang="en-US" smtClean="0"/>
              <a:t>5/2/23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85E568-7E3E-1445-31B6-8876E7BB2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D3C692-800A-6E09-D826-B9710BC11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CB3D5-7509-8B45-B30F-5865A9DC37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73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6343C-012C-5E5D-6B01-5D0E72703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4E9FBB-DCC1-1DF8-4C5B-F397736E8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BE7DC-4B1E-884C-9AC1-722D54B5A010}" type="datetimeFigureOut">
              <a:rPr lang="en-US" smtClean="0"/>
              <a:t>5/2/23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BB7CE5-2E40-6F9E-EBFF-5DEA367D2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DFDF66-17B1-5CBE-EADC-4D249F917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CB3D5-7509-8B45-B30F-5865A9DC37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4265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0EC537-59B9-D0E5-9795-B8CC21FBEE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BE7DC-4B1E-884C-9AC1-722D54B5A010}" type="datetimeFigureOut">
              <a:rPr lang="en-US" smtClean="0"/>
              <a:t>5/2/23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5E164C-3C9E-D750-78C7-ACC9D2C6A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D1B6F3-C2DD-D277-66A0-24DBC3831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CB3D5-7509-8B45-B30F-5865A9DC37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493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6C46A-25F7-6091-A119-C31AC8A00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3FD56B-FA9D-FA68-A6D7-6B5760884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313CD5-3FCC-0C92-8D7E-A2A3262D1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1B7949-5978-833A-C9FD-3E55735BA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BE7DC-4B1E-884C-9AC1-722D54B5A010}" type="datetimeFigureOut">
              <a:rPr lang="en-US" smtClean="0"/>
              <a:t>5/2/23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CFEE94-5277-73A6-9FCA-E02F715CE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77B8B7-140F-5863-6FB6-CEED3CF26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CB3D5-7509-8B45-B30F-5865A9DC37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527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15F2D1-6D2D-4037-3EBB-A9E245538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D07C016-7431-6293-611F-277BC76C17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4B0915-F2A3-D74F-589C-0443C8B13D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976538-42A2-87EE-86D4-E55741EA3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BE7DC-4B1E-884C-9AC1-722D54B5A010}" type="datetimeFigureOut">
              <a:rPr lang="en-US" smtClean="0"/>
              <a:t>5/2/23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779A20-EE3F-1155-47E3-09B36D226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2FA3B9-77B4-B6D2-397E-616F98F58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CB3D5-7509-8B45-B30F-5865A9DC37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463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CC34AC-F7EB-6A37-6899-86C61F7A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319966-E152-98C0-9B3C-200D2ADD69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6BBF3B-C011-FEC5-2DCA-86CB4A0887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5BE7DC-4B1E-884C-9AC1-722D54B5A010}" type="datetimeFigureOut">
              <a:rPr lang="en-US" smtClean="0"/>
              <a:t>5/2/23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B33B0-98C2-4BFD-590A-CAD67DFDD9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F54D53-804A-02D8-132A-69427A2E57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0CB3D5-7509-8B45-B30F-5865A9DC37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231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13" Type="http://schemas.openxmlformats.org/officeDocument/2006/relationships/image" Target="../media/image34.png"/><Relationship Id="rId18" Type="http://schemas.openxmlformats.org/officeDocument/2006/relationships/image" Target="../media/image37.png"/><Relationship Id="rId3" Type="http://schemas.openxmlformats.org/officeDocument/2006/relationships/image" Target="../media/image31.png"/><Relationship Id="rId21" Type="http://schemas.openxmlformats.org/officeDocument/2006/relationships/image" Target="../media/image40.emf"/><Relationship Id="rId7" Type="http://schemas.openxmlformats.org/officeDocument/2006/relationships/image" Target="../media/image32.png"/><Relationship Id="rId12" Type="http://schemas.openxmlformats.org/officeDocument/2006/relationships/image" Target="../media/image19.emf"/><Relationship Id="rId17" Type="http://schemas.openxmlformats.org/officeDocument/2006/relationships/image" Target="../media/image36.png"/><Relationship Id="rId25" Type="http://schemas.openxmlformats.org/officeDocument/2006/relationships/hyperlink" Target="a.%20KKNI-Kurikulum%20(endro%202012).pptx" TargetMode="Externa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5.emf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emf"/><Relationship Id="rId11" Type="http://schemas.openxmlformats.org/officeDocument/2006/relationships/oleObject" Target="../embeddings/oleObject12.bin"/><Relationship Id="rId24" Type="http://schemas.openxmlformats.org/officeDocument/2006/relationships/image" Target="../media/image43.emf"/><Relationship Id="rId5" Type="http://schemas.openxmlformats.org/officeDocument/2006/relationships/image" Target="../media/image29.emf"/><Relationship Id="rId15" Type="http://schemas.openxmlformats.org/officeDocument/2006/relationships/oleObject" Target="../embeddings/oleObject13.bin"/><Relationship Id="rId23" Type="http://schemas.openxmlformats.org/officeDocument/2006/relationships/image" Target="../media/image42.png"/><Relationship Id="rId10" Type="http://schemas.openxmlformats.org/officeDocument/2006/relationships/image" Target="../media/image20.emf"/><Relationship Id="rId19" Type="http://schemas.openxmlformats.org/officeDocument/2006/relationships/image" Target="../media/image38.emf"/><Relationship Id="rId4" Type="http://schemas.openxmlformats.org/officeDocument/2006/relationships/image" Target="../media/image30.png"/><Relationship Id="rId9" Type="http://schemas.openxmlformats.org/officeDocument/2006/relationships/oleObject" Target="../embeddings/oleObject11.bin"/><Relationship Id="rId14" Type="http://schemas.openxmlformats.org/officeDocument/2006/relationships/image" Target="../media/image35.png"/><Relationship Id="rId22" Type="http://schemas.openxmlformats.org/officeDocument/2006/relationships/image" Target="../media/image41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19.emf"/><Relationship Id="rId18" Type="http://schemas.openxmlformats.org/officeDocument/2006/relationships/image" Target="../media/image23.wmf"/><Relationship Id="rId3" Type="http://schemas.openxmlformats.org/officeDocument/2006/relationships/image" Target="../media/image12.emf"/><Relationship Id="rId21" Type="http://schemas.openxmlformats.org/officeDocument/2006/relationships/image" Target="../media/image25.wmf"/><Relationship Id="rId7" Type="http://schemas.openxmlformats.org/officeDocument/2006/relationships/image" Target="../media/image15.emf"/><Relationship Id="rId12" Type="http://schemas.openxmlformats.org/officeDocument/2006/relationships/oleObject" Target="../embeddings/oleObject3.bin"/><Relationship Id="rId17" Type="http://schemas.openxmlformats.org/officeDocument/2006/relationships/image" Target="../media/image22.wmf"/><Relationship Id="rId2" Type="http://schemas.openxmlformats.org/officeDocument/2006/relationships/image" Target="../media/image11.emf"/><Relationship Id="rId16" Type="http://schemas.openxmlformats.org/officeDocument/2006/relationships/image" Target="../media/image21.emf"/><Relationship Id="rId20" Type="http://schemas.openxmlformats.org/officeDocument/2006/relationships/image" Target="../media/image24.emf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18.emf"/><Relationship Id="rId24" Type="http://schemas.openxmlformats.org/officeDocument/2006/relationships/image" Target="../media/image28.emf"/><Relationship Id="rId5" Type="http://schemas.openxmlformats.org/officeDocument/2006/relationships/image" Target="../media/image14.wmf"/><Relationship Id="rId15" Type="http://schemas.openxmlformats.org/officeDocument/2006/relationships/image" Target="../media/image20.emf"/><Relationship Id="rId23" Type="http://schemas.openxmlformats.org/officeDocument/2006/relationships/image" Target="../media/image27.emf"/><Relationship Id="rId10" Type="http://schemas.openxmlformats.org/officeDocument/2006/relationships/image" Target="../media/image17.emf"/><Relationship Id="rId19" Type="http://schemas.openxmlformats.org/officeDocument/2006/relationships/oleObject" Target="../embeddings/oleObject5.bin"/><Relationship Id="rId4" Type="http://schemas.openxmlformats.org/officeDocument/2006/relationships/image" Target="../media/image13.emf"/><Relationship Id="rId9" Type="http://schemas.openxmlformats.org/officeDocument/2006/relationships/image" Target="../media/image16.emf"/><Relationship Id="rId14" Type="http://schemas.openxmlformats.org/officeDocument/2006/relationships/oleObject" Target="../embeddings/oleObject4.bin"/><Relationship Id="rId22" Type="http://schemas.openxmlformats.org/officeDocument/2006/relationships/image" Target="../media/image26.w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13" Type="http://schemas.openxmlformats.org/officeDocument/2006/relationships/oleObject" Target="../embeddings/oleObject8.bin"/><Relationship Id="rId18" Type="http://schemas.openxmlformats.org/officeDocument/2006/relationships/image" Target="../media/image22.wmf"/><Relationship Id="rId3" Type="http://schemas.openxmlformats.org/officeDocument/2006/relationships/image" Target="../media/image12.emf"/><Relationship Id="rId21" Type="http://schemas.openxmlformats.org/officeDocument/2006/relationships/image" Target="../media/image24.emf"/><Relationship Id="rId7" Type="http://schemas.openxmlformats.org/officeDocument/2006/relationships/oleObject" Target="../embeddings/oleObject6.bin"/><Relationship Id="rId12" Type="http://schemas.openxmlformats.org/officeDocument/2006/relationships/image" Target="../media/image18.emf"/><Relationship Id="rId17" Type="http://schemas.openxmlformats.org/officeDocument/2006/relationships/image" Target="../media/image21.emf"/><Relationship Id="rId25" Type="http://schemas.openxmlformats.org/officeDocument/2006/relationships/image" Target="../media/image28.emf"/><Relationship Id="rId2" Type="http://schemas.openxmlformats.org/officeDocument/2006/relationships/image" Target="../media/image11.emf"/><Relationship Id="rId16" Type="http://schemas.openxmlformats.org/officeDocument/2006/relationships/image" Target="../media/image20.emf"/><Relationship Id="rId20" Type="http://schemas.openxmlformats.org/officeDocument/2006/relationships/oleObject" Target="../embeddings/oleObject10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emf"/><Relationship Id="rId11" Type="http://schemas.openxmlformats.org/officeDocument/2006/relationships/image" Target="../media/image17.emf"/><Relationship Id="rId24" Type="http://schemas.openxmlformats.org/officeDocument/2006/relationships/image" Target="../media/image27.emf"/><Relationship Id="rId5" Type="http://schemas.openxmlformats.org/officeDocument/2006/relationships/image" Target="../media/image14.wmf"/><Relationship Id="rId15" Type="http://schemas.openxmlformats.org/officeDocument/2006/relationships/oleObject" Target="../embeddings/oleObject9.bin"/><Relationship Id="rId23" Type="http://schemas.openxmlformats.org/officeDocument/2006/relationships/image" Target="../media/image26.wmf"/><Relationship Id="rId10" Type="http://schemas.openxmlformats.org/officeDocument/2006/relationships/image" Target="../media/image16.emf"/><Relationship Id="rId19" Type="http://schemas.openxmlformats.org/officeDocument/2006/relationships/image" Target="../media/image23.wmf"/><Relationship Id="rId4" Type="http://schemas.openxmlformats.org/officeDocument/2006/relationships/image" Target="../media/image13.emf"/><Relationship Id="rId9" Type="http://schemas.openxmlformats.org/officeDocument/2006/relationships/oleObject" Target="../embeddings/oleObject7.bin"/><Relationship Id="rId14" Type="http://schemas.openxmlformats.org/officeDocument/2006/relationships/image" Target="../media/image19.emf"/><Relationship Id="rId22" Type="http://schemas.openxmlformats.org/officeDocument/2006/relationships/image" Target="../media/image25.w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13" Type="http://schemas.openxmlformats.org/officeDocument/2006/relationships/image" Target="../media/image34.png"/><Relationship Id="rId18" Type="http://schemas.openxmlformats.org/officeDocument/2006/relationships/image" Target="../media/image37.png"/><Relationship Id="rId3" Type="http://schemas.openxmlformats.org/officeDocument/2006/relationships/image" Target="../media/image31.png"/><Relationship Id="rId21" Type="http://schemas.openxmlformats.org/officeDocument/2006/relationships/image" Target="../media/image40.emf"/><Relationship Id="rId7" Type="http://schemas.openxmlformats.org/officeDocument/2006/relationships/image" Target="../media/image32.png"/><Relationship Id="rId12" Type="http://schemas.openxmlformats.org/officeDocument/2006/relationships/image" Target="../media/image19.emf"/><Relationship Id="rId17" Type="http://schemas.openxmlformats.org/officeDocument/2006/relationships/image" Target="../media/image36.png"/><Relationship Id="rId25" Type="http://schemas.openxmlformats.org/officeDocument/2006/relationships/hyperlink" Target="a.%20KKNI-Kurikulum%20(endro%202012).pptx" TargetMode="Externa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emf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emf"/><Relationship Id="rId11" Type="http://schemas.openxmlformats.org/officeDocument/2006/relationships/oleObject" Target="../embeddings/oleObject12.bin"/><Relationship Id="rId24" Type="http://schemas.openxmlformats.org/officeDocument/2006/relationships/image" Target="../media/image43.emf"/><Relationship Id="rId5" Type="http://schemas.openxmlformats.org/officeDocument/2006/relationships/image" Target="../media/image29.emf"/><Relationship Id="rId15" Type="http://schemas.openxmlformats.org/officeDocument/2006/relationships/oleObject" Target="../embeddings/oleObject13.bin"/><Relationship Id="rId23" Type="http://schemas.openxmlformats.org/officeDocument/2006/relationships/image" Target="../media/image42.png"/><Relationship Id="rId10" Type="http://schemas.openxmlformats.org/officeDocument/2006/relationships/image" Target="../media/image20.emf"/><Relationship Id="rId19" Type="http://schemas.openxmlformats.org/officeDocument/2006/relationships/image" Target="../media/image38.emf"/><Relationship Id="rId4" Type="http://schemas.openxmlformats.org/officeDocument/2006/relationships/image" Target="../media/image30.png"/><Relationship Id="rId9" Type="http://schemas.openxmlformats.org/officeDocument/2006/relationships/oleObject" Target="../embeddings/oleObject11.bin"/><Relationship Id="rId14" Type="http://schemas.openxmlformats.org/officeDocument/2006/relationships/image" Target="../media/image35.png"/><Relationship Id="rId22" Type="http://schemas.openxmlformats.org/officeDocument/2006/relationships/image" Target="../media/image41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E1BEB12-92AF-4445-98AD-4C7756E7C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522C2C-7B5C-48A7-A969-03941E5D2E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9C682A1A-5B2D-4111-BBD6-620165633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69476" y="220196"/>
            <a:ext cx="9422524" cy="6637806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6EE29F2-D77F-4BD0-A20B-334D316A1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09800" y="2099696"/>
            <a:ext cx="1942241" cy="188955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22D09ED2-868F-42C6-866E-F92E0CEF3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520172">
            <a:off x="1613162" y="1492572"/>
            <a:ext cx="2987899" cy="2987899"/>
          </a:xfrm>
          <a:prstGeom prst="arc">
            <a:avLst>
              <a:gd name="adj1" fmla="val 14455503"/>
              <a:gd name="adj2" fmla="val 227775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ED5E8A-B3B9-A108-AB14-B5388F5181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38599" y="2008254"/>
            <a:ext cx="7644627" cy="1261245"/>
          </a:xfrm>
        </p:spPr>
        <p:txBody>
          <a:bodyPr>
            <a:normAutofit/>
          </a:bodyPr>
          <a:lstStyle/>
          <a:p>
            <a:pPr algn="r"/>
            <a:r>
              <a:rPr lang="en-US" dirty="0"/>
              <a:t>SPMI dan </a:t>
            </a:r>
            <a:r>
              <a:rPr lang="en-US" dirty="0" err="1"/>
              <a:t>Budaya</a:t>
            </a:r>
            <a:r>
              <a:rPr lang="en-US" dirty="0"/>
              <a:t> </a:t>
            </a:r>
            <a:r>
              <a:rPr lang="en-US" dirty="0" err="1"/>
              <a:t>Mutu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958017-FC9D-4D24-702C-F6AD6E65F4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52041" y="3584698"/>
            <a:ext cx="7455762" cy="571441"/>
          </a:xfrm>
        </p:spPr>
        <p:txBody>
          <a:bodyPr>
            <a:normAutofit fontScale="92500" lnSpcReduction="10000"/>
          </a:bodyPr>
          <a:lstStyle/>
          <a:p>
            <a:pPr algn="r"/>
            <a:r>
              <a:rPr lang="en-US" sz="4000" dirty="0" err="1"/>
              <a:t>Perspektif</a:t>
            </a:r>
            <a:r>
              <a:rPr lang="en-US" sz="4000" dirty="0"/>
              <a:t> UPPS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25D608-3692-545E-F388-EB5AAC2D613D}"/>
              </a:ext>
            </a:extLst>
          </p:cNvPr>
          <p:cNvSpPr txBox="1"/>
          <p:nvPr/>
        </p:nvSpPr>
        <p:spPr>
          <a:xfrm>
            <a:off x="4152041" y="4638357"/>
            <a:ext cx="78790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Prof. S. </a:t>
            </a:r>
            <a:r>
              <a:rPr lang="en-US" sz="3200" dirty="0" err="1"/>
              <a:t>Hartati</a:t>
            </a:r>
            <a:r>
              <a:rPr lang="en-US" sz="3200" dirty="0"/>
              <a:t> S-</a:t>
            </a:r>
            <a:r>
              <a:rPr lang="en-US" sz="3200" dirty="0" err="1"/>
              <a:t>Reksodiputro</a:t>
            </a:r>
            <a:r>
              <a:rPr lang="en-US" sz="3200" dirty="0"/>
              <a:t>, Ph.D.</a:t>
            </a:r>
          </a:p>
          <a:p>
            <a:r>
              <a:rPr lang="en-US" sz="2400" dirty="0" err="1"/>
              <a:t>Kepala</a:t>
            </a:r>
            <a:r>
              <a:rPr lang="en-US" sz="2400" dirty="0"/>
              <a:t> </a:t>
            </a:r>
            <a:r>
              <a:rPr lang="en-US" sz="2400" dirty="0" err="1"/>
              <a:t>Badana</a:t>
            </a:r>
            <a:r>
              <a:rPr lang="en-US" sz="2400" dirty="0"/>
              <a:t> </a:t>
            </a:r>
            <a:r>
              <a:rPr lang="en-US" sz="2400" dirty="0" err="1"/>
              <a:t>Penjaminan</a:t>
            </a:r>
            <a:r>
              <a:rPr lang="en-US" sz="2400" dirty="0"/>
              <a:t> </a:t>
            </a:r>
            <a:r>
              <a:rPr lang="en-US" sz="2400" dirty="0" err="1"/>
              <a:t>Mutu</a:t>
            </a:r>
            <a:r>
              <a:rPr lang="en-US" sz="2400" dirty="0"/>
              <a:t> </a:t>
            </a:r>
            <a:r>
              <a:rPr lang="en-US" sz="2400" dirty="0" err="1"/>
              <a:t>Akademik</a:t>
            </a:r>
            <a:endParaRPr lang="en-US" sz="2400" dirty="0"/>
          </a:p>
          <a:p>
            <a:r>
              <a:rPr lang="en-US" sz="2400" dirty="0" err="1"/>
              <a:t>Universotas</a:t>
            </a:r>
            <a:r>
              <a:rPr lang="en-US" sz="2400" dirty="0"/>
              <a:t> Indonesia</a:t>
            </a:r>
          </a:p>
        </p:txBody>
      </p:sp>
    </p:spTree>
    <p:extLst>
      <p:ext uri="{BB962C8B-B14F-4D97-AF65-F5344CB8AC3E}">
        <p14:creationId xmlns:p14="http://schemas.microsoft.com/office/powerpoint/2010/main" val="258504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FAFC003-CA70-674D-A86B-64DFA98E1594}"/>
              </a:ext>
            </a:extLst>
          </p:cNvPr>
          <p:cNvSpPr/>
          <p:nvPr/>
        </p:nvSpPr>
        <p:spPr>
          <a:xfrm>
            <a:off x="3143249" y="1920788"/>
            <a:ext cx="4916571" cy="40640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 dirty="0"/>
          </a:p>
          <a:p>
            <a:pPr algn="ctr">
              <a:defRPr/>
            </a:pPr>
            <a:endParaRPr lang="id-ID" dirty="0"/>
          </a:p>
        </p:txBody>
      </p:sp>
      <p:sp>
        <p:nvSpPr>
          <p:cNvPr id="5125" name="TextBox 3">
            <a:extLst>
              <a:ext uri="{FF2B5EF4-FFF2-40B4-BE49-F238E27FC236}">
                <a16:creationId xmlns:a16="http://schemas.microsoft.com/office/drawing/2014/main" id="{49657033-EBE7-804D-A853-2D6C692BD6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6016" y="1295009"/>
            <a:ext cx="61356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d-ID" altLang="en-US" sz="2400" b="1" dirty="0">
                <a:solidFill>
                  <a:srgbClr val="002060"/>
                </a:solidFill>
              </a:rPr>
              <a:t>Sistem Penjaminan Mutu </a:t>
            </a:r>
            <a:r>
              <a:rPr lang="en-US" altLang="en-US" sz="2400" b="1" dirty="0">
                <a:solidFill>
                  <a:srgbClr val="002060"/>
                </a:solidFill>
              </a:rPr>
              <a:t>Pendidikan </a:t>
            </a:r>
            <a:r>
              <a:rPr lang="id-ID" altLang="en-US" sz="2400" b="1" dirty="0">
                <a:solidFill>
                  <a:srgbClr val="002060"/>
                </a:solidFill>
              </a:rPr>
              <a:t>Tinggi 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C581233-5D67-5542-B96D-AFB91F2D1867}"/>
              </a:ext>
            </a:extLst>
          </p:cNvPr>
          <p:cNvSpPr/>
          <p:nvPr/>
        </p:nvSpPr>
        <p:spPr>
          <a:xfrm>
            <a:off x="3556002" y="2871628"/>
            <a:ext cx="1511765" cy="1081160"/>
          </a:xfrm>
          <a:prstGeom prst="roundRect">
            <a:avLst/>
          </a:prstGeom>
          <a:solidFill>
            <a:srgbClr val="0070C0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 dirty="0" err="1">
                <a:cs typeface="Calibri" pitchFamily="34" charset="0"/>
              </a:rPr>
              <a:t>Sistem</a:t>
            </a:r>
            <a:r>
              <a:rPr lang="en-US" sz="1200" b="1" dirty="0">
                <a:cs typeface="Calibri" pitchFamily="34" charset="0"/>
              </a:rPr>
              <a:t> </a:t>
            </a:r>
            <a:r>
              <a:rPr lang="en-US" sz="1200" b="1" dirty="0" err="1">
                <a:cs typeface="Calibri" pitchFamily="34" charset="0"/>
              </a:rPr>
              <a:t>Penjaminan</a:t>
            </a:r>
            <a:r>
              <a:rPr lang="en-US" sz="1200" b="1" dirty="0">
                <a:cs typeface="Calibri" pitchFamily="34" charset="0"/>
              </a:rPr>
              <a:t> </a:t>
            </a:r>
            <a:r>
              <a:rPr lang="en-US" sz="1200" b="1" dirty="0" err="1">
                <a:cs typeface="Calibri" pitchFamily="34" charset="0"/>
              </a:rPr>
              <a:t>Mutu</a:t>
            </a:r>
            <a:r>
              <a:rPr lang="en-US" sz="1200" b="1" dirty="0">
                <a:cs typeface="Calibri" pitchFamily="34" charset="0"/>
              </a:rPr>
              <a:t> Internal</a:t>
            </a:r>
          </a:p>
          <a:p>
            <a:pPr algn="ctr">
              <a:defRPr/>
            </a:pPr>
            <a:r>
              <a:rPr lang="en-US" sz="1200" b="1" dirty="0">
                <a:cs typeface="Calibri" pitchFamily="34" charset="0"/>
              </a:rPr>
              <a:t>(SPMI)</a:t>
            </a:r>
            <a:endParaRPr lang="id-ID" sz="1200" b="1" dirty="0">
              <a:cs typeface="Calibri" pitchFamily="34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BD7B6E5-7EBD-6744-BEC0-8A4B64C30953}"/>
              </a:ext>
            </a:extLst>
          </p:cNvPr>
          <p:cNvSpPr/>
          <p:nvPr/>
        </p:nvSpPr>
        <p:spPr>
          <a:xfrm>
            <a:off x="3657601" y="4983270"/>
            <a:ext cx="4079417" cy="588855"/>
          </a:xfrm>
          <a:prstGeom prst="roundRect">
            <a:avLst/>
          </a:prstGeom>
          <a:solidFill>
            <a:srgbClr val="002060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b="1" dirty="0" err="1">
                <a:cs typeface="Calibri" pitchFamily="34" charset="0"/>
              </a:rPr>
              <a:t>Pangkalan</a:t>
            </a:r>
            <a:r>
              <a:rPr lang="en-US" sz="1600" b="1" dirty="0">
                <a:cs typeface="Calibri" pitchFamily="34" charset="0"/>
              </a:rPr>
              <a:t> Data Pendidikan Tinggi</a:t>
            </a:r>
          </a:p>
          <a:p>
            <a:pPr algn="ctr">
              <a:defRPr/>
            </a:pPr>
            <a:r>
              <a:rPr lang="en-US" sz="1600" b="1" dirty="0">
                <a:cs typeface="Calibri" pitchFamily="34" charset="0"/>
              </a:rPr>
              <a:t>(PDPT)</a:t>
            </a:r>
            <a:endParaRPr lang="id-ID" sz="1600" b="1" dirty="0">
              <a:cs typeface="Calibri" pitchFamily="34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E1FAB48-8450-9F41-BA23-29CDC5DC1782}"/>
              </a:ext>
            </a:extLst>
          </p:cNvPr>
          <p:cNvSpPr/>
          <p:nvPr/>
        </p:nvSpPr>
        <p:spPr>
          <a:xfrm>
            <a:off x="6225252" y="2903555"/>
            <a:ext cx="1511765" cy="1096948"/>
          </a:xfrm>
          <a:prstGeom prst="roundRect">
            <a:avLst/>
          </a:prstGeom>
          <a:solidFill>
            <a:schemeClr val="tx2">
              <a:lumMod val="75000"/>
              <a:lumOff val="2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 dirty="0" err="1">
                <a:cs typeface="Calibri" pitchFamily="34" charset="0"/>
              </a:rPr>
              <a:t>Sistem</a:t>
            </a:r>
            <a:r>
              <a:rPr lang="en-US" sz="1200" b="1" dirty="0">
                <a:cs typeface="Calibri" pitchFamily="34" charset="0"/>
              </a:rPr>
              <a:t> </a:t>
            </a:r>
            <a:r>
              <a:rPr lang="en-US" sz="1200" b="1" dirty="0" err="1">
                <a:cs typeface="Calibri" pitchFamily="34" charset="0"/>
              </a:rPr>
              <a:t>Penjaminan</a:t>
            </a:r>
            <a:r>
              <a:rPr lang="en-US" sz="1200" b="1" dirty="0">
                <a:cs typeface="Calibri" pitchFamily="34" charset="0"/>
              </a:rPr>
              <a:t> </a:t>
            </a:r>
            <a:r>
              <a:rPr lang="en-US" sz="1200" b="1" dirty="0" err="1">
                <a:cs typeface="Calibri" pitchFamily="34" charset="0"/>
              </a:rPr>
              <a:t>Mutu</a:t>
            </a:r>
            <a:r>
              <a:rPr lang="en-US" sz="1200" b="1" dirty="0">
                <a:cs typeface="Calibri" pitchFamily="34" charset="0"/>
              </a:rPr>
              <a:t> </a:t>
            </a:r>
            <a:r>
              <a:rPr lang="en-US" sz="1200" b="1" dirty="0" err="1">
                <a:cs typeface="Calibri" pitchFamily="34" charset="0"/>
              </a:rPr>
              <a:t>Eksternal</a:t>
            </a:r>
            <a:endParaRPr lang="en-US" sz="1200" b="1" dirty="0">
              <a:cs typeface="Calibri" pitchFamily="34" charset="0"/>
            </a:endParaRPr>
          </a:p>
          <a:p>
            <a:pPr algn="ctr">
              <a:defRPr/>
            </a:pPr>
            <a:r>
              <a:rPr lang="en-US" sz="1200" b="1" dirty="0">
                <a:cs typeface="Calibri" pitchFamily="34" charset="0"/>
              </a:rPr>
              <a:t>(SPME)</a:t>
            </a:r>
            <a:endParaRPr lang="id-ID" sz="1200" b="1" dirty="0">
              <a:cs typeface="Calibri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9161E5-F1FA-FB45-B375-A824419C81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6002" y="2232318"/>
            <a:ext cx="394363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600" b="1" dirty="0" err="1">
                <a:solidFill>
                  <a:srgbClr val="002060"/>
                </a:solidFill>
              </a:rPr>
              <a:t>Sistem</a:t>
            </a:r>
            <a:r>
              <a:rPr lang="en-US" altLang="en-US" sz="1600" b="1" dirty="0">
                <a:solidFill>
                  <a:srgbClr val="002060"/>
                </a:solidFill>
              </a:rPr>
              <a:t> </a:t>
            </a:r>
            <a:r>
              <a:rPr lang="en-US" altLang="en-US" sz="1600" b="1" dirty="0" err="1">
                <a:solidFill>
                  <a:srgbClr val="002060"/>
                </a:solidFill>
              </a:rPr>
              <a:t>Penjaminan</a:t>
            </a:r>
            <a:r>
              <a:rPr lang="en-US" altLang="en-US" sz="1600" b="1" dirty="0">
                <a:solidFill>
                  <a:srgbClr val="002060"/>
                </a:solidFill>
              </a:rPr>
              <a:t> </a:t>
            </a:r>
            <a:r>
              <a:rPr lang="en-US" altLang="en-US" sz="1600" b="1" dirty="0" err="1">
                <a:solidFill>
                  <a:srgbClr val="002060"/>
                </a:solidFill>
              </a:rPr>
              <a:t>Mutu</a:t>
            </a:r>
            <a:r>
              <a:rPr lang="en-US" altLang="en-US" sz="1600" b="1" dirty="0">
                <a:solidFill>
                  <a:srgbClr val="002060"/>
                </a:solidFill>
              </a:rPr>
              <a:t> Pendidikan Tinggi</a:t>
            </a:r>
            <a:endParaRPr lang="id-ID" altLang="en-US" sz="1600" b="1" dirty="0">
              <a:solidFill>
                <a:srgbClr val="002060"/>
              </a:solidFill>
            </a:endParaRPr>
          </a:p>
        </p:txBody>
      </p:sp>
      <p:sp>
        <p:nvSpPr>
          <p:cNvPr id="9" name="Up Arrow 8">
            <a:extLst>
              <a:ext uri="{FF2B5EF4-FFF2-40B4-BE49-F238E27FC236}">
                <a16:creationId xmlns:a16="http://schemas.microsoft.com/office/drawing/2014/main" id="{8E3FFB0A-742A-B944-9E2D-B91EFEFF2860}"/>
              </a:ext>
            </a:extLst>
          </p:cNvPr>
          <p:cNvSpPr/>
          <p:nvPr/>
        </p:nvSpPr>
        <p:spPr>
          <a:xfrm>
            <a:off x="3874037" y="4109250"/>
            <a:ext cx="875695" cy="717559"/>
          </a:xfrm>
          <a:prstGeom prst="upArrow">
            <a:avLst/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  <p:sp>
        <p:nvSpPr>
          <p:cNvPr id="10" name="Up Arrow 9">
            <a:extLst>
              <a:ext uri="{FF2B5EF4-FFF2-40B4-BE49-F238E27FC236}">
                <a16:creationId xmlns:a16="http://schemas.microsoft.com/office/drawing/2014/main" id="{29EF4F25-B732-BD48-8A97-C4D6E4663DF3}"/>
              </a:ext>
            </a:extLst>
          </p:cNvPr>
          <p:cNvSpPr/>
          <p:nvPr/>
        </p:nvSpPr>
        <p:spPr>
          <a:xfrm>
            <a:off x="6540817" y="4133840"/>
            <a:ext cx="875695" cy="717560"/>
          </a:xfrm>
          <a:prstGeom prst="upArrow">
            <a:avLst/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  <p:sp>
        <p:nvSpPr>
          <p:cNvPr id="11" name="Up Arrow 10">
            <a:extLst>
              <a:ext uri="{FF2B5EF4-FFF2-40B4-BE49-F238E27FC236}">
                <a16:creationId xmlns:a16="http://schemas.microsoft.com/office/drawing/2014/main" id="{C5D674A2-1229-3748-813B-21DA062A46B4}"/>
              </a:ext>
            </a:extLst>
          </p:cNvPr>
          <p:cNvSpPr/>
          <p:nvPr/>
        </p:nvSpPr>
        <p:spPr>
          <a:xfrm rot="5400000">
            <a:off x="5316671" y="2990073"/>
            <a:ext cx="714380" cy="844276"/>
          </a:xfrm>
          <a:prstGeom prst="upArrow">
            <a:avLst/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  <p:sp>
        <p:nvSpPr>
          <p:cNvPr id="12" name="Up Arrow 11">
            <a:extLst>
              <a:ext uri="{FF2B5EF4-FFF2-40B4-BE49-F238E27FC236}">
                <a16:creationId xmlns:a16="http://schemas.microsoft.com/office/drawing/2014/main" id="{E6A43AE1-1412-4A48-A799-B1D1F78C70B3}"/>
              </a:ext>
            </a:extLst>
          </p:cNvPr>
          <p:cNvSpPr/>
          <p:nvPr/>
        </p:nvSpPr>
        <p:spPr>
          <a:xfrm rot="5400000">
            <a:off x="8255552" y="2987059"/>
            <a:ext cx="1462507" cy="1736789"/>
          </a:xfrm>
          <a:prstGeom prst="upArrow">
            <a:avLst/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B48507B-99D9-B44D-A522-29974A40EAC0}"/>
              </a:ext>
            </a:extLst>
          </p:cNvPr>
          <p:cNvSpPr/>
          <p:nvPr/>
        </p:nvSpPr>
        <p:spPr>
          <a:xfrm>
            <a:off x="9836891" y="2717801"/>
            <a:ext cx="1847109" cy="1868905"/>
          </a:xfrm>
          <a:prstGeom prst="ellipse">
            <a:avLst/>
          </a:prstGeom>
          <a:blipFill>
            <a:blip r:embed="rId3" cstate="print"/>
            <a:tile tx="0" ty="0" sx="100000" sy="100000" flip="none" algn="tl"/>
          </a:blipFill>
          <a:ln>
            <a:noFill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7200" b="1" dirty="0">
                <a:solidFill>
                  <a:srgbClr val="C00000"/>
                </a:solidFill>
                <a:latin typeface="Arial Rounded MT Bold" pitchFamily="34" charset="0"/>
                <a:cs typeface="Calibri" pitchFamily="34" charset="0"/>
              </a:rPr>
              <a:t>M</a:t>
            </a:r>
          </a:p>
          <a:p>
            <a:pPr algn="ctr">
              <a:defRPr/>
            </a:pPr>
            <a:r>
              <a:rPr lang="en-US" sz="2133" b="1" dirty="0">
                <a:solidFill>
                  <a:srgbClr val="FFFF00"/>
                </a:solidFill>
                <a:latin typeface="Arial Rounded MT Bold" pitchFamily="34" charset="0"/>
                <a:cs typeface="Calibri" pitchFamily="34" charset="0"/>
              </a:rPr>
              <a:t>MUTU</a:t>
            </a:r>
            <a:endParaRPr lang="id-ID" sz="2133" b="1" dirty="0">
              <a:solidFill>
                <a:srgbClr val="FFFF00"/>
              </a:solidFill>
              <a:latin typeface="Arial Rounded MT Bold" pitchFamily="34" charset="0"/>
              <a:cs typeface="Calibri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7E0708D-A537-0448-85E6-E2E15B11AADD}"/>
              </a:ext>
            </a:extLst>
          </p:cNvPr>
          <p:cNvSpPr/>
          <p:nvPr/>
        </p:nvSpPr>
        <p:spPr>
          <a:xfrm>
            <a:off x="1524001" y="0"/>
            <a:ext cx="1320799" cy="112553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20507C8-FFF0-6543-B19D-EC2E6123A308}"/>
              </a:ext>
            </a:extLst>
          </p:cNvPr>
          <p:cNvSpPr/>
          <p:nvPr/>
        </p:nvSpPr>
        <p:spPr>
          <a:xfrm>
            <a:off x="3143250" y="0"/>
            <a:ext cx="7524751" cy="112553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5A239D0-F045-844D-81E1-0A81D7F3B636}"/>
              </a:ext>
            </a:extLst>
          </p:cNvPr>
          <p:cNvSpPr/>
          <p:nvPr/>
        </p:nvSpPr>
        <p:spPr>
          <a:xfrm>
            <a:off x="4572000" y="6488668"/>
            <a:ext cx="25315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BPMA-Universitas Indonesia</a:t>
            </a:r>
          </a:p>
        </p:txBody>
      </p:sp>
    </p:spTree>
    <p:extLst>
      <p:ext uri="{BB962C8B-B14F-4D97-AF65-F5344CB8AC3E}">
        <p14:creationId xmlns:p14="http://schemas.microsoft.com/office/powerpoint/2010/main" val="3545455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058143" y="158495"/>
            <a:ext cx="1072896" cy="9672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" name="object 3"/>
          <p:cNvSpPr/>
          <p:nvPr/>
        </p:nvSpPr>
        <p:spPr>
          <a:xfrm>
            <a:off x="11342625" y="416561"/>
            <a:ext cx="455167" cy="4246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4" name="object 4"/>
          <p:cNvSpPr txBox="1"/>
          <p:nvPr/>
        </p:nvSpPr>
        <p:spPr>
          <a:xfrm>
            <a:off x="4685453" y="5474750"/>
            <a:ext cx="6172200" cy="711499"/>
          </a:xfrm>
          <a:prstGeom prst="rect">
            <a:avLst/>
          </a:prstGeom>
        </p:spPr>
        <p:txBody>
          <a:bodyPr vert="horz" wrap="square" lIns="0" tIns="21167" rIns="0" bIns="0" rtlCol="0">
            <a:spAutoFit/>
          </a:bodyPr>
          <a:lstStyle/>
          <a:p>
            <a:pPr marL="16933">
              <a:spcBef>
                <a:spcPts val="167"/>
              </a:spcBef>
            </a:pPr>
            <a:r>
              <a:rPr sz="1467" b="1" spc="13" dirty="0">
                <a:solidFill>
                  <a:srgbClr val="4AB0A8"/>
                </a:solidFill>
                <a:latin typeface="Arial"/>
                <a:cs typeface="Arial"/>
              </a:rPr>
              <a:t>E</a:t>
            </a:r>
            <a:r>
              <a:rPr sz="1467" spc="13" dirty="0">
                <a:latin typeface="Arial"/>
                <a:cs typeface="Arial"/>
              </a:rPr>
              <a:t>valuasi Data dan</a:t>
            </a:r>
            <a:r>
              <a:rPr sz="1467" spc="-47" dirty="0">
                <a:latin typeface="Arial"/>
                <a:cs typeface="Arial"/>
              </a:rPr>
              <a:t> </a:t>
            </a:r>
            <a:r>
              <a:rPr sz="1467" spc="13" dirty="0">
                <a:latin typeface="Arial"/>
                <a:cs typeface="Arial"/>
              </a:rPr>
              <a:t>Informasi</a:t>
            </a:r>
            <a:endParaRPr sz="1467">
              <a:latin typeface="Arial"/>
              <a:cs typeface="Arial"/>
            </a:endParaRPr>
          </a:p>
          <a:p>
            <a:pPr marL="16933">
              <a:spcBef>
                <a:spcPts val="53"/>
              </a:spcBef>
            </a:pPr>
            <a:r>
              <a:rPr sz="1467" b="1" spc="13" dirty="0">
                <a:solidFill>
                  <a:srgbClr val="F4BC0C"/>
                </a:solidFill>
                <a:latin typeface="Arial"/>
                <a:cs typeface="Arial"/>
              </a:rPr>
              <a:t>P</a:t>
            </a:r>
            <a:r>
              <a:rPr sz="1467" spc="13" dirty="0">
                <a:latin typeface="Arial"/>
                <a:cs typeface="Arial"/>
              </a:rPr>
              <a:t>enetapan Status Akreditasi dan Peringkat</a:t>
            </a:r>
            <a:r>
              <a:rPr sz="1467" spc="-33" dirty="0">
                <a:latin typeface="Arial"/>
                <a:cs typeface="Arial"/>
              </a:rPr>
              <a:t> </a:t>
            </a:r>
            <a:r>
              <a:rPr sz="1467" spc="7" dirty="0">
                <a:latin typeface="Arial"/>
                <a:cs typeface="Arial"/>
              </a:rPr>
              <a:t>Terakreditasi</a:t>
            </a:r>
            <a:endParaRPr sz="1467">
              <a:latin typeface="Arial"/>
              <a:cs typeface="Arial"/>
            </a:endParaRPr>
          </a:p>
          <a:p>
            <a:pPr marL="16933">
              <a:spcBef>
                <a:spcPts val="33"/>
              </a:spcBef>
            </a:pPr>
            <a:r>
              <a:rPr sz="1467" b="1" spc="13" dirty="0">
                <a:solidFill>
                  <a:srgbClr val="F47163"/>
                </a:solidFill>
                <a:latin typeface="Arial"/>
                <a:cs typeface="Arial"/>
              </a:rPr>
              <a:t>P</a:t>
            </a:r>
            <a:r>
              <a:rPr sz="1467" spc="13" dirty="0">
                <a:latin typeface="Arial"/>
                <a:cs typeface="Arial"/>
              </a:rPr>
              <a:t>emantauan dan Evaluasi Status Akreditasi dan Peringkat</a:t>
            </a:r>
            <a:r>
              <a:rPr sz="1467" spc="387" dirty="0">
                <a:latin typeface="Arial"/>
                <a:cs typeface="Arial"/>
              </a:rPr>
              <a:t> </a:t>
            </a:r>
            <a:r>
              <a:rPr sz="1467" spc="7" dirty="0">
                <a:latin typeface="Arial"/>
                <a:cs typeface="Arial"/>
              </a:rPr>
              <a:t>Terakreditasi</a:t>
            </a:r>
            <a:endParaRPr sz="1467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00033" y="5480033"/>
            <a:ext cx="4024207" cy="1175857"/>
          </a:xfrm>
          <a:prstGeom prst="rect">
            <a:avLst/>
          </a:prstGeom>
        </p:spPr>
        <p:txBody>
          <a:bodyPr vert="horz" wrap="square" lIns="0" tIns="21167" rIns="0" bIns="0" rtlCol="0">
            <a:spAutoFit/>
          </a:bodyPr>
          <a:lstStyle/>
          <a:p>
            <a:pPr marL="16933">
              <a:spcBef>
                <a:spcPts val="167"/>
              </a:spcBef>
            </a:pPr>
            <a:r>
              <a:rPr sz="1467" b="1" spc="13" dirty="0">
                <a:solidFill>
                  <a:srgbClr val="4AB0A8"/>
                </a:solidFill>
                <a:latin typeface="Arial"/>
                <a:cs typeface="Arial"/>
              </a:rPr>
              <a:t>P</a:t>
            </a:r>
            <a:r>
              <a:rPr sz="1467" spc="13" dirty="0">
                <a:latin typeface="Arial"/>
                <a:cs typeface="Arial"/>
              </a:rPr>
              <a:t>enetapan Standar</a:t>
            </a:r>
            <a:r>
              <a:rPr sz="1467" spc="-20" dirty="0">
                <a:latin typeface="Arial"/>
                <a:cs typeface="Arial"/>
              </a:rPr>
              <a:t> </a:t>
            </a:r>
            <a:r>
              <a:rPr sz="1467" spc="13" dirty="0">
                <a:latin typeface="Arial"/>
                <a:cs typeface="Arial"/>
              </a:rPr>
              <a:t>Dikti;</a:t>
            </a:r>
            <a:endParaRPr sz="1467">
              <a:latin typeface="Arial"/>
              <a:cs typeface="Arial"/>
            </a:endParaRPr>
          </a:p>
          <a:p>
            <a:pPr marL="16933">
              <a:spcBef>
                <a:spcPts val="53"/>
              </a:spcBef>
            </a:pPr>
            <a:r>
              <a:rPr sz="1467" b="1" spc="13" dirty="0">
                <a:solidFill>
                  <a:srgbClr val="F4BC0C"/>
                </a:solidFill>
                <a:latin typeface="Arial"/>
                <a:cs typeface="Arial"/>
              </a:rPr>
              <a:t>P</a:t>
            </a:r>
            <a:r>
              <a:rPr sz="1467" spc="13" dirty="0">
                <a:latin typeface="Arial"/>
                <a:cs typeface="Arial"/>
              </a:rPr>
              <a:t>elaksanaan Standar</a:t>
            </a:r>
            <a:r>
              <a:rPr sz="1467" spc="-13" dirty="0">
                <a:latin typeface="Arial"/>
                <a:cs typeface="Arial"/>
              </a:rPr>
              <a:t> </a:t>
            </a:r>
            <a:r>
              <a:rPr sz="1467" spc="13" dirty="0">
                <a:latin typeface="Arial"/>
                <a:cs typeface="Arial"/>
              </a:rPr>
              <a:t>Dikti;</a:t>
            </a:r>
            <a:endParaRPr sz="1467">
              <a:latin typeface="Arial"/>
              <a:cs typeface="Arial"/>
            </a:endParaRPr>
          </a:p>
          <a:p>
            <a:pPr marL="16933">
              <a:spcBef>
                <a:spcPts val="27"/>
              </a:spcBef>
            </a:pPr>
            <a:r>
              <a:rPr sz="1467" b="1" spc="13" dirty="0">
                <a:solidFill>
                  <a:srgbClr val="F47163"/>
                </a:solidFill>
                <a:latin typeface="Arial"/>
                <a:cs typeface="Arial"/>
              </a:rPr>
              <a:t>E</a:t>
            </a:r>
            <a:r>
              <a:rPr sz="1467" spc="13" dirty="0">
                <a:latin typeface="Arial"/>
                <a:cs typeface="Arial"/>
              </a:rPr>
              <a:t>valuasi (pelaksanaan) Standar</a:t>
            </a:r>
            <a:r>
              <a:rPr sz="1467" spc="-27" dirty="0">
                <a:latin typeface="Arial"/>
                <a:cs typeface="Arial"/>
              </a:rPr>
              <a:t> </a:t>
            </a:r>
            <a:r>
              <a:rPr sz="1467" spc="13" dirty="0">
                <a:latin typeface="Arial"/>
                <a:cs typeface="Arial"/>
              </a:rPr>
              <a:t>Dikti;</a:t>
            </a:r>
            <a:endParaRPr sz="1467">
              <a:latin typeface="Arial"/>
              <a:cs typeface="Arial"/>
            </a:endParaRPr>
          </a:p>
          <a:p>
            <a:pPr marL="16933">
              <a:spcBef>
                <a:spcPts val="53"/>
              </a:spcBef>
            </a:pPr>
            <a:r>
              <a:rPr sz="1467" b="1" spc="13" dirty="0">
                <a:solidFill>
                  <a:srgbClr val="1B6AA2"/>
                </a:solidFill>
                <a:latin typeface="Arial"/>
                <a:cs typeface="Arial"/>
              </a:rPr>
              <a:t>P</a:t>
            </a:r>
            <a:r>
              <a:rPr sz="1467" spc="13" dirty="0">
                <a:latin typeface="Arial"/>
                <a:cs typeface="Arial"/>
              </a:rPr>
              <a:t>engendalian (pelaksanaan) Standar Dikti;</a:t>
            </a:r>
            <a:r>
              <a:rPr sz="1467" spc="-113" dirty="0">
                <a:latin typeface="Arial"/>
                <a:cs typeface="Arial"/>
              </a:rPr>
              <a:t> </a:t>
            </a:r>
            <a:r>
              <a:rPr sz="1467" spc="13" dirty="0">
                <a:latin typeface="Arial"/>
                <a:cs typeface="Arial"/>
              </a:rPr>
              <a:t>dan</a:t>
            </a:r>
            <a:endParaRPr sz="1467">
              <a:latin typeface="Arial"/>
              <a:cs typeface="Arial"/>
            </a:endParaRPr>
          </a:p>
          <a:p>
            <a:pPr marL="16933">
              <a:spcBef>
                <a:spcPts val="33"/>
              </a:spcBef>
            </a:pPr>
            <a:r>
              <a:rPr sz="1467" b="1" spc="13" dirty="0">
                <a:solidFill>
                  <a:srgbClr val="8589D1"/>
                </a:solidFill>
                <a:latin typeface="Arial"/>
                <a:cs typeface="Arial"/>
              </a:rPr>
              <a:t>P</a:t>
            </a:r>
            <a:r>
              <a:rPr sz="1467" spc="13" dirty="0">
                <a:latin typeface="Arial"/>
                <a:cs typeface="Arial"/>
              </a:rPr>
              <a:t>eningkatan Standar</a:t>
            </a:r>
            <a:r>
              <a:rPr sz="1467" spc="-20" dirty="0">
                <a:latin typeface="Arial"/>
                <a:cs typeface="Arial"/>
              </a:rPr>
              <a:t> </a:t>
            </a:r>
            <a:r>
              <a:rPr sz="1467" spc="13" dirty="0">
                <a:latin typeface="Arial"/>
                <a:cs typeface="Arial"/>
              </a:rPr>
              <a:t>Dikti.</a:t>
            </a:r>
            <a:endParaRPr sz="1467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981961" y="280597"/>
            <a:ext cx="1440180" cy="386430"/>
          </a:xfrm>
          <a:prstGeom prst="rect">
            <a:avLst/>
          </a:prstGeom>
        </p:spPr>
        <p:txBody>
          <a:bodyPr vert="horz" wrap="square" lIns="0" tIns="16933" rIns="0" bIns="0" rtlCol="0" anchor="ctr">
            <a:spAutoFit/>
          </a:bodyPr>
          <a:lstStyle/>
          <a:p>
            <a:pPr marL="16933">
              <a:lnSpc>
                <a:spcPct val="100000"/>
              </a:lnSpc>
              <a:spcBef>
                <a:spcPts val="133"/>
              </a:spcBef>
            </a:pPr>
            <a:r>
              <a:rPr sz="2400" spc="-7" dirty="0">
                <a:solidFill>
                  <a:srgbClr val="000000"/>
                </a:solidFill>
                <a:latin typeface="Arial"/>
                <a:cs typeface="Arial"/>
              </a:rPr>
              <a:t>SPM</a:t>
            </a:r>
            <a:r>
              <a:rPr sz="2400" spc="-8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400" spc="-7" dirty="0">
                <a:solidFill>
                  <a:srgbClr val="000000"/>
                </a:solidFill>
                <a:latin typeface="Arial"/>
                <a:cs typeface="Arial"/>
              </a:rPr>
              <a:t>Dikti</a:t>
            </a:r>
            <a:endParaRPr sz="24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72719" y="148336"/>
            <a:ext cx="6900672" cy="53055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chemeClr val="accent3">
                <a:lumMod val="75000"/>
              </a:schemeClr>
            </a:solidFill>
          </a:ln>
        </p:spPr>
        <p:txBody>
          <a:bodyPr wrap="square" lIns="0" tIns="0" rIns="0" bIns="0" rtlCol="0"/>
          <a:lstStyle/>
          <a:p>
            <a:endParaRPr sz="2400" dirty="0"/>
          </a:p>
        </p:txBody>
      </p:sp>
      <p:sp>
        <p:nvSpPr>
          <p:cNvPr id="8" name="object 8"/>
          <p:cNvSpPr txBox="1"/>
          <p:nvPr/>
        </p:nvSpPr>
        <p:spPr>
          <a:xfrm>
            <a:off x="4385564" y="1954205"/>
            <a:ext cx="2046393" cy="1707432"/>
          </a:xfrm>
          <a:prstGeom prst="rect">
            <a:avLst/>
          </a:prstGeom>
        </p:spPr>
        <p:txBody>
          <a:bodyPr vert="horz" wrap="square" lIns="0" tIns="164252" rIns="0" bIns="0" rtlCol="0">
            <a:spAutoFit/>
          </a:bodyPr>
          <a:lstStyle/>
          <a:p>
            <a:pPr marL="16933">
              <a:spcBef>
                <a:spcPts val="1292"/>
              </a:spcBef>
            </a:pPr>
            <a:r>
              <a:rPr sz="2000" b="1" spc="-7" dirty="0">
                <a:latin typeface="Arial"/>
                <a:cs typeface="Arial"/>
              </a:rPr>
              <a:t>SP</a:t>
            </a:r>
            <a:r>
              <a:rPr sz="2000" b="1" dirty="0">
                <a:latin typeface="Arial"/>
                <a:cs typeface="Arial"/>
              </a:rPr>
              <a:t>M</a:t>
            </a:r>
            <a:r>
              <a:rPr sz="2000" b="1" spc="-13" dirty="0">
                <a:latin typeface="Arial"/>
                <a:cs typeface="Arial"/>
              </a:rPr>
              <a:t>E</a:t>
            </a:r>
            <a:r>
              <a:rPr sz="2000" b="1" spc="20" dirty="0">
                <a:latin typeface="Arial"/>
                <a:cs typeface="Arial"/>
              </a:rPr>
              <a:t>/</a:t>
            </a:r>
            <a:r>
              <a:rPr sz="2000" b="1" spc="-93" dirty="0">
                <a:latin typeface="Arial"/>
                <a:cs typeface="Arial"/>
              </a:rPr>
              <a:t>A</a:t>
            </a:r>
            <a:r>
              <a:rPr sz="2000" b="1" spc="-7" dirty="0">
                <a:latin typeface="Arial"/>
                <a:cs typeface="Arial"/>
              </a:rPr>
              <a:t>kr</a:t>
            </a:r>
            <a:r>
              <a:rPr sz="2000" b="1" dirty="0">
                <a:latin typeface="Arial"/>
                <a:cs typeface="Arial"/>
              </a:rPr>
              <a:t>e</a:t>
            </a:r>
            <a:r>
              <a:rPr sz="2000" b="1" spc="-7" dirty="0">
                <a:latin typeface="Arial"/>
                <a:cs typeface="Arial"/>
              </a:rPr>
              <a:t>d</a:t>
            </a:r>
            <a:r>
              <a:rPr sz="2000" b="1" dirty="0">
                <a:latin typeface="Arial"/>
                <a:cs typeface="Arial"/>
              </a:rPr>
              <a:t>i</a:t>
            </a:r>
            <a:r>
              <a:rPr sz="2000" b="1" spc="7" dirty="0">
                <a:latin typeface="Arial"/>
                <a:cs typeface="Arial"/>
              </a:rPr>
              <a:t>t</a:t>
            </a:r>
            <a:r>
              <a:rPr sz="2000" b="1" spc="-7" dirty="0">
                <a:latin typeface="Arial"/>
                <a:cs typeface="Arial"/>
              </a:rPr>
              <a:t>as</a:t>
            </a:r>
            <a:r>
              <a:rPr sz="2000" b="1" dirty="0">
                <a:latin typeface="Arial"/>
                <a:cs typeface="Arial"/>
              </a:rPr>
              <a:t>i</a:t>
            </a:r>
            <a:endParaRPr sz="2000">
              <a:latin typeface="Arial"/>
              <a:cs typeface="Arial"/>
            </a:endParaRPr>
          </a:p>
          <a:p>
            <a:pPr marR="179489" algn="ctr">
              <a:spcBef>
                <a:spcPts val="1333"/>
              </a:spcBef>
            </a:pPr>
            <a:r>
              <a:rPr sz="2267" b="1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endParaRPr sz="2267">
              <a:latin typeface="Calibri"/>
              <a:cs typeface="Calibri"/>
            </a:endParaRPr>
          </a:p>
          <a:p>
            <a:pPr>
              <a:spcBef>
                <a:spcPts val="7"/>
              </a:spcBef>
            </a:pPr>
            <a:endParaRPr sz="2400">
              <a:latin typeface="Times New Roman"/>
              <a:cs typeface="Times New Roman"/>
            </a:endParaRPr>
          </a:p>
          <a:p>
            <a:pPr marR="179489" algn="ctr">
              <a:spcBef>
                <a:spcPts val="7"/>
              </a:spcBef>
              <a:tabLst>
                <a:tab pos="803467" algn="l"/>
              </a:tabLst>
            </a:pPr>
            <a:r>
              <a:rPr sz="2267" b="1" dirty="0">
                <a:solidFill>
                  <a:srgbClr val="FFFFFF"/>
                </a:solidFill>
                <a:latin typeface="Calibri"/>
                <a:cs typeface="Calibri"/>
              </a:rPr>
              <a:t>P	P</a:t>
            </a:r>
            <a:endParaRPr sz="2267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530231" y="4629911"/>
            <a:ext cx="4171527" cy="58905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algn="ctr">
              <a:lnSpc>
                <a:spcPts val="2393"/>
              </a:lnSpc>
              <a:spcBef>
                <a:spcPts val="133"/>
              </a:spcBef>
            </a:pPr>
            <a:r>
              <a:rPr sz="2000" b="1" spc="-7" dirty="0">
                <a:latin typeface="Arial"/>
                <a:cs typeface="Arial"/>
              </a:rPr>
              <a:t>Pangkalan </a:t>
            </a:r>
            <a:r>
              <a:rPr sz="2000" b="1" dirty="0">
                <a:latin typeface="Arial"/>
                <a:cs typeface="Arial"/>
              </a:rPr>
              <a:t>Data </a:t>
            </a:r>
            <a:r>
              <a:rPr sz="2000" b="1" spc="-7" dirty="0">
                <a:latin typeface="Arial"/>
                <a:cs typeface="Arial"/>
              </a:rPr>
              <a:t>Pendidikan</a:t>
            </a:r>
            <a:r>
              <a:rPr sz="2000" b="1" spc="-40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Tinggi</a:t>
            </a:r>
            <a:endParaRPr sz="2000">
              <a:latin typeface="Arial"/>
              <a:cs typeface="Arial"/>
            </a:endParaRPr>
          </a:p>
          <a:p>
            <a:pPr algn="ctr">
              <a:lnSpc>
                <a:spcPts val="2152"/>
              </a:lnSpc>
            </a:pPr>
            <a:r>
              <a:rPr b="1" dirty="0">
                <a:latin typeface="Arial"/>
                <a:cs typeface="Arial"/>
              </a:rPr>
              <a:t>(PD</a:t>
            </a:r>
            <a:r>
              <a:rPr b="1" spc="-20" dirty="0">
                <a:latin typeface="Arial"/>
                <a:cs typeface="Arial"/>
              </a:rPr>
              <a:t> </a:t>
            </a:r>
            <a:r>
              <a:rPr b="1" dirty="0">
                <a:latin typeface="Arial"/>
                <a:cs typeface="Arial"/>
              </a:rPr>
              <a:t>Dikti)</a:t>
            </a:r>
            <a:endParaRPr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997118" y="836168"/>
            <a:ext cx="3223260" cy="63265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742508" marR="6773" indent="-726422">
              <a:spcBef>
                <a:spcPts val="133"/>
              </a:spcBef>
            </a:pPr>
            <a:r>
              <a:rPr sz="2000" b="1" dirty="0">
                <a:latin typeface="Arial"/>
                <a:cs typeface="Arial"/>
              </a:rPr>
              <a:t>Standar </a:t>
            </a:r>
            <a:r>
              <a:rPr sz="2000" b="1" spc="-7" dirty="0">
                <a:latin typeface="Arial"/>
                <a:cs typeface="Arial"/>
              </a:rPr>
              <a:t>Pendidikan</a:t>
            </a:r>
            <a:r>
              <a:rPr sz="2000" b="1" spc="-100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Tinggi  </a:t>
            </a:r>
            <a:r>
              <a:rPr sz="2000" b="1" spc="-7" dirty="0">
                <a:latin typeface="Arial"/>
                <a:cs typeface="Arial"/>
              </a:rPr>
              <a:t>(Standar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Dikti)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263384" y="2847847"/>
            <a:ext cx="758613" cy="1831340"/>
          </a:xfrm>
          <a:custGeom>
            <a:avLst/>
            <a:gdLst/>
            <a:ahLst/>
            <a:cxnLst/>
            <a:rect l="l" t="t" r="r" b="b"/>
            <a:pathLst>
              <a:path w="568960" h="1373504">
                <a:moveTo>
                  <a:pt x="276606" y="0"/>
                </a:moveTo>
                <a:lnTo>
                  <a:pt x="276606" y="343281"/>
                </a:lnTo>
                <a:lnTo>
                  <a:pt x="0" y="343281"/>
                </a:lnTo>
                <a:lnTo>
                  <a:pt x="0" y="1029843"/>
                </a:lnTo>
                <a:lnTo>
                  <a:pt x="276606" y="1029843"/>
                </a:lnTo>
                <a:lnTo>
                  <a:pt x="276606" y="1373124"/>
                </a:lnTo>
                <a:lnTo>
                  <a:pt x="568451" y="686562"/>
                </a:lnTo>
                <a:lnTo>
                  <a:pt x="276606" y="0"/>
                </a:lnTo>
                <a:close/>
              </a:path>
            </a:pathLst>
          </a:custGeom>
          <a:solidFill>
            <a:srgbClr val="CAE9F7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2" name="object 12"/>
          <p:cNvSpPr/>
          <p:nvPr/>
        </p:nvSpPr>
        <p:spPr>
          <a:xfrm>
            <a:off x="7263384" y="2847847"/>
            <a:ext cx="758613" cy="1831340"/>
          </a:xfrm>
          <a:custGeom>
            <a:avLst/>
            <a:gdLst/>
            <a:ahLst/>
            <a:cxnLst/>
            <a:rect l="l" t="t" r="r" b="b"/>
            <a:pathLst>
              <a:path w="568960" h="1373504">
                <a:moveTo>
                  <a:pt x="276606" y="0"/>
                </a:moveTo>
                <a:lnTo>
                  <a:pt x="568451" y="686562"/>
                </a:lnTo>
                <a:lnTo>
                  <a:pt x="276606" y="1373124"/>
                </a:lnTo>
                <a:lnTo>
                  <a:pt x="276606" y="1029843"/>
                </a:lnTo>
                <a:lnTo>
                  <a:pt x="0" y="1029843"/>
                </a:lnTo>
                <a:lnTo>
                  <a:pt x="0" y="343281"/>
                </a:lnTo>
                <a:lnTo>
                  <a:pt x="276606" y="343281"/>
                </a:lnTo>
                <a:lnTo>
                  <a:pt x="276606" y="0"/>
                </a:lnTo>
                <a:close/>
              </a:path>
            </a:pathLst>
          </a:custGeom>
          <a:ln w="2590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3" name="object 13"/>
          <p:cNvSpPr txBox="1"/>
          <p:nvPr/>
        </p:nvSpPr>
        <p:spPr>
          <a:xfrm>
            <a:off x="1459111" y="2044108"/>
            <a:ext cx="655320" cy="723340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sz="2000" b="1" dirty="0">
                <a:latin typeface="Arial"/>
                <a:cs typeface="Arial"/>
              </a:rPr>
              <a:t>SPMI</a:t>
            </a:r>
            <a:endParaRPr sz="2000">
              <a:latin typeface="Arial"/>
              <a:cs typeface="Arial"/>
            </a:endParaRPr>
          </a:p>
          <a:p>
            <a:pPr algn="ctr">
              <a:spcBef>
                <a:spcPts val="445"/>
              </a:spcBef>
            </a:pPr>
            <a:r>
              <a:rPr sz="1867" b="1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endParaRPr sz="1867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269913" y="2875450"/>
            <a:ext cx="160867" cy="30442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867" b="1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endParaRPr sz="1867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059433" y="3541437"/>
            <a:ext cx="149860" cy="30442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867" b="1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endParaRPr sz="1867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353447" y="3541437"/>
            <a:ext cx="160867" cy="30442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867" b="1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endParaRPr sz="1867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136836" y="2875450"/>
            <a:ext cx="160867" cy="30442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867" b="1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endParaRPr sz="1867"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8101584" y="2139696"/>
            <a:ext cx="2891536" cy="28508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9" name="object 19"/>
          <p:cNvSpPr/>
          <p:nvPr/>
        </p:nvSpPr>
        <p:spPr>
          <a:xfrm>
            <a:off x="8136128" y="2174239"/>
            <a:ext cx="3182112" cy="31313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0" name="object 20"/>
          <p:cNvSpPr/>
          <p:nvPr/>
        </p:nvSpPr>
        <p:spPr>
          <a:xfrm>
            <a:off x="5221224" y="4142231"/>
            <a:ext cx="999913" cy="398780"/>
          </a:xfrm>
          <a:custGeom>
            <a:avLst/>
            <a:gdLst/>
            <a:ahLst/>
            <a:cxnLst/>
            <a:rect l="l" t="t" r="r" b="b"/>
            <a:pathLst>
              <a:path w="749935" h="299085">
                <a:moveTo>
                  <a:pt x="749808" y="149351"/>
                </a:moveTo>
                <a:lnTo>
                  <a:pt x="0" y="149351"/>
                </a:lnTo>
                <a:lnTo>
                  <a:pt x="374904" y="298703"/>
                </a:lnTo>
                <a:lnTo>
                  <a:pt x="749808" y="149351"/>
                </a:lnTo>
                <a:close/>
              </a:path>
              <a:path w="749935" h="299085">
                <a:moveTo>
                  <a:pt x="562356" y="0"/>
                </a:moveTo>
                <a:lnTo>
                  <a:pt x="187452" y="0"/>
                </a:lnTo>
                <a:lnTo>
                  <a:pt x="187452" y="149351"/>
                </a:lnTo>
                <a:lnTo>
                  <a:pt x="562356" y="149351"/>
                </a:lnTo>
                <a:lnTo>
                  <a:pt x="562356" y="0"/>
                </a:lnTo>
                <a:close/>
              </a:path>
            </a:pathLst>
          </a:custGeom>
          <a:solidFill>
            <a:srgbClr val="F47163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1" name="object 21"/>
          <p:cNvSpPr/>
          <p:nvPr/>
        </p:nvSpPr>
        <p:spPr>
          <a:xfrm>
            <a:off x="5221224" y="4142231"/>
            <a:ext cx="999913" cy="398780"/>
          </a:xfrm>
          <a:custGeom>
            <a:avLst/>
            <a:gdLst/>
            <a:ahLst/>
            <a:cxnLst/>
            <a:rect l="l" t="t" r="r" b="b"/>
            <a:pathLst>
              <a:path w="749935" h="299085">
                <a:moveTo>
                  <a:pt x="749808" y="149351"/>
                </a:moveTo>
                <a:lnTo>
                  <a:pt x="374904" y="298703"/>
                </a:lnTo>
                <a:lnTo>
                  <a:pt x="0" y="149351"/>
                </a:lnTo>
                <a:lnTo>
                  <a:pt x="187452" y="149351"/>
                </a:lnTo>
                <a:lnTo>
                  <a:pt x="187452" y="0"/>
                </a:lnTo>
                <a:lnTo>
                  <a:pt x="562356" y="0"/>
                </a:lnTo>
                <a:lnTo>
                  <a:pt x="562356" y="149351"/>
                </a:lnTo>
                <a:lnTo>
                  <a:pt x="749808" y="149351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2" name="object 22"/>
          <p:cNvSpPr txBox="1"/>
          <p:nvPr/>
        </p:nvSpPr>
        <p:spPr>
          <a:xfrm>
            <a:off x="7378361" y="1176776"/>
            <a:ext cx="4353560" cy="866049"/>
          </a:xfrm>
          <a:prstGeom prst="rect">
            <a:avLst/>
          </a:prstGeom>
        </p:spPr>
        <p:txBody>
          <a:bodyPr vert="horz" wrap="square" lIns="0" tIns="75353" rIns="0" bIns="0" rtlCol="0">
            <a:spAutoFit/>
          </a:bodyPr>
          <a:lstStyle/>
          <a:p>
            <a:pPr marL="16933">
              <a:spcBef>
                <a:spcPts val="593"/>
              </a:spcBef>
            </a:pPr>
            <a:r>
              <a:rPr sz="2667" b="1" dirty="0">
                <a:solidFill>
                  <a:srgbClr val="1B6AA2"/>
                </a:solidFill>
                <a:latin typeface="Century Gothic"/>
                <a:cs typeface="Century Gothic"/>
              </a:rPr>
              <a:t>SISTEM PENJAMINAN</a:t>
            </a:r>
            <a:r>
              <a:rPr sz="2667" b="1" spc="-167" dirty="0">
                <a:solidFill>
                  <a:srgbClr val="1B6AA2"/>
                </a:solidFill>
                <a:latin typeface="Century Gothic"/>
                <a:cs typeface="Century Gothic"/>
              </a:rPr>
              <a:t> </a:t>
            </a:r>
            <a:r>
              <a:rPr sz="2667" b="1" dirty="0">
                <a:solidFill>
                  <a:srgbClr val="1B6AA2"/>
                </a:solidFill>
                <a:latin typeface="Century Gothic"/>
                <a:cs typeface="Century Gothic"/>
              </a:rPr>
              <a:t>MUTU</a:t>
            </a:r>
            <a:endParaRPr sz="2667">
              <a:latin typeface="Century Gothic"/>
              <a:cs typeface="Century Gothic"/>
            </a:endParaRPr>
          </a:p>
          <a:p>
            <a:pPr marL="16933">
              <a:spcBef>
                <a:spcPts val="353"/>
              </a:spcBef>
            </a:pPr>
            <a:r>
              <a:rPr sz="2133" b="1" spc="-7" dirty="0">
                <a:latin typeface="Arial"/>
                <a:cs typeface="Arial"/>
              </a:rPr>
              <a:t>Pendidikan</a:t>
            </a:r>
            <a:r>
              <a:rPr sz="2133" b="1" spc="20" dirty="0">
                <a:latin typeface="Arial"/>
                <a:cs typeface="Arial"/>
              </a:rPr>
              <a:t> </a:t>
            </a:r>
            <a:r>
              <a:rPr sz="2133" b="1" spc="-13" dirty="0">
                <a:latin typeface="Arial"/>
                <a:cs typeface="Arial"/>
              </a:rPr>
              <a:t>Tinggi</a:t>
            </a:r>
            <a:endParaRPr sz="2133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7273544" y="1220215"/>
            <a:ext cx="0" cy="960967"/>
          </a:xfrm>
          <a:custGeom>
            <a:avLst/>
            <a:gdLst/>
            <a:ahLst/>
            <a:cxnLst/>
            <a:rect l="l" t="t" r="r" b="b"/>
            <a:pathLst>
              <a:path h="720725">
                <a:moveTo>
                  <a:pt x="0" y="0"/>
                </a:moveTo>
                <a:lnTo>
                  <a:pt x="0" y="720598"/>
                </a:lnTo>
              </a:path>
            </a:pathLst>
          </a:custGeom>
          <a:ln w="38100">
            <a:solidFill>
              <a:srgbClr val="1768A2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4" name="object 24"/>
          <p:cNvSpPr/>
          <p:nvPr/>
        </p:nvSpPr>
        <p:spPr>
          <a:xfrm>
            <a:off x="7263384" y="2847847"/>
            <a:ext cx="758613" cy="1831340"/>
          </a:xfrm>
          <a:custGeom>
            <a:avLst/>
            <a:gdLst/>
            <a:ahLst/>
            <a:cxnLst/>
            <a:rect l="l" t="t" r="r" b="b"/>
            <a:pathLst>
              <a:path w="568960" h="1373504">
                <a:moveTo>
                  <a:pt x="276606" y="0"/>
                </a:moveTo>
                <a:lnTo>
                  <a:pt x="276606" y="343281"/>
                </a:lnTo>
                <a:lnTo>
                  <a:pt x="0" y="343281"/>
                </a:lnTo>
                <a:lnTo>
                  <a:pt x="0" y="1029843"/>
                </a:lnTo>
                <a:lnTo>
                  <a:pt x="276606" y="1029843"/>
                </a:lnTo>
                <a:lnTo>
                  <a:pt x="276606" y="1373124"/>
                </a:lnTo>
                <a:lnTo>
                  <a:pt x="568451" y="686562"/>
                </a:lnTo>
                <a:lnTo>
                  <a:pt x="276606" y="0"/>
                </a:lnTo>
                <a:close/>
              </a:path>
            </a:pathLst>
          </a:custGeom>
          <a:solidFill>
            <a:srgbClr val="CAE9F7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5" name="object 25"/>
          <p:cNvSpPr/>
          <p:nvPr/>
        </p:nvSpPr>
        <p:spPr>
          <a:xfrm>
            <a:off x="7263384" y="2847847"/>
            <a:ext cx="758613" cy="1831340"/>
          </a:xfrm>
          <a:custGeom>
            <a:avLst/>
            <a:gdLst/>
            <a:ahLst/>
            <a:cxnLst/>
            <a:rect l="l" t="t" r="r" b="b"/>
            <a:pathLst>
              <a:path w="568960" h="1373504">
                <a:moveTo>
                  <a:pt x="276606" y="0"/>
                </a:moveTo>
                <a:lnTo>
                  <a:pt x="568451" y="686562"/>
                </a:lnTo>
                <a:lnTo>
                  <a:pt x="276606" y="1373124"/>
                </a:lnTo>
                <a:lnTo>
                  <a:pt x="276606" y="1029843"/>
                </a:lnTo>
                <a:lnTo>
                  <a:pt x="0" y="1029843"/>
                </a:lnTo>
                <a:lnTo>
                  <a:pt x="0" y="343281"/>
                </a:lnTo>
                <a:lnTo>
                  <a:pt x="276606" y="343281"/>
                </a:lnTo>
                <a:lnTo>
                  <a:pt x="276606" y="0"/>
                </a:lnTo>
                <a:close/>
              </a:path>
            </a:pathLst>
          </a:custGeom>
          <a:ln w="2590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6" name="object 26"/>
          <p:cNvSpPr/>
          <p:nvPr/>
        </p:nvSpPr>
        <p:spPr>
          <a:xfrm>
            <a:off x="8101584" y="2139696"/>
            <a:ext cx="2891536" cy="28508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7" name="object 27"/>
          <p:cNvSpPr/>
          <p:nvPr/>
        </p:nvSpPr>
        <p:spPr>
          <a:xfrm>
            <a:off x="8136128" y="2174239"/>
            <a:ext cx="3182112" cy="31313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8" name="object 28"/>
          <p:cNvSpPr/>
          <p:nvPr/>
        </p:nvSpPr>
        <p:spPr>
          <a:xfrm>
            <a:off x="7263384" y="2847847"/>
            <a:ext cx="758613" cy="1831340"/>
          </a:xfrm>
          <a:custGeom>
            <a:avLst/>
            <a:gdLst/>
            <a:ahLst/>
            <a:cxnLst/>
            <a:rect l="l" t="t" r="r" b="b"/>
            <a:pathLst>
              <a:path w="568960" h="1373504">
                <a:moveTo>
                  <a:pt x="276606" y="0"/>
                </a:moveTo>
                <a:lnTo>
                  <a:pt x="276606" y="343281"/>
                </a:lnTo>
                <a:lnTo>
                  <a:pt x="0" y="343281"/>
                </a:lnTo>
                <a:lnTo>
                  <a:pt x="0" y="1029843"/>
                </a:lnTo>
                <a:lnTo>
                  <a:pt x="276606" y="1029843"/>
                </a:lnTo>
                <a:lnTo>
                  <a:pt x="276606" y="1373124"/>
                </a:lnTo>
                <a:lnTo>
                  <a:pt x="568451" y="686562"/>
                </a:lnTo>
                <a:lnTo>
                  <a:pt x="276606" y="0"/>
                </a:lnTo>
                <a:close/>
              </a:path>
            </a:pathLst>
          </a:custGeom>
          <a:solidFill>
            <a:srgbClr val="CAE9F7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9" name="object 29"/>
          <p:cNvSpPr/>
          <p:nvPr/>
        </p:nvSpPr>
        <p:spPr>
          <a:xfrm>
            <a:off x="7263384" y="2847847"/>
            <a:ext cx="758613" cy="1831340"/>
          </a:xfrm>
          <a:custGeom>
            <a:avLst/>
            <a:gdLst/>
            <a:ahLst/>
            <a:cxnLst/>
            <a:rect l="l" t="t" r="r" b="b"/>
            <a:pathLst>
              <a:path w="568960" h="1373504">
                <a:moveTo>
                  <a:pt x="276606" y="0"/>
                </a:moveTo>
                <a:lnTo>
                  <a:pt x="568451" y="686562"/>
                </a:lnTo>
                <a:lnTo>
                  <a:pt x="276606" y="1373124"/>
                </a:lnTo>
                <a:lnTo>
                  <a:pt x="276606" y="1029843"/>
                </a:lnTo>
                <a:lnTo>
                  <a:pt x="0" y="1029843"/>
                </a:lnTo>
                <a:lnTo>
                  <a:pt x="0" y="343281"/>
                </a:lnTo>
                <a:lnTo>
                  <a:pt x="276606" y="343281"/>
                </a:lnTo>
                <a:lnTo>
                  <a:pt x="276606" y="0"/>
                </a:lnTo>
                <a:close/>
              </a:path>
            </a:pathLst>
          </a:custGeom>
          <a:ln w="2590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0" name="object 30"/>
          <p:cNvSpPr/>
          <p:nvPr/>
        </p:nvSpPr>
        <p:spPr>
          <a:xfrm>
            <a:off x="8101584" y="2139696"/>
            <a:ext cx="2891536" cy="28508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1" name="object 31"/>
          <p:cNvSpPr/>
          <p:nvPr/>
        </p:nvSpPr>
        <p:spPr>
          <a:xfrm>
            <a:off x="8136128" y="2174239"/>
            <a:ext cx="3182112" cy="31313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2" name="object 32"/>
          <p:cNvSpPr txBox="1"/>
          <p:nvPr/>
        </p:nvSpPr>
        <p:spPr>
          <a:xfrm>
            <a:off x="8951975" y="2924657"/>
            <a:ext cx="1689947" cy="1863758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000" b="1" spc="-20" dirty="0">
                <a:solidFill>
                  <a:srgbClr val="FFFF00"/>
                </a:solidFill>
                <a:latin typeface="Arial"/>
                <a:cs typeface="Arial"/>
              </a:rPr>
              <a:t>Budaya</a:t>
            </a:r>
            <a:r>
              <a:rPr sz="2000" b="1" spc="13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00"/>
                </a:solidFill>
                <a:latin typeface="Arial"/>
                <a:cs typeface="Arial"/>
              </a:rPr>
              <a:t>Mutu</a:t>
            </a:r>
            <a:endParaRPr sz="2000">
              <a:latin typeface="Arial"/>
              <a:cs typeface="Arial"/>
            </a:endParaRPr>
          </a:p>
          <a:p>
            <a:pPr marL="199808" indent="-182875">
              <a:spcBef>
                <a:spcPts val="7"/>
              </a:spcBef>
              <a:buFont typeface="Wingdings"/>
              <a:buChar char=""/>
              <a:tabLst>
                <a:tab pos="199808" algn="l"/>
              </a:tabLst>
            </a:pPr>
            <a:r>
              <a:rPr sz="2000" spc="-7" dirty="0">
                <a:solidFill>
                  <a:srgbClr val="FFFFFF"/>
                </a:solidFill>
                <a:latin typeface="Arial"/>
                <a:cs typeface="Arial"/>
              </a:rPr>
              <a:t>Pola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pikir</a:t>
            </a:r>
            <a:endParaRPr sz="2000">
              <a:latin typeface="Arial"/>
              <a:cs typeface="Arial"/>
            </a:endParaRPr>
          </a:p>
          <a:p>
            <a:pPr marL="199808" indent="-182875">
              <a:buFont typeface="Wingdings"/>
              <a:buChar char=""/>
              <a:tabLst>
                <a:tab pos="199808" algn="l"/>
              </a:tabLst>
            </a:pPr>
            <a:r>
              <a:rPr sz="2000" spc="-7" dirty="0">
                <a:solidFill>
                  <a:srgbClr val="FFFFFF"/>
                </a:solidFill>
                <a:latin typeface="Arial"/>
                <a:cs typeface="Arial"/>
              </a:rPr>
              <a:t>Pola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sikap</a:t>
            </a:r>
            <a:endParaRPr sz="2000">
              <a:latin typeface="Arial"/>
              <a:cs typeface="Arial"/>
            </a:endParaRPr>
          </a:p>
          <a:p>
            <a:pPr marL="16933" marR="6773">
              <a:buFont typeface="Wingdings"/>
              <a:buChar char=""/>
              <a:tabLst>
                <a:tab pos="199808" algn="l"/>
              </a:tabLst>
            </a:pPr>
            <a:r>
              <a:rPr sz="2000" spc="-7" dirty="0">
                <a:solidFill>
                  <a:srgbClr val="FFFFFF"/>
                </a:solidFill>
                <a:latin typeface="Arial"/>
                <a:cs typeface="Arial"/>
              </a:rPr>
              <a:t>Pola</a:t>
            </a:r>
            <a:r>
              <a:rPr sz="20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perilaku  berdasarkan  Standar</a:t>
            </a:r>
            <a:r>
              <a:rPr sz="2000" spc="-5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Dikti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058143" y="158495"/>
            <a:ext cx="1072896" cy="9672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" name="object 3"/>
          <p:cNvSpPr/>
          <p:nvPr/>
        </p:nvSpPr>
        <p:spPr>
          <a:xfrm>
            <a:off x="11342625" y="416561"/>
            <a:ext cx="455167" cy="4246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4" name="object 4"/>
          <p:cNvSpPr txBox="1"/>
          <p:nvPr/>
        </p:nvSpPr>
        <p:spPr>
          <a:xfrm>
            <a:off x="5830315" y="2792476"/>
            <a:ext cx="4934372" cy="63265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>
              <a:spcBef>
                <a:spcPts val="133"/>
              </a:spcBef>
            </a:pPr>
            <a:r>
              <a:rPr sz="2000" i="1" spc="-13" dirty="0">
                <a:latin typeface="Arial"/>
                <a:cs typeface="Arial"/>
              </a:rPr>
              <a:t>We </a:t>
            </a:r>
            <a:r>
              <a:rPr sz="2000" i="1" spc="-7" dirty="0">
                <a:latin typeface="Arial"/>
                <a:cs typeface="Arial"/>
              </a:rPr>
              <a:t>define a </a:t>
            </a:r>
            <a:r>
              <a:rPr sz="2000" b="1" i="1" spc="-7" dirty="0">
                <a:latin typeface="Arial"/>
                <a:cs typeface="Arial"/>
              </a:rPr>
              <a:t>“true culture of quality” </a:t>
            </a:r>
            <a:r>
              <a:rPr sz="2000" i="1" dirty="0">
                <a:latin typeface="Arial"/>
                <a:cs typeface="Arial"/>
              </a:rPr>
              <a:t>as  an </a:t>
            </a:r>
            <a:r>
              <a:rPr sz="2000" b="1" i="1" spc="-7" dirty="0">
                <a:latin typeface="Arial"/>
                <a:cs typeface="Arial"/>
              </a:rPr>
              <a:t>environment </a:t>
            </a:r>
            <a:r>
              <a:rPr sz="2000" i="1" spc="-7" dirty="0">
                <a:latin typeface="Arial"/>
                <a:cs typeface="Arial"/>
              </a:rPr>
              <a:t>in which </a:t>
            </a:r>
            <a:r>
              <a:rPr sz="2000" i="1" dirty="0">
                <a:latin typeface="Arial"/>
                <a:cs typeface="Arial"/>
              </a:rPr>
              <a:t>employees: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830315" y="3402076"/>
            <a:ext cx="4932680" cy="63265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359824" indent="-343738">
              <a:spcBef>
                <a:spcPts val="133"/>
              </a:spcBef>
              <a:buFont typeface="Courier New"/>
              <a:buChar char="o"/>
              <a:tabLst>
                <a:tab pos="360671" algn="l"/>
              </a:tabLst>
            </a:pPr>
            <a:r>
              <a:rPr sz="2000" i="1" u="heavy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not </a:t>
            </a:r>
            <a:r>
              <a:rPr sz="2000" i="1" u="heavy" spc="-7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only</a:t>
            </a:r>
            <a:r>
              <a:rPr sz="2000" i="1" spc="-7" dirty="0">
                <a:latin typeface="Arial"/>
                <a:cs typeface="Arial"/>
              </a:rPr>
              <a:t> </a:t>
            </a:r>
            <a:r>
              <a:rPr sz="2000" i="1" dirty="0">
                <a:latin typeface="Arial"/>
                <a:cs typeface="Arial"/>
              </a:rPr>
              <a:t>follow </a:t>
            </a:r>
            <a:r>
              <a:rPr sz="2000" i="1" spc="-7" dirty="0">
                <a:latin typeface="Arial"/>
                <a:cs typeface="Arial"/>
              </a:rPr>
              <a:t>quality </a:t>
            </a:r>
            <a:r>
              <a:rPr sz="2000" i="1" dirty="0">
                <a:latin typeface="Arial"/>
                <a:cs typeface="Arial"/>
              </a:rPr>
              <a:t>guidelines;</a:t>
            </a:r>
            <a:r>
              <a:rPr sz="2000" i="1" spc="-80" dirty="0">
                <a:latin typeface="Arial"/>
                <a:cs typeface="Arial"/>
              </a:rPr>
              <a:t> </a:t>
            </a:r>
            <a:r>
              <a:rPr sz="2000" i="1" u="heavy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bu</a:t>
            </a:r>
            <a:r>
              <a:rPr sz="2000" i="1" dirty="0">
                <a:latin typeface="Arial"/>
                <a:cs typeface="Arial"/>
              </a:rPr>
              <a:t>t</a:t>
            </a:r>
            <a:endParaRPr sz="2000">
              <a:latin typeface="Arial"/>
              <a:cs typeface="Arial"/>
            </a:endParaRPr>
          </a:p>
          <a:p>
            <a:pPr marL="359824" indent="-343738">
              <a:buFont typeface="Courier New"/>
              <a:buChar char="o"/>
              <a:tabLst>
                <a:tab pos="360671" algn="l"/>
                <a:tab pos="1069313" algn="l"/>
                <a:tab pos="2639841" algn="l"/>
                <a:tab pos="3290064" algn="l"/>
                <a:tab pos="4237461" algn="l"/>
              </a:tabLst>
            </a:pPr>
            <a:r>
              <a:rPr sz="2000" i="1" spc="-7" dirty="0">
                <a:latin typeface="Arial"/>
                <a:cs typeface="Arial"/>
              </a:rPr>
              <a:t>al</a:t>
            </a:r>
            <a:r>
              <a:rPr sz="2000" i="1" dirty="0">
                <a:latin typeface="Arial"/>
                <a:cs typeface="Arial"/>
              </a:rPr>
              <a:t>s</a:t>
            </a:r>
            <a:r>
              <a:rPr sz="2000" i="1" spc="-7" dirty="0">
                <a:latin typeface="Arial"/>
                <a:cs typeface="Arial"/>
              </a:rPr>
              <a:t>o</a:t>
            </a:r>
            <a:r>
              <a:rPr sz="2000" i="1" dirty="0">
                <a:latin typeface="Arial"/>
                <a:cs typeface="Arial"/>
              </a:rPr>
              <a:t>	c</a:t>
            </a:r>
            <a:r>
              <a:rPr sz="2000" i="1" spc="-7" dirty="0">
                <a:latin typeface="Arial"/>
                <a:cs typeface="Arial"/>
              </a:rPr>
              <a:t>o</a:t>
            </a:r>
            <a:r>
              <a:rPr sz="2000" i="1" spc="-20" dirty="0">
                <a:latin typeface="Arial"/>
                <a:cs typeface="Arial"/>
              </a:rPr>
              <a:t>n</a:t>
            </a:r>
            <a:r>
              <a:rPr sz="2000" i="1" dirty="0">
                <a:latin typeface="Arial"/>
                <a:cs typeface="Arial"/>
              </a:rPr>
              <a:t>s</a:t>
            </a:r>
            <a:r>
              <a:rPr sz="2000" i="1" spc="-7" dirty="0">
                <a:latin typeface="Arial"/>
                <a:cs typeface="Arial"/>
              </a:rPr>
              <a:t>iste</a:t>
            </a:r>
            <a:r>
              <a:rPr sz="2000" i="1" spc="-20" dirty="0">
                <a:latin typeface="Arial"/>
                <a:cs typeface="Arial"/>
              </a:rPr>
              <a:t>n</a:t>
            </a:r>
            <a:r>
              <a:rPr sz="2000" i="1" spc="-7" dirty="0">
                <a:latin typeface="Arial"/>
                <a:cs typeface="Arial"/>
              </a:rPr>
              <a:t>tl</a:t>
            </a:r>
            <a:r>
              <a:rPr sz="2000" i="1" dirty="0">
                <a:latin typeface="Arial"/>
                <a:cs typeface="Arial"/>
              </a:rPr>
              <a:t>y	</a:t>
            </a:r>
            <a:r>
              <a:rPr sz="2000" i="1" u="heavy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s</a:t>
            </a:r>
            <a:r>
              <a:rPr sz="2000" i="1" u="heavy" spc="-2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e</a:t>
            </a:r>
            <a:r>
              <a:rPr sz="2000" i="1" u="heavy" spc="-7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e</a:t>
            </a:r>
            <a:r>
              <a:rPr sz="2000" i="1" dirty="0">
                <a:latin typeface="Arial"/>
                <a:cs typeface="Arial"/>
              </a:rPr>
              <a:t>	</a:t>
            </a:r>
            <a:r>
              <a:rPr sz="2000" i="1" spc="-7" dirty="0">
                <a:latin typeface="Arial"/>
                <a:cs typeface="Arial"/>
              </a:rPr>
              <a:t>o</a:t>
            </a:r>
            <a:r>
              <a:rPr sz="2000" i="1" spc="-13" dirty="0">
                <a:latin typeface="Arial"/>
                <a:cs typeface="Arial"/>
              </a:rPr>
              <a:t>t</a:t>
            </a:r>
            <a:r>
              <a:rPr sz="2000" i="1" spc="-7" dirty="0">
                <a:latin typeface="Arial"/>
                <a:cs typeface="Arial"/>
              </a:rPr>
              <a:t>he</a:t>
            </a:r>
            <a:r>
              <a:rPr sz="2000" i="1" spc="-13" dirty="0">
                <a:latin typeface="Arial"/>
                <a:cs typeface="Arial"/>
              </a:rPr>
              <a:t>r</a:t>
            </a:r>
            <a:r>
              <a:rPr sz="2000" i="1" dirty="0">
                <a:latin typeface="Arial"/>
                <a:cs typeface="Arial"/>
              </a:rPr>
              <a:t>s	</a:t>
            </a:r>
            <a:r>
              <a:rPr sz="2000" i="1" spc="-7" dirty="0">
                <a:latin typeface="Arial"/>
                <a:cs typeface="Arial"/>
              </a:rPr>
              <a:t>taki</a:t>
            </a:r>
            <a:r>
              <a:rPr sz="2000" i="1" spc="-20" dirty="0">
                <a:latin typeface="Arial"/>
                <a:cs typeface="Arial"/>
              </a:rPr>
              <a:t>n</a:t>
            </a:r>
            <a:r>
              <a:rPr sz="2000" i="1" spc="-7" dirty="0">
                <a:latin typeface="Arial"/>
                <a:cs typeface="Arial"/>
              </a:rPr>
              <a:t>g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58529" y="5243913"/>
            <a:ext cx="11442700" cy="13457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362364" indent="-345430">
              <a:spcBef>
                <a:spcPts val="133"/>
              </a:spcBef>
              <a:buFont typeface="Wingdings"/>
              <a:buChar char=""/>
              <a:tabLst>
                <a:tab pos="362364" algn="l"/>
              </a:tabLst>
            </a:pPr>
            <a:r>
              <a:rPr sz="2000" b="1" spc="-7" dirty="0">
                <a:latin typeface="Arial"/>
                <a:cs typeface="Arial"/>
              </a:rPr>
              <a:t>Fungsi SPM Dikti</a:t>
            </a:r>
            <a:endParaRPr sz="2000" dirty="0">
              <a:latin typeface="Arial"/>
              <a:cs typeface="Arial"/>
            </a:endParaRPr>
          </a:p>
          <a:p>
            <a:pPr marL="382684" marR="640063"/>
            <a:r>
              <a:rPr sz="2000" spc="-7" dirty="0">
                <a:latin typeface="Arial"/>
                <a:cs typeface="Arial"/>
              </a:rPr>
              <a:t>mengendalikan penyelenggaraan </a:t>
            </a:r>
            <a:r>
              <a:rPr sz="2000" dirty="0">
                <a:latin typeface="Arial"/>
                <a:cs typeface="Arial"/>
              </a:rPr>
              <a:t>pendidikan </a:t>
            </a:r>
            <a:r>
              <a:rPr sz="2000" spc="-7" dirty="0">
                <a:latin typeface="Arial"/>
                <a:cs typeface="Arial"/>
              </a:rPr>
              <a:t>tinggi </a:t>
            </a:r>
            <a:r>
              <a:rPr sz="2000" dirty="0">
                <a:latin typeface="Arial"/>
                <a:cs typeface="Arial"/>
              </a:rPr>
              <a:t>oleh perguruan </a:t>
            </a:r>
            <a:r>
              <a:rPr sz="2000" spc="-7" dirty="0">
                <a:latin typeface="Arial"/>
                <a:cs typeface="Arial"/>
              </a:rPr>
              <a:t>tinggi </a:t>
            </a:r>
            <a:r>
              <a:rPr sz="2000" dirty="0">
                <a:latin typeface="Arial"/>
                <a:cs typeface="Arial"/>
              </a:rPr>
              <a:t>untuk </a:t>
            </a:r>
            <a:r>
              <a:rPr sz="2000" spc="-7" dirty="0">
                <a:latin typeface="Arial"/>
                <a:cs typeface="Arial"/>
              </a:rPr>
              <a:t>mewujudkan  </a:t>
            </a:r>
            <a:r>
              <a:rPr sz="2000" dirty="0">
                <a:latin typeface="Arial"/>
                <a:cs typeface="Arial"/>
              </a:rPr>
              <a:t>pendidikan </a:t>
            </a:r>
            <a:r>
              <a:rPr sz="2000" spc="-7" dirty="0">
                <a:latin typeface="Arial"/>
                <a:cs typeface="Arial"/>
              </a:rPr>
              <a:t>tinggi </a:t>
            </a:r>
            <a:r>
              <a:rPr sz="2000" spc="-13" dirty="0">
                <a:latin typeface="Arial"/>
                <a:cs typeface="Arial"/>
              </a:rPr>
              <a:t>yang </a:t>
            </a:r>
            <a:r>
              <a:rPr sz="2000" dirty="0">
                <a:latin typeface="Arial"/>
                <a:cs typeface="Arial"/>
              </a:rPr>
              <a:t>bermutu.</a:t>
            </a:r>
          </a:p>
          <a:p>
            <a:pPr marL="4315352">
              <a:spcBef>
                <a:spcPts val="1367"/>
              </a:spcBef>
            </a:pPr>
            <a:r>
              <a:rPr sz="1467" dirty="0">
                <a:latin typeface="Arial"/>
                <a:cs typeface="Arial"/>
              </a:rPr>
              <a:t>Sumber: </a:t>
            </a:r>
            <a:r>
              <a:rPr sz="1467" i="1" spc="-7" dirty="0">
                <a:latin typeface="Arial"/>
                <a:cs typeface="Arial"/>
              </a:rPr>
              <a:t>Creating </a:t>
            </a:r>
            <a:r>
              <a:rPr sz="1467" i="1" dirty="0">
                <a:latin typeface="Arial"/>
                <a:cs typeface="Arial"/>
              </a:rPr>
              <a:t>a </a:t>
            </a:r>
            <a:r>
              <a:rPr sz="1467" i="1" spc="-7" dirty="0">
                <a:latin typeface="Arial"/>
                <a:cs typeface="Arial"/>
              </a:rPr>
              <a:t>Culture of Quality</a:t>
            </a:r>
            <a:r>
              <a:rPr sz="1467" spc="-7" dirty="0">
                <a:latin typeface="Arial"/>
                <a:cs typeface="Arial"/>
              </a:rPr>
              <a:t>, Ashwin Srinivasan and Bryan Kurey, </a:t>
            </a:r>
            <a:r>
              <a:rPr sz="1467" dirty="0">
                <a:latin typeface="Arial"/>
                <a:cs typeface="Arial"/>
              </a:rPr>
              <a:t>April</a:t>
            </a:r>
            <a:r>
              <a:rPr sz="1467" spc="93" dirty="0">
                <a:latin typeface="Arial"/>
                <a:cs typeface="Arial"/>
              </a:rPr>
              <a:t> </a:t>
            </a:r>
            <a:r>
              <a:rPr sz="1467" spc="-7" dirty="0">
                <a:latin typeface="Arial"/>
                <a:cs typeface="Arial"/>
              </a:rPr>
              <a:t>2014</a:t>
            </a:r>
            <a:endParaRPr sz="1467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492477" y="4335263"/>
            <a:ext cx="1395713" cy="346185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>
              <a:spcBef>
                <a:spcPts val="140"/>
              </a:spcBef>
            </a:pPr>
            <a:r>
              <a:rPr sz="2133" b="1" dirty="0">
                <a:solidFill>
                  <a:srgbClr val="C00000"/>
                </a:solidFill>
                <a:latin typeface="Arial"/>
                <a:cs typeface="Arial"/>
              </a:rPr>
              <a:t>Pola</a:t>
            </a:r>
            <a:r>
              <a:rPr sz="2133" b="1" spc="-12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133" b="1" dirty="0">
                <a:solidFill>
                  <a:srgbClr val="C00000"/>
                </a:solidFill>
                <a:latin typeface="Arial"/>
                <a:cs typeface="Arial"/>
              </a:rPr>
              <a:t>Pikir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5830315" y="4012861"/>
            <a:ext cx="5142485" cy="102840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359824">
              <a:lnSpc>
                <a:spcPts val="2400"/>
              </a:lnSpc>
              <a:spcBef>
                <a:spcPts val="133"/>
              </a:spcBef>
            </a:pPr>
            <a:r>
              <a:rPr sz="2000" i="1" dirty="0">
                <a:latin typeface="Arial"/>
                <a:cs typeface="Arial"/>
              </a:rPr>
              <a:t>quality-focused actions; </a:t>
            </a:r>
            <a:r>
              <a:rPr sz="2133" b="1" dirty="0">
                <a:solidFill>
                  <a:srgbClr val="C00000"/>
                </a:solidFill>
                <a:latin typeface="Arial"/>
                <a:cs typeface="Arial"/>
              </a:rPr>
              <a:t>Pola</a:t>
            </a:r>
            <a:r>
              <a:rPr sz="2133" b="1" spc="6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133" b="1" dirty="0">
                <a:solidFill>
                  <a:srgbClr val="C00000"/>
                </a:solidFill>
                <a:latin typeface="Arial"/>
                <a:cs typeface="Arial"/>
              </a:rPr>
              <a:t>Perilaku</a:t>
            </a:r>
            <a:endParaRPr b="1" dirty="0">
              <a:solidFill>
                <a:srgbClr val="C00000"/>
              </a:solidFill>
              <a:latin typeface="Arial"/>
              <a:cs typeface="Arial"/>
            </a:endParaRPr>
          </a:p>
          <a:p>
            <a:pPr marL="359824" indent="-343738">
              <a:lnSpc>
                <a:spcPts val="2400"/>
              </a:lnSpc>
              <a:buFont typeface="Courier New"/>
              <a:buChar char="o"/>
              <a:tabLst>
                <a:tab pos="360671" algn="l"/>
              </a:tabLst>
            </a:pPr>
            <a:r>
              <a:rPr sz="2000" i="1" u="heavy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hea</a:t>
            </a:r>
            <a:r>
              <a:rPr sz="2000" i="1" dirty="0">
                <a:latin typeface="Arial"/>
                <a:cs typeface="Arial"/>
              </a:rPr>
              <a:t>r others talking about quality;</a:t>
            </a:r>
            <a:r>
              <a:rPr sz="2000" i="1" spc="-140" dirty="0">
                <a:latin typeface="Arial"/>
                <a:cs typeface="Arial"/>
              </a:rPr>
              <a:t> </a:t>
            </a:r>
            <a:r>
              <a:rPr sz="2000" i="1" u="heavy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and</a:t>
            </a:r>
            <a:endParaRPr sz="2000" dirty="0">
              <a:latin typeface="Arial"/>
              <a:cs typeface="Arial"/>
            </a:endParaRPr>
          </a:p>
          <a:p>
            <a:pPr marL="359824" indent="-343738">
              <a:spcBef>
                <a:spcPts val="87"/>
              </a:spcBef>
              <a:buFont typeface="Courier New"/>
              <a:buChar char="o"/>
              <a:tabLst>
                <a:tab pos="360671" algn="l"/>
              </a:tabLst>
            </a:pPr>
            <a:r>
              <a:rPr sz="3000" i="1" u="heavy" baseline="1851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fee</a:t>
            </a:r>
            <a:r>
              <a:rPr sz="3000" i="1" baseline="1851" dirty="0">
                <a:latin typeface="Arial"/>
                <a:cs typeface="Arial"/>
              </a:rPr>
              <a:t>l </a:t>
            </a:r>
            <a:r>
              <a:rPr sz="3000" i="1" spc="-9" baseline="1851" dirty="0">
                <a:latin typeface="Arial"/>
                <a:cs typeface="Arial"/>
              </a:rPr>
              <a:t>quality all </a:t>
            </a:r>
            <a:r>
              <a:rPr sz="3000" i="1" baseline="1851" dirty="0">
                <a:latin typeface="Arial"/>
                <a:cs typeface="Arial"/>
              </a:rPr>
              <a:t>around them</a:t>
            </a:r>
            <a:r>
              <a:rPr sz="3733" b="1" i="1" baseline="1851" dirty="0">
                <a:latin typeface="Arial"/>
                <a:cs typeface="Arial"/>
              </a:rPr>
              <a:t>*. </a:t>
            </a:r>
            <a:r>
              <a:rPr sz="2133" b="1" dirty="0">
                <a:solidFill>
                  <a:srgbClr val="C00000"/>
                </a:solidFill>
                <a:latin typeface="Arial"/>
                <a:cs typeface="Arial"/>
              </a:rPr>
              <a:t>Pola</a:t>
            </a:r>
            <a:r>
              <a:rPr sz="2133" b="1" spc="-293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133" b="1" dirty="0">
                <a:solidFill>
                  <a:srgbClr val="C00000"/>
                </a:solidFill>
                <a:latin typeface="Arial"/>
                <a:cs typeface="Arial"/>
              </a:rPr>
              <a:t>Sikap</a:t>
            </a:r>
            <a:endParaRPr b="1" dirty="0">
              <a:solidFill>
                <a:srgbClr val="C00000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600960" y="2537968"/>
            <a:ext cx="2495296" cy="24018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0" name="object 10"/>
          <p:cNvSpPr/>
          <p:nvPr/>
        </p:nvSpPr>
        <p:spPr>
          <a:xfrm>
            <a:off x="2641600" y="2578607"/>
            <a:ext cx="2346960" cy="225348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1" name="object 11"/>
          <p:cNvSpPr/>
          <p:nvPr/>
        </p:nvSpPr>
        <p:spPr>
          <a:xfrm>
            <a:off x="2641600" y="2578607"/>
            <a:ext cx="2346960" cy="2253827"/>
          </a:xfrm>
          <a:custGeom>
            <a:avLst/>
            <a:gdLst/>
            <a:ahLst/>
            <a:cxnLst/>
            <a:rect l="l" t="t" r="r" b="b"/>
            <a:pathLst>
              <a:path w="1760220" h="1690370">
                <a:moveTo>
                  <a:pt x="1760220" y="845057"/>
                </a:moveTo>
                <a:lnTo>
                  <a:pt x="1758917" y="798690"/>
                </a:lnTo>
                <a:lnTo>
                  <a:pt x="1755055" y="752977"/>
                </a:lnTo>
                <a:lnTo>
                  <a:pt x="1748699" y="707982"/>
                </a:lnTo>
                <a:lnTo>
                  <a:pt x="1739918" y="663769"/>
                </a:lnTo>
                <a:lnTo>
                  <a:pt x="1728778" y="620403"/>
                </a:lnTo>
                <a:lnTo>
                  <a:pt x="1715347" y="577949"/>
                </a:lnTo>
                <a:lnTo>
                  <a:pt x="1699691" y="536471"/>
                </a:lnTo>
                <a:lnTo>
                  <a:pt x="1681878" y="496033"/>
                </a:lnTo>
                <a:lnTo>
                  <a:pt x="1661975" y="456699"/>
                </a:lnTo>
                <a:lnTo>
                  <a:pt x="1640049" y="418535"/>
                </a:lnTo>
                <a:lnTo>
                  <a:pt x="1616168" y="381604"/>
                </a:lnTo>
                <a:lnTo>
                  <a:pt x="1590397" y="345972"/>
                </a:lnTo>
                <a:lnTo>
                  <a:pt x="1562805" y="311702"/>
                </a:lnTo>
                <a:lnTo>
                  <a:pt x="1533459" y="278859"/>
                </a:lnTo>
                <a:lnTo>
                  <a:pt x="1502425" y="247507"/>
                </a:lnTo>
                <a:lnTo>
                  <a:pt x="1469772" y="217710"/>
                </a:lnTo>
                <a:lnTo>
                  <a:pt x="1435565" y="189534"/>
                </a:lnTo>
                <a:lnTo>
                  <a:pt x="1399873" y="163043"/>
                </a:lnTo>
                <a:lnTo>
                  <a:pt x="1362762" y="138301"/>
                </a:lnTo>
                <a:lnTo>
                  <a:pt x="1324299" y="115372"/>
                </a:lnTo>
                <a:lnTo>
                  <a:pt x="1284552" y="94321"/>
                </a:lnTo>
                <a:lnTo>
                  <a:pt x="1243588" y="75212"/>
                </a:lnTo>
                <a:lnTo>
                  <a:pt x="1201473" y="58111"/>
                </a:lnTo>
                <a:lnTo>
                  <a:pt x="1158276" y="43080"/>
                </a:lnTo>
                <a:lnTo>
                  <a:pt x="1114063" y="30185"/>
                </a:lnTo>
                <a:lnTo>
                  <a:pt x="1068901" y="19490"/>
                </a:lnTo>
                <a:lnTo>
                  <a:pt x="1022858" y="11060"/>
                </a:lnTo>
                <a:lnTo>
                  <a:pt x="976000" y="4958"/>
                </a:lnTo>
                <a:lnTo>
                  <a:pt x="928395" y="1250"/>
                </a:lnTo>
                <a:lnTo>
                  <a:pt x="880110" y="0"/>
                </a:lnTo>
                <a:lnTo>
                  <a:pt x="828338" y="0"/>
                </a:lnTo>
                <a:lnTo>
                  <a:pt x="776567" y="0"/>
                </a:lnTo>
                <a:lnTo>
                  <a:pt x="0" y="0"/>
                </a:lnTo>
                <a:lnTo>
                  <a:pt x="0" y="49709"/>
                </a:lnTo>
                <a:lnTo>
                  <a:pt x="0" y="845057"/>
                </a:lnTo>
                <a:lnTo>
                  <a:pt x="1302" y="891425"/>
                </a:lnTo>
                <a:lnTo>
                  <a:pt x="5164" y="937138"/>
                </a:lnTo>
                <a:lnTo>
                  <a:pt x="11520" y="982133"/>
                </a:lnTo>
                <a:lnTo>
                  <a:pt x="20301" y="1026346"/>
                </a:lnTo>
                <a:lnTo>
                  <a:pt x="31441" y="1069712"/>
                </a:lnTo>
                <a:lnTo>
                  <a:pt x="44872" y="1112166"/>
                </a:lnTo>
                <a:lnTo>
                  <a:pt x="60528" y="1153644"/>
                </a:lnTo>
                <a:lnTo>
                  <a:pt x="78341" y="1194082"/>
                </a:lnTo>
                <a:lnTo>
                  <a:pt x="98244" y="1233416"/>
                </a:lnTo>
                <a:lnTo>
                  <a:pt x="120170" y="1271580"/>
                </a:lnTo>
                <a:lnTo>
                  <a:pt x="144051" y="1308511"/>
                </a:lnTo>
                <a:lnTo>
                  <a:pt x="169822" y="1344143"/>
                </a:lnTo>
                <a:lnTo>
                  <a:pt x="197414" y="1378413"/>
                </a:lnTo>
                <a:lnTo>
                  <a:pt x="226760" y="1411256"/>
                </a:lnTo>
                <a:lnTo>
                  <a:pt x="257794" y="1442608"/>
                </a:lnTo>
                <a:lnTo>
                  <a:pt x="290447" y="1472405"/>
                </a:lnTo>
                <a:lnTo>
                  <a:pt x="324654" y="1500581"/>
                </a:lnTo>
                <a:lnTo>
                  <a:pt x="360346" y="1527072"/>
                </a:lnTo>
                <a:lnTo>
                  <a:pt x="397457" y="1551814"/>
                </a:lnTo>
                <a:lnTo>
                  <a:pt x="435920" y="1574743"/>
                </a:lnTo>
                <a:lnTo>
                  <a:pt x="475667" y="1595794"/>
                </a:lnTo>
                <a:lnTo>
                  <a:pt x="516631" y="1614903"/>
                </a:lnTo>
                <a:lnTo>
                  <a:pt x="558746" y="1632004"/>
                </a:lnTo>
                <a:lnTo>
                  <a:pt x="601943" y="1647035"/>
                </a:lnTo>
                <a:lnTo>
                  <a:pt x="646156" y="1659930"/>
                </a:lnTo>
                <a:lnTo>
                  <a:pt x="691318" y="1670625"/>
                </a:lnTo>
                <a:lnTo>
                  <a:pt x="737361" y="1679055"/>
                </a:lnTo>
                <a:lnTo>
                  <a:pt x="784219" y="1685157"/>
                </a:lnTo>
                <a:lnTo>
                  <a:pt x="831824" y="1688865"/>
                </a:lnTo>
                <a:lnTo>
                  <a:pt x="880110" y="1690115"/>
                </a:lnTo>
                <a:lnTo>
                  <a:pt x="928395" y="1688865"/>
                </a:lnTo>
                <a:lnTo>
                  <a:pt x="976000" y="1685157"/>
                </a:lnTo>
                <a:lnTo>
                  <a:pt x="1022858" y="1679055"/>
                </a:lnTo>
                <a:lnTo>
                  <a:pt x="1068901" y="1670625"/>
                </a:lnTo>
                <a:lnTo>
                  <a:pt x="1114063" y="1659930"/>
                </a:lnTo>
                <a:lnTo>
                  <a:pt x="1158276" y="1647035"/>
                </a:lnTo>
                <a:lnTo>
                  <a:pt x="1201473" y="1632004"/>
                </a:lnTo>
                <a:lnTo>
                  <a:pt x="1243588" y="1614903"/>
                </a:lnTo>
                <a:lnTo>
                  <a:pt x="1284552" y="1595794"/>
                </a:lnTo>
                <a:lnTo>
                  <a:pt x="1324299" y="1574743"/>
                </a:lnTo>
                <a:lnTo>
                  <a:pt x="1362762" y="1551814"/>
                </a:lnTo>
                <a:lnTo>
                  <a:pt x="1399873" y="1527072"/>
                </a:lnTo>
                <a:lnTo>
                  <a:pt x="1435565" y="1500581"/>
                </a:lnTo>
                <a:lnTo>
                  <a:pt x="1469772" y="1472405"/>
                </a:lnTo>
                <a:lnTo>
                  <a:pt x="1502425" y="1442608"/>
                </a:lnTo>
                <a:lnTo>
                  <a:pt x="1533459" y="1411256"/>
                </a:lnTo>
                <a:lnTo>
                  <a:pt x="1562805" y="1378413"/>
                </a:lnTo>
                <a:lnTo>
                  <a:pt x="1590397" y="1344143"/>
                </a:lnTo>
                <a:lnTo>
                  <a:pt x="1616168" y="1308511"/>
                </a:lnTo>
                <a:lnTo>
                  <a:pt x="1640049" y="1271580"/>
                </a:lnTo>
                <a:lnTo>
                  <a:pt x="1661975" y="1233416"/>
                </a:lnTo>
                <a:lnTo>
                  <a:pt x="1681878" y="1194082"/>
                </a:lnTo>
                <a:lnTo>
                  <a:pt x="1699691" y="1153644"/>
                </a:lnTo>
                <a:lnTo>
                  <a:pt x="1715347" y="1112166"/>
                </a:lnTo>
                <a:lnTo>
                  <a:pt x="1728778" y="1069712"/>
                </a:lnTo>
                <a:lnTo>
                  <a:pt x="1739918" y="1026346"/>
                </a:lnTo>
                <a:lnTo>
                  <a:pt x="1748699" y="982133"/>
                </a:lnTo>
                <a:lnTo>
                  <a:pt x="1755055" y="937138"/>
                </a:lnTo>
                <a:lnTo>
                  <a:pt x="1758917" y="891425"/>
                </a:lnTo>
                <a:lnTo>
                  <a:pt x="1760220" y="845057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2" name="object 12"/>
          <p:cNvSpPr/>
          <p:nvPr/>
        </p:nvSpPr>
        <p:spPr>
          <a:xfrm>
            <a:off x="2809239" y="2727960"/>
            <a:ext cx="2346960" cy="2253827"/>
          </a:xfrm>
          <a:custGeom>
            <a:avLst/>
            <a:gdLst/>
            <a:ahLst/>
            <a:cxnLst/>
            <a:rect l="l" t="t" r="r" b="b"/>
            <a:pathLst>
              <a:path w="1760220" h="1690370">
                <a:moveTo>
                  <a:pt x="880109" y="0"/>
                </a:moveTo>
                <a:lnTo>
                  <a:pt x="0" y="0"/>
                </a:lnTo>
                <a:lnTo>
                  <a:pt x="0" y="845057"/>
                </a:lnTo>
                <a:lnTo>
                  <a:pt x="1302" y="891425"/>
                </a:lnTo>
                <a:lnTo>
                  <a:pt x="5164" y="937138"/>
                </a:lnTo>
                <a:lnTo>
                  <a:pt x="11520" y="982133"/>
                </a:lnTo>
                <a:lnTo>
                  <a:pt x="20301" y="1026346"/>
                </a:lnTo>
                <a:lnTo>
                  <a:pt x="31441" y="1069712"/>
                </a:lnTo>
                <a:lnTo>
                  <a:pt x="44872" y="1112166"/>
                </a:lnTo>
                <a:lnTo>
                  <a:pt x="60528" y="1153644"/>
                </a:lnTo>
                <a:lnTo>
                  <a:pt x="78341" y="1194082"/>
                </a:lnTo>
                <a:lnTo>
                  <a:pt x="98244" y="1233416"/>
                </a:lnTo>
                <a:lnTo>
                  <a:pt x="120170" y="1271580"/>
                </a:lnTo>
                <a:lnTo>
                  <a:pt x="144051" y="1308511"/>
                </a:lnTo>
                <a:lnTo>
                  <a:pt x="169822" y="1344143"/>
                </a:lnTo>
                <a:lnTo>
                  <a:pt x="197414" y="1378413"/>
                </a:lnTo>
                <a:lnTo>
                  <a:pt x="226760" y="1411256"/>
                </a:lnTo>
                <a:lnTo>
                  <a:pt x="257794" y="1442608"/>
                </a:lnTo>
                <a:lnTo>
                  <a:pt x="290447" y="1472405"/>
                </a:lnTo>
                <a:lnTo>
                  <a:pt x="324654" y="1500581"/>
                </a:lnTo>
                <a:lnTo>
                  <a:pt x="360346" y="1527072"/>
                </a:lnTo>
                <a:lnTo>
                  <a:pt x="397457" y="1551814"/>
                </a:lnTo>
                <a:lnTo>
                  <a:pt x="435920" y="1574743"/>
                </a:lnTo>
                <a:lnTo>
                  <a:pt x="475667" y="1595794"/>
                </a:lnTo>
                <a:lnTo>
                  <a:pt x="516631" y="1614903"/>
                </a:lnTo>
                <a:lnTo>
                  <a:pt x="558746" y="1632004"/>
                </a:lnTo>
                <a:lnTo>
                  <a:pt x="601943" y="1647035"/>
                </a:lnTo>
                <a:lnTo>
                  <a:pt x="646156" y="1659930"/>
                </a:lnTo>
                <a:lnTo>
                  <a:pt x="691318" y="1670625"/>
                </a:lnTo>
                <a:lnTo>
                  <a:pt x="737361" y="1679055"/>
                </a:lnTo>
                <a:lnTo>
                  <a:pt x="784219" y="1685157"/>
                </a:lnTo>
                <a:lnTo>
                  <a:pt x="831824" y="1688865"/>
                </a:lnTo>
                <a:lnTo>
                  <a:pt x="880109" y="1690116"/>
                </a:lnTo>
                <a:lnTo>
                  <a:pt x="928395" y="1688865"/>
                </a:lnTo>
                <a:lnTo>
                  <a:pt x="976000" y="1685157"/>
                </a:lnTo>
                <a:lnTo>
                  <a:pt x="1022858" y="1679055"/>
                </a:lnTo>
                <a:lnTo>
                  <a:pt x="1068901" y="1670625"/>
                </a:lnTo>
                <a:lnTo>
                  <a:pt x="1114063" y="1659930"/>
                </a:lnTo>
                <a:lnTo>
                  <a:pt x="1158276" y="1647035"/>
                </a:lnTo>
                <a:lnTo>
                  <a:pt x="1201473" y="1632004"/>
                </a:lnTo>
                <a:lnTo>
                  <a:pt x="1243588" y="1614903"/>
                </a:lnTo>
                <a:lnTo>
                  <a:pt x="1284552" y="1595794"/>
                </a:lnTo>
                <a:lnTo>
                  <a:pt x="1324299" y="1574743"/>
                </a:lnTo>
                <a:lnTo>
                  <a:pt x="1362762" y="1551814"/>
                </a:lnTo>
                <a:lnTo>
                  <a:pt x="1399873" y="1527072"/>
                </a:lnTo>
                <a:lnTo>
                  <a:pt x="1435565" y="1500581"/>
                </a:lnTo>
                <a:lnTo>
                  <a:pt x="1469772" y="1472405"/>
                </a:lnTo>
                <a:lnTo>
                  <a:pt x="1502425" y="1442608"/>
                </a:lnTo>
                <a:lnTo>
                  <a:pt x="1533459" y="1411256"/>
                </a:lnTo>
                <a:lnTo>
                  <a:pt x="1562805" y="1378413"/>
                </a:lnTo>
                <a:lnTo>
                  <a:pt x="1590397" y="1344143"/>
                </a:lnTo>
                <a:lnTo>
                  <a:pt x="1616168" y="1308511"/>
                </a:lnTo>
                <a:lnTo>
                  <a:pt x="1640049" y="1271580"/>
                </a:lnTo>
                <a:lnTo>
                  <a:pt x="1661975" y="1233416"/>
                </a:lnTo>
                <a:lnTo>
                  <a:pt x="1681878" y="1194082"/>
                </a:lnTo>
                <a:lnTo>
                  <a:pt x="1699691" y="1153644"/>
                </a:lnTo>
                <a:lnTo>
                  <a:pt x="1715347" y="1112166"/>
                </a:lnTo>
                <a:lnTo>
                  <a:pt x="1728778" y="1069712"/>
                </a:lnTo>
                <a:lnTo>
                  <a:pt x="1739918" y="1026346"/>
                </a:lnTo>
                <a:lnTo>
                  <a:pt x="1748699" y="982133"/>
                </a:lnTo>
                <a:lnTo>
                  <a:pt x="1755055" y="937138"/>
                </a:lnTo>
                <a:lnTo>
                  <a:pt x="1758917" y="891425"/>
                </a:lnTo>
                <a:lnTo>
                  <a:pt x="1760220" y="845057"/>
                </a:lnTo>
                <a:lnTo>
                  <a:pt x="1758917" y="798690"/>
                </a:lnTo>
                <a:lnTo>
                  <a:pt x="1755055" y="752977"/>
                </a:lnTo>
                <a:lnTo>
                  <a:pt x="1748699" y="707982"/>
                </a:lnTo>
                <a:lnTo>
                  <a:pt x="1739918" y="663769"/>
                </a:lnTo>
                <a:lnTo>
                  <a:pt x="1728778" y="620403"/>
                </a:lnTo>
                <a:lnTo>
                  <a:pt x="1715347" y="577949"/>
                </a:lnTo>
                <a:lnTo>
                  <a:pt x="1699691" y="536471"/>
                </a:lnTo>
                <a:lnTo>
                  <a:pt x="1681878" y="496033"/>
                </a:lnTo>
                <a:lnTo>
                  <a:pt x="1661975" y="456699"/>
                </a:lnTo>
                <a:lnTo>
                  <a:pt x="1640049" y="418535"/>
                </a:lnTo>
                <a:lnTo>
                  <a:pt x="1616168" y="381604"/>
                </a:lnTo>
                <a:lnTo>
                  <a:pt x="1590397" y="345972"/>
                </a:lnTo>
                <a:lnTo>
                  <a:pt x="1562805" y="311702"/>
                </a:lnTo>
                <a:lnTo>
                  <a:pt x="1533459" y="278859"/>
                </a:lnTo>
                <a:lnTo>
                  <a:pt x="1502425" y="247507"/>
                </a:lnTo>
                <a:lnTo>
                  <a:pt x="1469772" y="217710"/>
                </a:lnTo>
                <a:lnTo>
                  <a:pt x="1435565" y="189534"/>
                </a:lnTo>
                <a:lnTo>
                  <a:pt x="1399873" y="163043"/>
                </a:lnTo>
                <a:lnTo>
                  <a:pt x="1362762" y="138301"/>
                </a:lnTo>
                <a:lnTo>
                  <a:pt x="1324299" y="115372"/>
                </a:lnTo>
                <a:lnTo>
                  <a:pt x="1284552" y="94321"/>
                </a:lnTo>
                <a:lnTo>
                  <a:pt x="1243588" y="75212"/>
                </a:lnTo>
                <a:lnTo>
                  <a:pt x="1201473" y="58111"/>
                </a:lnTo>
                <a:lnTo>
                  <a:pt x="1158276" y="43080"/>
                </a:lnTo>
                <a:lnTo>
                  <a:pt x="1114063" y="30185"/>
                </a:lnTo>
                <a:lnTo>
                  <a:pt x="1068901" y="19490"/>
                </a:lnTo>
                <a:lnTo>
                  <a:pt x="1022858" y="11060"/>
                </a:lnTo>
                <a:lnTo>
                  <a:pt x="976000" y="4958"/>
                </a:lnTo>
                <a:lnTo>
                  <a:pt x="928395" y="1250"/>
                </a:lnTo>
                <a:lnTo>
                  <a:pt x="880109" y="0"/>
                </a:lnTo>
                <a:close/>
              </a:path>
            </a:pathLst>
          </a:custGeom>
          <a:solidFill>
            <a:srgbClr val="2CA7E0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3" name="object 13"/>
          <p:cNvSpPr/>
          <p:nvPr/>
        </p:nvSpPr>
        <p:spPr>
          <a:xfrm>
            <a:off x="2809239" y="2727960"/>
            <a:ext cx="2346960" cy="2253827"/>
          </a:xfrm>
          <a:custGeom>
            <a:avLst/>
            <a:gdLst/>
            <a:ahLst/>
            <a:cxnLst/>
            <a:rect l="l" t="t" r="r" b="b"/>
            <a:pathLst>
              <a:path w="1760220" h="1690370">
                <a:moveTo>
                  <a:pt x="1760220" y="845057"/>
                </a:moveTo>
                <a:lnTo>
                  <a:pt x="1758917" y="798690"/>
                </a:lnTo>
                <a:lnTo>
                  <a:pt x="1755055" y="752977"/>
                </a:lnTo>
                <a:lnTo>
                  <a:pt x="1748699" y="707982"/>
                </a:lnTo>
                <a:lnTo>
                  <a:pt x="1739918" y="663769"/>
                </a:lnTo>
                <a:lnTo>
                  <a:pt x="1728778" y="620403"/>
                </a:lnTo>
                <a:lnTo>
                  <a:pt x="1715347" y="577949"/>
                </a:lnTo>
                <a:lnTo>
                  <a:pt x="1699691" y="536471"/>
                </a:lnTo>
                <a:lnTo>
                  <a:pt x="1681878" y="496033"/>
                </a:lnTo>
                <a:lnTo>
                  <a:pt x="1661975" y="456699"/>
                </a:lnTo>
                <a:lnTo>
                  <a:pt x="1640049" y="418535"/>
                </a:lnTo>
                <a:lnTo>
                  <a:pt x="1616168" y="381604"/>
                </a:lnTo>
                <a:lnTo>
                  <a:pt x="1590397" y="345972"/>
                </a:lnTo>
                <a:lnTo>
                  <a:pt x="1562805" y="311702"/>
                </a:lnTo>
                <a:lnTo>
                  <a:pt x="1533459" y="278859"/>
                </a:lnTo>
                <a:lnTo>
                  <a:pt x="1502425" y="247507"/>
                </a:lnTo>
                <a:lnTo>
                  <a:pt x="1469772" y="217710"/>
                </a:lnTo>
                <a:lnTo>
                  <a:pt x="1435565" y="189534"/>
                </a:lnTo>
                <a:lnTo>
                  <a:pt x="1399873" y="163043"/>
                </a:lnTo>
                <a:lnTo>
                  <a:pt x="1362762" y="138301"/>
                </a:lnTo>
                <a:lnTo>
                  <a:pt x="1324299" y="115372"/>
                </a:lnTo>
                <a:lnTo>
                  <a:pt x="1284552" y="94321"/>
                </a:lnTo>
                <a:lnTo>
                  <a:pt x="1243588" y="75212"/>
                </a:lnTo>
                <a:lnTo>
                  <a:pt x="1201473" y="58111"/>
                </a:lnTo>
                <a:lnTo>
                  <a:pt x="1158276" y="43080"/>
                </a:lnTo>
                <a:lnTo>
                  <a:pt x="1114063" y="30185"/>
                </a:lnTo>
                <a:lnTo>
                  <a:pt x="1068901" y="19490"/>
                </a:lnTo>
                <a:lnTo>
                  <a:pt x="1022858" y="11060"/>
                </a:lnTo>
                <a:lnTo>
                  <a:pt x="976000" y="4958"/>
                </a:lnTo>
                <a:lnTo>
                  <a:pt x="928395" y="1250"/>
                </a:lnTo>
                <a:lnTo>
                  <a:pt x="880109" y="0"/>
                </a:lnTo>
                <a:lnTo>
                  <a:pt x="828338" y="0"/>
                </a:lnTo>
                <a:lnTo>
                  <a:pt x="776567" y="0"/>
                </a:lnTo>
                <a:lnTo>
                  <a:pt x="0" y="0"/>
                </a:lnTo>
                <a:lnTo>
                  <a:pt x="0" y="49709"/>
                </a:lnTo>
                <a:lnTo>
                  <a:pt x="0" y="845057"/>
                </a:lnTo>
                <a:lnTo>
                  <a:pt x="1302" y="891425"/>
                </a:lnTo>
                <a:lnTo>
                  <a:pt x="5164" y="937138"/>
                </a:lnTo>
                <a:lnTo>
                  <a:pt x="11520" y="982133"/>
                </a:lnTo>
                <a:lnTo>
                  <a:pt x="20301" y="1026346"/>
                </a:lnTo>
                <a:lnTo>
                  <a:pt x="31441" y="1069712"/>
                </a:lnTo>
                <a:lnTo>
                  <a:pt x="44872" y="1112166"/>
                </a:lnTo>
                <a:lnTo>
                  <a:pt x="60528" y="1153644"/>
                </a:lnTo>
                <a:lnTo>
                  <a:pt x="78341" y="1194082"/>
                </a:lnTo>
                <a:lnTo>
                  <a:pt x="98244" y="1233416"/>
                </a:lnTo>
                <a:lnTo>
                  <a:pt x="120170" y="1271580"/>
                </a:lnTo>
                <a:lnTo>
                  <a:pt x="144051" y="1308511"/>
                </a:lnTo>
                <a:lnTo>
                  <a:pt x="169822" y="1344143"/>
                </a:lnTo>
                <a:lnTo>
                  <a:pt x="197414" y="1378413"/>
                </a:lnTo>
                <a:lnTo>
                  <a:pt x="226760" y="1411256"/>
                </a:lnTo>
                <a:lnTo>
                  <a:pt x="257794" y="1442608"/>
                </a:lnTo>
                <a:lnTo>
                  <a:pt x="290447" y="1472405"/>
                </a:lnTo>
                <a:lnTo>
                  <a:pt x="324654" y="1500581"/>
                </a:lnTo>
                <a:lnTo>
                  <a:pt x="360346" y="1527072"/>
                </a:lnTo>
                <a:lnTo>
                  <a:pt x="397457" y="1551814"/>
                </a:lnTo>
                <a:lnTo>
                  <a:pt x="435920" y="1574743"/>
                </a:lnTo>
                <a:lnTo>
                  <a:pt x="475667" y="1595794"/>
                </a:lnTo>
                <a:lnTo>
                  <a:pt x="516631" y="1614903"/>
                </a:lnTo>
                <a:lnTo>
                  <a:pt x="558746" y="1632004"/>
                </a:lnTo>
                <a:lnTo>
                  <a:pt x="601943" y="1647035"/>
                </a:lnTo>
                <a:lnTo>
                  <a:pt x="646156" y="1659930"/>
                </a:lnTo>
                <a:lnTo>
                  <a:pt x="691318" y="1670625"/>
                </a:lnTo>
                <a:lnTo>
                  <a:pt x="737361" y="1679055"/>
                </a:lnTo>
                <a:lnTo>
                  <a:pt x="784219" y="1685157"/>
                </a:lnTo>
                <a:lnTo>
                  <a:pt x="831824" y="1688865"/>
                </a:lnTo>
                <a:lnTo>
                  <a:pt x="880109" y="1690116"/>
                </a:lnTo>
                <a:lnTo>
                  <a:pt x="928395" y="1688865"/>
                </a:lnTo>
                <a:lnTo>
                  <a:pt x="976000" y="1685157"/>
                </a:lnTo>
                <a:lnTo>
                  <a:pt x="1022858" y="1679055"/>
                </a:lnTo>
                <a:lnTo>
                  <a:pt x="1068901" y="1670625"/>
                </a:lnTo>
                <a:lnTo>
                  <a:pt x="1114063" y="1659930"/>
                </a:lnTo>
                <a:lnTo>
                  <a:pt x="1158276" y="1647035"/>
                </a:lnTo>
                <a:lnTo>
                  <a:pt x="1201473" y="1632004"/>
                </a:lnTo>
                <a:lnTo>
                  <a:pt x="1243588" y="1614903"/>
                </a:lnTo>
                <a:lnTo>
                  <a:pt x="1284552" y="1595794"/>
                </a:lnTo>
                <a:lnTo>
                  <a:pt x="1324299" y="1574743"/>
                </a:lnTo>
                <a:lnTo>
                  <a:pt x="1362762" y="1551814"/>
                </a:lnTo>
                <a:lnTo>
                  <a:pt x="1399873" y="1527072"/>
                </a:lnTo>
                <a:lnTo>
                  <a:pt x="1435565" y="1500581"/>
                </a:lnTo>
                <a:lnTo>
                  <a:pt x="1469772" y="1472405"/>
                </a:lnTo>
                <a:lnTo>
                  <a:pt x="1502425" y="1442608"/>
                </a:lnTo>
                <a:lnTo>
                  <a:pt x="1533459" y="1411256"/>
                </a:lnTo>
                <a:lnTo>
                  <a:pt x="1562805" y="1378413"/>
                </a:lnTo>
                <a:lnTo>
                  <a:pt x="1590397" y="1344143"/>
                </a:lnTo>
                <a:lnTo>
                  <a:pt x="1616168" y="1308511"/>
                </a:lnTo>
                <a:lnTo>
                  <a:pt x="1640049" y="1271580"/>
                </a:lnTo>
                <a:lnTo>
                  <a:pt x="1661975" y="1233416"/>
                </a:lnTo>
                <a:lnTo>
                  <a:pt x="1681878" y="1194082"/>
                </a:lnTo>
                <a:lnTo>
                  <a:pt x="1699691" y="1153644"/>
                </a:lnTo>
                <a:lnTo>
                  <a:pt x="1715347" y="1112166"/>
                </a:lnTo>
                <a:lnTo>
                  <a:pt x="1728778" y="1069712"/>
                </a:lnTo>
                <a:lnTo>
                  <a:pt x="1739918" y="1026346"/>
                </a:lnTo>
                <a:lnTo>
                  <a:pt x="1748699" y="982133"/>
                </a:lnTo>
                <a:lnTo>
                  <a:pt x="1755055" y="937138"/>
                </a:lnTo>
                <a:lnTo>
                  <a:pt x="1758917" y="891425"/>
                </a:lnTo>
                <a:lnTo>
                  <a:pt x="1760220" y="845057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4" name="object 14"/>
          <p:cNvSpPr/>
          <p:nvPr/>
        </p:nvSpPr>
        <p:spPr>
          <a:xfrm>
            <a:off x="2997197" y="2880673"/>
            <a:ext cx="2367280" cy="2272452"/>
          </a:xfrm>
          <a:custGeom>
            <a:avLst/>
            <a:gdLst/>
            <a:ahLst/>
            <a:cxnLst/>
            <a:rect l="l" t="t" r="r" b="b"/>
            <a:pathLst>
              <a:path w="1775460" h="1704339">
                <a:moveTo>
                  <a:pt x="887729" y="0"/>
                </a:moveTo>
                <a:lnTo>
                  <a:pt x="0" y="0"/>
                </a:lnTo>
                <a:lnTo>
                  <a:pt x="0" y="851915"/>
                </a:lnTo>
                <a:lnTo>
                  <a:pt x="1313" y="898661"/>
                </a:lnTo>
                <a:lnTo>
                  <a:pt x="5209" y="944747"/>
                </a:lnTo>
                <a:lnTo>
                  <a:pt x="11620" y="990109"/>
                </a:lnTo>
                <a:lnTo>
                  <a:pt x="20478" y="1034682"/>
                </a:lnTo>
                <a:lnTo>
                  <a:pt x="31714" y="1078401"/>
                </a:lnTo>
                <a:lnTo>
                  <a:pt x="45262" y="1121200"/>
                </a:lnTo>
                <a:lnTo>
                  <a:pt x="61054" y="1163016"/>
                </a:lnTo>
                <a:lnTo>
                  <a:pt x="79022" y="1203782"/>
                </a:lnTo>
                <a:lnTo>
                  <a:pt x="99098" y="1243435"/>
                </a:lnTo>
                <a:lnTo>
                  <a:pt x="121214" y="1281909"/>
                </a:lnTo>
                <a:lnTo>
                  <a:pt x="145303" y="1319140"/>
                </a:lnTo>
                <a:lnTo>
                  <a:pt x="171297" y="1355061"/>
                </a:lnTo>
                <a:lnTo>
                  <a:pt x="199128" y="1389609"/>
                </a:lnTo>
                <a:lnTo>
                  <a:pt x="228729" y="1422718"/>
                </a:lnTo>
                <a:lnTo>
                  <a:pt x="260032" y="1454324"/>
                </a:lnTo>
                <a:lnTo>
                  <a:pt x="292969" y="1484362"/>
                </a:lnTo>
                <a:lnTo>
                  <a:pt x="327472" y="1512765"/>
                </a:lnTo>
                <a:lnTo>
                  <a:pt x="363473" y="1539471"/>
                </a:lnTo>
                <a:lnTo>
                  <a:pt x="400906" y="1564414"/>
                </a:lnTo>
                <a:lnTo>
                  <a:pt x="439702" y="1587528"/>
                </a:lnTo>
                <a:lnTo>
                  <a:pt x="479793" y="1608749"/>
                </a:lnTo>
                <a:lnTo>
                  <a:pt x="521112" y="1628012"/>
                </a:lnTo>
                <a:lnTo>
                  <a:pt x="563590" y="1645252"/>
                </a:lnTo>
                <a:lnTo>
                  <a:pt x="607161" y="1660404"/>
                </a:lnTo>
                <a:lnTo>
                  <a:pt x="651756" y="1673403"/>
                </a:lnTo>
                <a:lnTo>
                  <a:pt x="697309" y="1684184"/>
                </a:lnTo>
                <a:lnTo>
                  <a:pt x="743750" y="1692682"/>
                </a:lnTo>
                <a:lnTo>
                  <a:pt x="791012" y="1698833"/>
                </a:lnTo>
                <a:lnTo>
                  <a:pt x="839028" y="1702571"/>
                </a:lnTo>
                <a:lnTo>
                  <a:pt x="887729" y="1703832"/>
                </a:lnTo>
                <a:lnTo>
                  <a:pt x="936431" y="1702571"/>
                </a:lnTo>
                <a:lnTo>
                  <a:pt x="984447" y="1698833"/>
                </a:lnTo>
                <a:lnTo>
                  <a:pt x="1031709" y="1692682"/>
                </a:lnTo>
                <a:lnTo>
                  <a:pt x="1078150" y="1684184"/>
                </a:lnTo>
                <a:lnTo>
                  <a:pt x="1123703" y="1673403"/>
                </a:lnTo>
                <a:lnTo>
                  <a:pt x="1168298" y="1660404"/>
                </a:lnTo>
                <a:lnTo>
                  <a:pt x="1211869" y="1645252"/>
                </a:lnTo>
                <a:lnTo>
                  <a:pt x="1254347" y="1628012"/>
                </a:lnTo>
                <a:lnTo>
                  <a:pt x="1295666" y="1608749"/>
                </a:lnTo>
                <a:lnTo>
                  <a:pt x="1335757" y="1587528"/>
                </a:lnTo>
                <a:lnTo>
                  <a:pt x="1374553" y="1564414"/>
                </a:lnTo>
                <a:lnTo>
                  <a:pt x="1411986" y="1539471"/>
                </a:lnTo>
                <a:lnTo>
                  <a:pt x="1447987" y="1512765"/>
                </a:lnTo>
                <a:lnTo>
                  <a:pt x="1482490" y="1484362"/>
                </a:lnTo>
                <a:lnTo>
                  <a:pt x="1515427" y="1454324"/>
                </a:lnTo>
                <a:lnTo>
                  <a:pt x="1546730" y="1422718"/>
                </a:lnTo>
                <a:lnTo>
                  <a:pt x="1576331" y="1389609"/>
                </a:lnTo>
                <a:lnTo>
                  <a:pt x="1604162" y="1355061"/>
                </a:lnTo>
                <a:lnTo>
                  <a:pt x="1630156" y="1319140"/>
                </a:lnTo>
                <a:lnTo>
                  <a:pt x="1654245" y="1281909"/>
                </a:lnTo>
                <a:lnTo>
                  <a:pt x="1676361" y="1243435"/>
                </a:lnTo>
                <a:lnTo>
                  <a:pt x="1696437" y="1203782"/>
                </a:lnTo>
                <a:lnTo>
                  <a:pt x="1714405" y="1163016"/>
                </a:lnTo>
                <a:lnTo>
                  <a:pt x="1730197" y="1121200"/>
                </a:lnTo>
                <a:lnTo>
                  <a:pt x="1743745" y="1078401"/>
                </a:lnTo>
                <a:lnTo>
                  <a:pt x="1754981" y="1034682"/>
                </a:lnTo>
                <a:lnTo>
                  <a:pt x="1763839" y="990109"/>
                </a:lnTo>
                <a:lnTo>
                  <a:pt x="1770250" y="944747"/>
                </a:lnTo>
                <a:lnTo>
                  <a:pt x="1774146" y="898661"/>
                </a:lnTo>
                <a:lnTo>
                  <a:pt x="1775460" y="851915"/>
                </a:lnTo>
                <a:lnTo>
                  <a:pt x="1774146" y="805170"/>
                </a:lnTo>
                <a:lnTo>
                  <a:pt x="1770250" y="759084"/>
                </a:lnTo>
                <a:lnTo>
                  <a:pt x="1763839" y="713722"/>
                </a:lnTo>
                <a:lnTo>
                  <a:pt x="1754981" y="669149"/>
                </a:lnTo>
                <a:lnTo>
                  <a:pt x="1743745" y="625430"/>
                </a:lnTo>
                <a:lnTo>
                  <a:pt x="1730197" y="582631"/>
                </a:lnTo>
                <a:lnTo>
                  <a:pt x="1714405" y="540815"/>
                </a:lnTo>
                <a:lnTo>
                  <a:pt x="1696437" y="500049"/>
                </a:lnTo>
                <a:lnTo>
                  <a:pt x="1676361" y="460396"/>
                </a:lnTo>
                <a:lnTo>
                  <a:pt x="1654245" y="421922"/>
                </a:lnTo>
                <a:lnTo>
                  <a:pt x="1630156" y="384691"/>
                </a:lnTo>
                <a:lnTo>
                  <a:pt x="1604162" y="348770"/>
                </a:lnTo>
                <a:lnTo>
                  <a:pt x="1576331" y="314222"/>
                </a:lnTo>
                <a:lnTo>
                  <a:pt x="1546730" y="281113"/>
                </a:lnTo>
                <a:lnTo>
                  <a:pt x="1515427" y="249507"/>
                </a:lnTo>
                <a:lnTo>
                  <a:pt x="1482490" y="219469"/>
                </a:lnTo>
                <a:lnTo>
                  <a:pt x="1447987" y="191066"/>
                </a:lnTo>
                <a:lnTo>
                  <a:pt x="1411985" y="164360"/>
                </a:lnTo>
                <a:lnTo>
                  <a:pt x="1374553" y="139417"/>
                </a:lnTo>
                <a:lnTo>
                  <a:pt x="1335757" y="116303"/>
                </a:lnTo>
                <a:lnTo>
                  <a:pt x="1295666" y="95082"/>
                </a:lnTo>
                <a:lnTo>
                  <a:pt x="1254347" y="75819"/>
                </a:lnTo>
                <a:lnTo>
                  <a:pt x="1211869" y="58579"/>
                </a:lnTo>
                <a:lnTo>
                  <a:pt x="1168298" y="43427"/>
                </a:lnTo>
                <a:lnTo>
                  <a:pt x="1123703" y="30428"/>
                </a:lnTo>
                <a:lnTo>
                  <a:pt x="1078150" y="19647"/>
                </a:lnTo>
                <a:lnTo>
                  <a:pt x="1031709" y="11149"/>
                </a:lnTo>
                <a:lnTo>
                  <a:pt x="984447" y="4998"/>
                </a:lnTo>
                <a:lnTo>
                  <a:pt x="936431" y="1260"/>
                </a:lnTo>
                <a:lnTo>
                  <a:pt x="887729" y="0"/>
                </a:lnTo>
                <a:close/>
              </a:path>
            </a:pathLst>
          </a:custGeom>
          <a:solidFill>
            <a:srgbClr val="17719D"/>
          </a:solidFill>
        </p:spPr>
        <p:txBody>
          <a:bodyPr wrap="square" lIns="0" tIns="0" rIns="0" bIns="0" rtlCol="0"/>
          <a:lstStyle/>
          <a:p>
            <a:endParaRPr sz="2400" dirty="0"/>
          </a:p>
        </p:txBody>
      </p:sp>
      <p:sp>
        <p:nvSpPr>
          <p:cNvPr id="15" name="object 15"/>
          <p:cNvSpPr/>
          <p:nvPr/>
        </p:nvSpPr>
        <p:spPr>
          <a:xfrm>
            <a:off x="2977896" y="2896615"/>
            <a:ext cx="2367280" cy="2272452"/>
          </a:xfrm>
          <a:custGeom>
            <a:avLst/>
            <a:gdLst/>
            <a:ahLst/>
            <a:cxnLst/>
            <a:rect l="l" t="t" r="r" b="b"/>
            <a:pathLst>
              <a:path w="1775460" h="1704339">
                <a:moveTo>
                  <a:pt x="1775460" y="851915"/>
                </a:moveTo>
                <a:lnTo>
                  <a:pt x="1774146" y="805170"/>
                </a:lnTo>
                <a:lnTo>
                  <a:pt x="1770250" y="759084"/>
                </a:lnTo>
                <a:lnTo>
                  <a:pt x="1763839" y="713722"/>
                </a:lnTo>
                <a:lnTo>
                  <a:pt x="1754981" y="669149"/>
                </a:lnTo>
                <a:lnTo>
                  <a:pt x="1743745" y="625430"/>
                </a:lnTo>
                <a:lnTo>
                  <a:pt x="1730197" y="582631"/>
                </a:lnTo>
                <a:lnTo>
                  <a:pt x="1714405" y="540815"/>
                </a:lnTo>
                <a:lnTo>
                  <a:pt x="1696437" y="500049"/>
                </a:lnTo>
                <a:lnTo>
                  <a:pt x="1676361" y="460396"/>
                </a:lnTo>
                <a:lnTo>
                  <a:pt x="1654245" y="421922"/>
                </a:lnTo>
                <a:lnTo>
                  <a:pt x="1630156" y="384691"/>
                </a:lnTo>
                <a:lnTo>
                  <a:pt x="1604162" y="348770"/>
                </a:lnTo>
                <a:lnTo>
                  <a:pt x="1576331" y="314222"/>
                </a:lnTo>
                <a:lnTo>
                  <a:pt x="1546730" y="281113"/>
                </a:lnTo>
                <a:lnTo>
                  <a:pt x="1515427" y="249507"/>
                </a:lnTo>
                <a:lnTo>
                  <a:pt x="1482490" y="219469"/>
                </a:lnTo>
                <a:lnTo>
                  <a:pt x="1447987" y="191066"/>
                </a:lnTo>
                <a:lnTo>
                  <a:pt x="1411985" y="164360"/>
                </a:lnTo>
                <a:lnTo>
                  <a:pt x="1374553" y="139417"/>
                </a:lnTo>
                <a:lnTo>
                  <a:pt x="1335757" y="116303"/>
                </a:lnTo>
                <a:lnTo>
                  <a:pt x="1295666" y="95082"/>
                </a:lnTo>
                <a:lnTo>
                  <a:pt x="1254347" y="75819"/>
                </a:lnTo>
                <a:lnTo>
                  <a:pt x="1211869" y="58579"/>
                </a:lnTo>
                <a:lnTo>
                  <a:pt x="1168298" y="43427"/>
                </a:lnTo>
                <a:lnTo>
                  <a:pt x="1123703" y="30428"/>
                </a:lnTo>
                <a:lnTo>
                  <a:pt x="1078150" y="19647"/>
                </a:lnTo>
                <a:lnTo>
                  <a:pt x="1031709" y="11149"/>
                </a:lnTo>
                <a:lnTo>
                  <a:pt x="984447" y="4998"/>
                </a:lnTo>
                <a:lnTo>
                  <a:pt x="936431" y="1260"/>
                </a:lnTo>
                <a:lnTo>
                  <a:pt x="887729" y="0"/>
                </a:lnTo>
                <a:lnTo>
                  <a:pt x="835510" y="0"/>
                </a:lnTo>
                <a:lnTo>
                  <a:pt x="783291" y="0"/>
                </a:lnTo>
                <a:lnTo>
                  <a:pt x="0" y="0"/>
                </a:lnTo>
                <a:lnTo>
                  <a:pt x="0" y="50112"/>
                </a:lnTo>
                <a:lnTo>
                  <a:pt x="0" y="851915"/>
                </a:lnTo>
                <a:lnTo>
                  <a:pt x="1313" y="898661"/>
                </a:lnTo>
                <a:lnTo>
                  <a:pt x="5209" y="944747"/>
                </a:lnTo>
                <a:lnTo>
                  <a:pt x="11620" y="990109"/>
                </a:lnTo>
                <a:lnTo>
                  <a:pt x="20478" y="1034682"/>
                </a:lnTo>
                <a:lnTo>
                  <a:pt x="31714" y="1078401"/>
                </a:lnTo>
                <a:lnTo>
                  <a:pt x="45262" y="1121200"/>
                </a:lnTo>
                <a:lnTo>
                  <a:pt x="61054" y="1163016"/>
                </a:lnTo>
                <a:lnTo>
                  <a:pt x="79022" y="1203782"/>
                </a:lnTo>
                <a:lnTo>
                  <a:pt x="99098" y="1243435"/>
                </a:lnTo>
                <a:lnTo>
                  <a:pt x="121214" y="1281909"/>
                </a:lnTo>
                <a:lnTo>
                  <a:pt x="145303" y="1319140"/>
                </a:lnTo>
                <a:lnTo>
                  <a:pt x="171297" y="1355061"/>
                </a:lnTo>
                <a:lnTo>
                  <a:pt x="199128" y="1389609"/>
                </a:lnTo>
                <a:lnTo>
                  <a:pt x="228729" y="1422718"/>
                </a:lnTo>
                <a:lnTo>
                  <a:pt x="260032" y="1454324"/>
                </a:lnTo>
                <a:lnTo>
                  <a:pt x="292969" y="1484362"/>
                </a:lnTo>
                <a:lnTo>
                  <a:pt x="327472" y="1512765"/>
                </a:lnTo>
                <a:lnTo>
                  <a:pt x="363473" y="1539471"/>
                </a:lnTo>
                <a:lnTo>
                  <a:pt x="400906" y="1564414"/>
                </a:lnTo>
                <a:lnTo>
                  <a:pt x="439702" y="1587528"/>
                </a:lnTo>
                <a:lnTo>
                  <a:pt x="479793" y="1608749"/>
                </a:lnTo>
                <a:lnTo>
                  <a:pt x="521112" y="1628012"/>
                </a:lnTo>
                <a:lnTo>
                  <a:pt x="563590" y="1645252"/>
                </a:lnTo>
                <a:lnTo>
                  <a:pt x="607161" y="1660404"/>
                </a:lnTo>
                <a:lnTo>
                  <a:pt x="651756" y="1673403"/>
                </a:lnTo>
                <a:lnTo>
                  <a:pt x="697309" y="1684184"/>
                </a:lnTo>
                <a:lnTo>
                  <a:pt x="743750" y="1692682"/>
                </a:lnTo>
                <a:lnTo>
                  <a:pt x="791012" y="1698833"/>
                </a:lnTo>
                <a:lnTo>
                  <a:pt x="839028" y="1702571"/>
                </a:lnTo>
                <a:lnTo>
                  <a:pt x="887729" y="1703832"/>
                </a:lnTo>
                <a:lnTo>
                  <a:pt x="936431" y="1702571"/>
                </a:lnTo>
                <a:lnTo>
                  <a:pt x="984447" y="1698833"/>
                </a:lnTo>
                <a:lnTo>
                  <a:pt x="1031709" y="1692682"/>
                </a:lnTo>
                <a:lnTo>
                  <a:pt x="1078150" y="1684184"/>
                </a:lnTo>
                <a:lnTo>
                  <a:pt x="1123703" y="1673403"/>
                </a:lnTo>
                <a:lnTo>
                  <a:pt x="1168298" y="1660404"/>
                </a:lnTo>
                <a:lnTo>
                  <a:pt x="1211869" y="1645252"/>
                </a:lnTo>
                <a:lnTo>
                  <a:pt x="1254347" y="1628012"/>
                </a:lnTo>
                <a:lnTo>
                  <a:pt x="1295666" y="1608749"/>
                </a:lnTo>
                <a:lnTo>
                  <a:pt x="1335757" y="1587528"/>
                </a:lnTo>
                <a:lnTo>
                  <a:pt x="1374553" y="1564414"/>
                </a:lnTo>
                <a:lnTo>
                  <a:pt x="1411986" y="1539471"/>
                </a:lnTo>
                <a:lnTo>
                  <a:pt x="1447987" y="1512765"/>
                </a:lnTo>
                <a:lnTo>
                  <a:pt x="1482490" y="1484362"/>
                </a:lnTo>
                <a:lnTo>
                  <a:pt x="1515427" y="1454324"/>
                </a:lnTo>
                <a:lnTo>
                  <a:pt x="1546730" y="1422718"/>
                </a:lnTo>
                <a:lnTo>
                  <a:pt x="1576331" y="1389609"/>
                </a:lnTo>
                <a:lnTo>
                  <a:pt x="1604162" y="1355061"/>
                </a:lnTo>
                <a:lnTo>
                  <a:pt x="1630156" y="1319140"/>
                </a:lnTo>
                <a:lnTo>
                  <a:pt x="1654245" y="1281909"/>
                </a:lnTo>
                <a:lnTo>
                  <a:pt x="1676361" y="1243435"/>
                </a:lnTo>
                <a:lnTo>
                  <a:pt x="1696437" y="1203782"/>
                </a:lnTo>
                <a:lnTo>
                  <a:pt x="1714405" y="1163016"/>
                </a:lnTo>
                <a:lnTo>
                  <a:pt x="1730197" y="1121200"/>
                </a:lnTo>
                <a:lnTo>
                  <a:pt x="1743745" y="1078401"/>
                </a:lnTo>
                <a:lnTo>
                  <a:pt x="1754981" y="1034682"/>
                </a:lnTo>
                <a:lnTo>
                  <a:pt x="1763839" y="990109"/>
                </a:lnTo>
                <a:lnTo>
                  <a:pt x="1770250" y="944747"/>
                </a:lnTo>
                <a:lnTo>
                  <a:pt x="1774146" y="898661"/>
                </a:lnTo>
                <a:lnTo>
                  <a:pt x="1775460" y="851915"/>
                </a:lnTo>
                <a:close/>
              </a:path>
            </a:pathLst>
          </a:custGeom>
          <a:ln w="2590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6" name="object 16"/>
          <p:cNvSpPr txBox="1"/>
          <p:nvPr/>
        </p:nvSpPr>
        <p:spPr>
          <a:xfrm>
            <a:off x="994835" y="3205225"/>
            <a:ext cx="1542627" cy="1679947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>
              <a:spcBef>
                <a:spcPts val="140"/>
              </a:spcBef>
            </a:pPr>
            <a:r>
              <a:rPr b="1" spc="-7" dirty="0">
                <a:solidFill>
                  <a:srgbClr val="7030A0"/>
                </a:solidFill>
                <a:latin typeface="Arial"/>
                <a:cs typeface="Arial"/>
              </a:rPr>
              <a:t>Budaya</a:t>
            </a:r>
            <a:r>
              <a:rPr b="1" spc="-40" dirty="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b="1" spc="-7" dirty="0">
                <a:solidFill>
                  <a:srgbClr val="7030A0"/>
                </a:solidFill>
                <a:latin typeface="Arial"/>
                <a:cs typeface="Arial"/>
              </a:rPr>
              <a:t>Mutu</a:t>
            </a:r>
            <a:endParaRPr b="1" dirty="0">
              <a:solidFill>
                <a:srgbClr val="7030A0"/>
              </a:solidFill>
              <a:latin typeface="Arial"/>
              <a:cs typeface="Arial"/>
            </a:endParaRPr>
          </a:p>
          <a:p>
            <a:pPr marL="199808" indent="-182875">
              <a:spcBef>
                <a:spcPts val="7"/>
              </a:spcBef>
              <a:buFont typeface="Wingdings"/>
              <a:buChar char=""/>
              <a:tabLst>
                <a:tab pos="199808" algn="l"/>
              </a:tabLst>
            </a:pP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Pola</a:t>
            </a:r>
            <a:r>
              <a:rPr spc="-4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pikir</a:t>
            </a:r>
          </a:p>
          <a:p>
            <a:pPr marL="199808" indent="-182875">
              <a:buFont typeface="Wingdings"/>
              <a:buChar char=""/>
              <a:tabLst>
                <a:tab pos="199808" algn="l"/>
              </a:tabLst>
            </a:pP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Pola</a:t>
            </a:r>
            <a:r>
              <a:rPr spc="-4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sikap</a:t>
            </a:r>
          </a:p>
          <a:p>
            <a:pPr marL="16933" marR="6773">
              <a:buFont typeface="Wingdings"/>
              <a:buChar char=""/>
              <a:tabLst>
                <a:tab pos="199808" algn="l"/>
              </a:tabLst>
            </a:pPr>
            <a:r>
              <a:rPr lang="en-US" dirty="0">
                <a:latin typeface="Arial"/>
                <a:cs typeface="Arial"/>
              </a:rPr>
              <a:t> </a:t>
            </a: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Pola</a:t>
            </a:r>
            <a:r>
              <a:rPr spc="-113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perilaku  </a:t>
            </a:r>
            <a:r>
              <a:rPr dirty="0">
                <a:latin typeface="Arial"/>
                <a:cs typeface="Arial"/>
              </a:rPr>
              <a:t>berdasarkan  Standar</a:t>
            </a:r>
            <a:r>
              <a:rPr spc="-6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Dikti</a:t>
            </a:r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535365" y="328075"/>
            <a:ext cx="1888913" cy="509541"/>
          </a:xfrm>
          <a:prstGeom prst="rect">
            <a:avLst/>
          </a:prstGeom>
        </p:spPr>
        <p:txBody>
          <a:bodyPr vert="horz" wrap="square" lIns="0" tIns="16933" rIns="0" bIns="0" rtlCol="0" anchor="ctr">
            <a:spAutoFit/>
          </a:bodyPr>
          <a:lstStyle/>
          <a:p>
            <a:pPr marL="16933">
              <a:lnSpc>
                <a:spcPct val="100000"/>
              </a:lnSpc>
              <a:spcBef>
                <a:spcPts val="133"/>
              </a:spcBef>
            </a:pPr>
            <a:r>
              <a:rPr sz="3200" spc="-7" dirty="0">
                <a:solidFill>
                  <a:srgbClr val="1B6AA2"/>
                </a:solidFill>
                <a:latin typeface="Century Gothic"/>
                <a:cs typeface="Century Gothic"/>
              </a:rPr>
              <a:t>SPM</a:t>
            </a:r>
            <a:r>
              <a:rPr sz="3200" spc="-93" dirty="0">
                <a:solidFill>
                  <a:srgbClr val="1B6AA2"/>
                </a:solidFill>
                <a:latin typeface="Century Gothic"/>
                <a:cs typeface="Century Gothic"/>
              </a:rPr>
              <a:t> </a:t>
            </a:r>
            <a:r>
              <a:rPr sz="3200" spc="-7" dirty="0">
                <a:solidFill>
                  <a:srgbClr val="1B6AA2"/>
                </a:solidFill>
                <a:latin typeface="Century Gothic"/>
                <a:cs typeface="Century Gothic"/>
              </a:rPr>
              <a:t>DIKTI</a:t>
            </a:r>
            <a:endParaRPr sz="3200">
              <a:latin typeface="Century Gothic"/>
              <a:cs typeface="Century Gothic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35365" y="607974"/>
            <a:ext cx="10003367" cy="1803913"/>
          </a:xfrm>
          <a:prstGeom prst="rect">
            <a:avLst/>
          </a:prstGeom>
        </p:spPr>
        <p:txBody>
          <a:bodyPr vert="horz" wrap="square" lIns="0" tIns="183727" rIns="0" bIns="0" rtlCol="0">
            <a:spAutoFit/>
          </a:bodyPr>
          <a:lstStyle/>
          <a:p>
            <a:pPr marL="16933">
              <a:spcBef>
                <a:spcPts val="1447"/>
              </a:spcBef>
            </a:pPr>
            <a:r>
              <a:rPr sz="2400" b="1" spc="-33" dirty="0">
                <a:latin typeface="Arial"/>
                <a:cs typeface="Arial"/>
              </a:rPr>
              <a:t>Tujuan </a:t>
            </a:r>
            <a:r>
              <a:rPr sz="2400" b="1" dirty="0">
                <a:latin typeface="Arial"/>
                <a:cs typeface="Arial"/>
              </a:rPr>
              <a:t>dan</a:t>
            </a:r>
            <a:r>
              <a:rPr sz="2400" b="1" spc="7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Fungsi</a:t>
            </a:r>
            <a:endParaRPr sz="2400" dirty="0">
              <a:latin typeface="Arial"/>
              <a:cs typeface="Arial"/>
            </a:endParaRPr>
          </a:p>
          <a:p>
            <a:pPr marL="385224" indent="-346278">
              <a:spcBef>
                <a:spcPts val="1100"/>
              </a:spcBef>
              <a:buFont typeface="Wingdings"/>
              <a:buChar char=""/>
              <a:tabLst>
                <a:tab pos="386070" algn="l"/>
              </a:tabLst>
            </a:pPr>
            <a:r>
              <a:rPr sz="2000" b="1" spc="-33" dirty="0">
                <a:latin typeface="Arial"/>
                <a:cs typeface="Arial"/>
              </a:rPr>
              <a:t>Tujuan </a:t>
            </a:r>
            <a:r>
              <a:rPr sz="2000" b="1" spc="-7" dirty="0">
                <a:latin typeface="Arial"/>
                <a:cs typeface="Arial"/>
              </a:rPr>
              <a:t>SPM</a:t>
            </a:r>
            <a:r>
              <a:rPr sz="2000" b="1" spc="40" dirty="0">
                <a:latin typeface="Arial"/>
                <a:cs typeface="Arial"/>
              </a:rPr>
              <a:t> </a:t>
            </a:r>
            <a:r>
              <a:rPr sz="2000" b="1" spc="-7" dirty="0">
                <a:latin typeface="Arial"/>
                <a:cs typeface="Arial"/>
              </a:rPr>
              <a:t>Dikti</a:t>
            </a:r>
            <a:endParaRPr sz="2000" dirty="0">
              <a:latin typeface="Arial"/>
              <a:cs typeface="Arial"/>
            </a:endParaRPr>
          </a:p>
          <a:p>
            <a:pPr marL="405543"/>
            <a:r>
              <a:rPr sz="2000" dirty="0">
                <a:latin typeface="Arial"/>
                <a:cs typeface="Arial"/>
              </a:rPr>
              <a:t>menjamin pemenuhan Standar Pendidikan </a:t>
            </a:r>
            <a:r>
              <a:rPr sz="2000" spc="-13" dirty="0">
                <a:latin typeface="Arial"/>
                <a:cs typeface="Arial"/>
              </a:rPr>
              <a:t>Tinggi </a:t>
            </a:r>
            <a:r>
              <a:rPr sz="2000" dirty="0">
                <a:latin typeface="Arial"/>
                <a:cs typeface="Arial"/>
              </a:rPr>
              <a:t>(Standar Dikti) secara sistemik</a:t>
            </a:r>
            <a:r>
              <a:rPr sz="2000" spc="-167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dan</a:t>
            </a:r>
          </a:p>
          <a:p>
            <a:pPr marL="405543"/>
            <a:r>
              <a:rPr sz="2000" dirty="0">
                <a:latin typeface="Arial"/>
                <a:cs typeface="Arial"/>
              </a:rPr>
              <a:t>berkelanjutan, sehingga tumbuh dan berkembang </a:t>
            </a:r>
            <a:r>
              <a:rPr sz="3200" b="1" spc="-7" dirty="0">
                <a:solidFill>
                  <a:srgbClr val="7030A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budaya</a:t>
            </a:r>
            <a:r>
              <a:rPr sz="3200" b="1" spc="-107" dirty="0">
                <a:solidFill>
                  <a:srgbClr val="7030A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sz="3200" b="1" dirty="0">
                <a:solidFill>
                  <a:srgbClr val="7030A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mutu.</a:t>
            </a:r>
            <a:endParaRPr sz="2000" b="1" dirty="0">
              <a:solidFill>
                <a:srgbClr val="7030A0"/>
              </a:solidFill>
              <a:latin typeface="APPLE CHANCERY" panose="03020702040506060504" pitchFamily="66" charset="-79"/>
              <a:cs typeface="APPLE CHANCERY" panose="03020702040506060504" pitchFamily="66" charset="-79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36296" y="309879"/>
            <a:ext cx="0" cy="960967"/>
          </a:xfrm>
          <a:custGeom>
            <a:avLst/>
            <a:gdLst/>
            <a:ahLst/>
            <a:cxnLst/>
            <a:rect l="l" t="t" r="r" b="b"/>
            <a:pathLst>
              <a:path h="720725">
                <a:moveTo>
                  <a:pt x="0" y="0"/>
                </a:moveTo>
                <a:lnTo>
                  <a:pt x="0" y="720598"/>
                </a:lnTo>
              </a:path>
            </a:pathLst>
          </a:custGeom>
          <a:ln w="38100">
            <a:solidFill>
              <a:srgbClr val="1768A2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04BDF48-A393-D54E-A178-7F4685F2E1DC}"/>
              </a:ext>
            </a:extLst>
          </p:cNvPr>
          <p:cNvSpPr txBox="1"/>
          <p:nvPr/>
        </p:nvSpPr>
        <p:spPr>
          <a:xfrm>
            <a:off x="3393440" y="3402077"/>
            <a:ext cx="1743456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i="1" dirty="0">
                <a:solidFill>
                  <a:srgbClr val="FFFF00"/>
                </a:solidFill>
              </a:rPr>
              <a:t>Quality Culture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 rot="284811">
            <a:off x="265988" y="1193800"/>
            <a:ext cx="4898813" cy="2885440"/>
          </a:xfrm>
          <a:custGeom>
            <a:avLst/>
            <a:gdLst/>
            <a:ahLst/>
            <a:cxnLst/>
            <a:rect l="l" t="t" r="r" b="b"/>
            <a:pathLst>
              <a:path w="3674110" h="2164079">
                <a:moveTo>
                  <a:pt x="3205886" y="0"/>
                </a:moveTo>
                <a:lnTo>
                  <a:pt x="3285769" y="154177"/>
                </a:lnTo>
                <a:lnTo>
                  <a:pt x="0" y="1855724"/>
                </a:lnTo>
                <a:lnTo>
                  <a:pt x="159677" y="2164003"/>
                </a:lnTo>
                <a:lnTo>
                  <a:pt x="3445408" y="462406"/>
                </a:lnTo>
                <a:lnTo>
                  <a:pt x="3574158" y="462406"/>
                </a:lnTo>
                <a:lnTo>
                  <a:pt x="3673881" y="148589"/>
                </a:lnTo>
                <a:lnTo>
                  <a:pt x="3205886" y="0"/>
                </a:lnTo>
                <a:close/>
              </a:path>
              <a:path w="3674110" h="2164079">
                <a:moveTo>
                  <a:pt x="3574158" y="462406"/>
                </a:moveTo>
                <a:lnTo>
                  <a:pt x="3445408" y="462406"/>
                </a:lnTo>
                <a:lnTo>
                  <a:pt x="3525164" y="616584"/>
                </a:lnTo>
                <a:lnTo>
                  <a:pt x="3574158" y="462406"/>
                </a:lnTo>
                <a:close/>
              </a:path>
            </a:pathLst>
          </a:custGeom>
          <a:solidFill>
            <a:srgbClr val="135079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5" name="object 5"/>
          <p:cNvSpPr/>
          <p:nvPr/>
        </p:nvSpPr>
        <p:spPr>
          <a:xfrm>
            <a:off x="265988" y="2497497"/>
            <a:ext cx="4898813" cy="2885440"/>
          </a:xfrm>
          <a:custGeom>
            <a:avLst/>
            <a:gdLst/>
            <a:ahLst/>
            <a:cxnLst/>
            <a:rect l="l" t="t" r="r" b="b"/>
            <a:pathLst>
              <a:path w="3674110" h="2164079">
                <a:moveTo>
                  <a:pt x="0" y="1855724"/>
                </a:moveTo>
                <a:lnTo>
                  <a:pt x="3285769" y="154177"/>
                </a:lnTo>
                <a:lnTo>
                  <a:pt x="3205886" y="0"/>
                </a:lnTo>
                <a:lnTo>
                  <a:pt x="3673881" y="148589"/>
                </a:lnTo>
                <a:lnTo>
                  <a:pt x="3525164" y="616584"/>
                </a:lnTo>
                <a:lnTo>
                  <a:pt x="3445408" y="462406"/>
                </a:lnTo>
                <a:lnTo>
                  <a:pt x="159677" y="2164003"/>
                </a:lnTo>
                <a:lnTo>
                  <a:pt x="0" y="1855724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6" name="object 6"/>
          <p:cNvSpPr/>
          <p:nvPr/>
        </p:nvSpPr>
        <p:spPr>
          <a:xfrm rot="247790">
            <a:off x="869984" y="1701800"/>
            <a:ext cx="3544552" cy="19246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 dirty="0"/>
          </a:p>
        </p:txBody>
      </p:sp>
      <p:sp>
        <p:nvSpPr>
          <p:cNvPr id="11" name="object 11"/>
          <p:cNvSpPr/>
          <p:nvPr/>
        </p:nvSpPr>
        <p:spPr>
          <a:xfrm>
            <a:off x="8051675" y="4426895"/>
            <a:ext cx="3916680" cy="8483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5" name="object 15"/>
          <p:cNvSpPr/>
          <p:nvPr/>
        </p:nvSpPr>
        <p:spPr>
          <a:xfrm>
            <a:off x="288545" y="4445000"/>
            <a:ext cx="1589193" cy="843280"/>
          </a:xfrm>
          <a:custGeom>
            <a:avLst/>
            <a:gdLst/>
            <a:ahLst/>
            <a:cxnLst/>
            <a:rect l="l" t="t" r="r" b="b"/>
            <a:pathLst>
              <a:path w="1191895" h="632460">
                <a:moveTo>
                  <a:pt x="880567" y="0"/>
                </a:moveTo>
                <a:lnTo>
                  <a:pt x="0" y="0"/>
                </a:lnTo>
                <a:lnTo>
                  <a:pt x="312737" y="632460"/>
                </a:lnTo>
                <a:lnTo>
                  <a:pt x="1191768" y="632460"/>
                </a:lnTo>
                <a:lnTo>
                  <a:pt x="880567" y="0"/>
                </a:lnTo>
                <a:close/>
              </a:path>
            </a:pathLst>
          </a:custGeom>
          <a:solidFill>
            <a:srgbClr val="84CAC5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6" name="object 16"/>
          <p:cNvSpPr/>
          <p:nvPr/>
        </p:nvSpPr>
        <p:spPr>
          <a:xfrm>
            <a:off x="674137" y="5231634"/>
            <a:ext cx="1256264" cy="1661924"/>
          </a:xfrm>
          <a:custGeom>
            <a:avLst/>
            <a:gdLst/>
            <a:ahLst/>
            <a:cxnLst/>
            <a:rect l="l" t="t" r="r" b="b"/>
            <a:pathLst>
              <a:path w="879475" h="231775">
                <a:moveTo>
                  <a:pt x="879347" y="231646"/>
                </a:moveTo>
                <a:lnTo>
                  <a:pt x="879347" y="0"/>
                </a:lnTo>
                <a:lnTo>
                  <a:pt x="0" y="0"/>
                </a:lnTo>
                <a:lnTo>
                  <a:pt x="0" y="231646"/>
                </a:lnTo>
                <a:lnTo>
                  <a:pt x="879347" y="231646"/>
                </a:lnTo>
                <a:close/>
              </a:path>
            </a:pathLst>
          </a:custGeom>
          <a:solidFill>
            <a:srgbClr val="49B0A9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8" name="object 18"/>
          <p:cNvSpPr/>
          <p:nvPr/>
        </p:nvSpPr>
        <p:spPr>
          <a:xfrm>
            <a:off x="5388864" y="4904301"/>
            <a:ext cx="1172633" cy="1989260"/>
          </a:xfrm>
          <a:custGeom>
            <a:avLst/>
            <a:gdLst/>
            <a:ahLst/>
            <a:cxnLst/>
            <a:rect l="l" t="t" r="r" b="b"/>
            <a:pathLst>
              <a:path w="879475" h="373379">
                <a:moveTo>
                  <a:pt x="0" y="373380"/>
                </a:moveTo>
                <a:lnTo>
                  <a:pt x="879348" y="373380"/>
                </a:lnTo>
                <a:lnTo>
                  <a:pt x="879348" y="0"/>
                </a:lnTo>
                <a:lnTo>
                  <a:pt x="0" y="0"/>
                </a:lnTo>
                <a:lnTo>
                  <a:pt x="0" y="373380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9" name="object 19"/>
          <p:cNvSpPr/>
          <p:nvPr/>
        </p:nvSpPr>
        <p:spPr>
          <a:xfrm>
            <a:off x="4955915" y="2587413"/>
            <a:ext cx="1591733" cy="947976"/>
          </a:xfrm>
          <a:custGeom>
            <a:avLst/>
            <a:gdLst/>
            <a:ahLst/>
            <a:cxnLst/>
            <a:rect l="l" t="t" r="r" b="b"/>
            <a:pathLst>
              <a:path w="1193800" h="631189">
                <a:moveTo>
                  <a:pt x="881634" y="0"/>
                </a:moveTo>
                <a:lnTo>
                  <a:pt x="0" y="0"/>
                </a:lnTo>
                <a:lnTo>
                  <a:pt x="313182" y="630936"/>
                </a:lnTo>
                <a:lnTo>
                  <a:pt x="1193292" y="630936"/>
                </a:lnTo>
                <a:lnTo>
                  <a:pt x="881634" y="0"/>
                </a:lnTo>
                <a:close/>
              </a:path>
            </a:pathLst>
          </a:custGeom>
          <a:solidFill>
            <a:srgbClr val="8589D1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0" name="object 20"/>
          <p:cNvSpPr/>
          <p:nvPr/>
        </p:nvSpPr>
        <p:spPr>
          <a:xfrm>
            <a:off x="4970271" y="2597576"/>
            <a:ext cx="419100" cy="1339425"/>
          </a:xfrm>
          <a:custGeom>
            <a:avLst/>
            <a:gdLst/>
            <a:ahLst/>
            <a:cxnLst/>
            <a:rect l="l" t="t" r="r" b="b"/>
            <a:pathLst>
              <a:path w="314325" h="1004570">
                <a:moveTo>
                  <a:pt x="0" y="0"/>
                </a:moveTo>
                <a:lnTo>
                  <a:pt x="0" y="372490"/>
                </a:lnTo>
                <a:lnTo>
                  <a:pt x="313944" y="1004315"/>
                </a:lnTo>
                <a:lnTo>
                  <a:pt x="313944" y="631825"/>
                </a:lnTo>
                <a:lnTo>
                  <a:pt x="0" y="0"/>
                </a:lnTo>
                <a:close/>
              </a:path>
            </a:pathLst>
          </a:custGeom>
          <a:solidFill>
            <a:srgbClr val="2D337B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1" name="object 21"/>
          <p:cNvSpPr/>
          <p:nvPr/>
        </p:nvSpPr>
        <p:spPr>
          <a:xfrm>
            <a:off x="5388863" y="3505202"/>
            <a:ext cx="1172464" cy="2057399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2" name="object 22"/>
          <p:cNvSpPr/>
          <p:nvPr/>
        </p:nvSpPr>
        <p:spPr>
          <a:xfrm>
            <a:off x="4218432" y="4904301"/>
            <a:ext cx="1172633" cy="1953700"/>
          </a:xfrm>
          <a:custGeom>
            <a:avLst/>
            <a:gdLst/>
            <a:ahLst/>
            <a:cxnLst/>
            <a:rect l="l" t="t" r="r" b="b"/>
            <a:pathLst>
              <a:path w="879475" h="373379">
                <a:moveTo>
                  <a:pt x="0" y="373379"/>
                </a:moveTo>
                <a:lnTo>
                  <a:pt x="879348" y="373379"/>
                </a:lnTo>
                <a:lnTo>
                  <a:pt x="879348" y="0"/>
                </a:lnTo>
                <a:lnTo>
                  <a:pt x="0" y="0"/>
                </a:lnTo>
                <a:lnTo>
                  <a:pt x="0" y="373379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3" name="object 23"/>
          <p:cNvSpPr/>
          <p:nvPr/>
        </p:nvSpPr>
        <p:spPr>
          <a:xfrm>
            <a:off x="3794911" y="3041572"/>
            <a:ext cx="1591733" cy="843280"/>
          </a:xfrm>
          <a:custGeom>
            <a:avLst/>
            <a:gdLst/>
            <a:ahLst/>
            <a:cxnLst/>
            <a:rect l="l" t="t" r="r" b="b"/>
            <a:pathLst>
              <a:path w="1193800" h="632460">
                <a:moveTo>
                  <a:pt x="881633" y="0"/>
                </a:moveTo>
                <a:lnTo>
                  <a:pt x="0" y="0"/>
                </a:lnTo>
                <a:lnTo>
                  <a:pt x="313181" y="632460"/>
                </a:lnTo>
                <a:lnTo>
                  <a:pt x="1193292" y="632460"/>
                </a:lnTo>
                <a:lnTo>
                  <a:pt x="881633" y="0"/>
                </a:lnTo>
                <a:close/>
              </a:path>
            </a:pathLst>
          </a:custGeom>
          <a:solidFill>
            <a:srgbClr val="7AC7EB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4" name="object 24"/>
          <p:cNvSpPr/>
          <p:nvPr/>
        </p:nvSpPr>
        <p:spPr>
          <a:xfrm>
            <a:off x="3799839" y="3002280"/>
            <a:ext cx="419100" cy="1341120"/>
          </a:xfrm>
          <a:custGeom>
            <a:avLst/>
            <a:gdLst/>
            <a:ahLst/>
            <a:cxnLst/>
            <a:rect l="l" t="t" r="r" b="b"/>
            <a:pathLst>
              <a:path w="314325" h="1005839">
                <a:moveTo>
                  <a:pt x="0" y="0"/>
                </a:moveTo>
                <a:lnTo>
                  <a:pt x="0" y="372999"/>
                </a:lnTo>
                <a:lnTo>
                  <a:pt x="313944" y="1005840"/>
                </a:lnTo>
                <a:lnTo>
                  <a:pt x="313944" y="632841"/>
                </a:lnTo>
                <a:lnTo>
                  <a:pt x="0" y="0"/>
                </a:lnTo>
                <a:close/>
              </a:path>
            </a:pathLst>
          </a:custGeom>
          <a:solidFill>
            <a:srgbClr val="17719D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5" name="object 25"/>
          <p:cNvSpPr/>
          <p:nvPr/>
        </p:nvSpPr>
        <p:spPr>
          <a:xfrm>
            <a:off x="4220464" y="3835400"/>
            <a:ext cx="1168400" cy="165411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6" name="object 26"/>
          <p:cNvSpPr/>
          <p:nvPr/>
        </p:nvSpPr>
        <p:spPr>
          <a:xfrm>
            <a:off x="3043935" y="4355253"/>
            <a:ext cx="1232867" cy="496147"/>
          </a:xfrm>
          <a:custGeom>
            <a:avLst/>
            <a:gdLst/>
            <a:ahLst/>
            <a:cxnLst/>
            <a:rect l="l" t="t" r="r" b="b"/>
            <a:pathLst>
              <a:path w="873760" h="372110">
                <a:moveTo>
                  <a:pt x="0" y="371856"/>
                </a:moveTo>
                <a:lnTo>
                  <a:pt x="873251" y="371856"/>
                </a:lnTo>
                <a:lnTo>
                  <a:pt x="873251" y="0"/>
                </a:lnTo>
                <a:lnTo>
                  <a:pt x="0" y="0"/>
                </a:lnTo>
                <a:lnTo>
                  <a:pt x="0" y="371856"/>
                </a:lnTo>
                <a:close/>
              </a:path>
            </a:pathLst>
          </a:custGeom>
          <a:solidFill>
            <a:srgbClr val="ED2913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7" name="object 27"/>
          <p:cNvSpPr/>
          <p:nvPr/>
        </p:nvSpPr>
        <p:spPr>
          <a:xfrm>
            <a:off x="2613049" y="3424344"/>
            <a:ext cx="1662227" cy="1020657"/>
          </a:xfrm>
          <a:custGeom>
            <a:avLst/>
            <a:gdLst/>
            <a:ahLst/>
            <a:cxnLst/>
            <a:rect l="l" t="t" r="r" b="b"/>
            <a:pathLst>
              <a:path w="1193800" h="632460">
                <a:moveTo>
                  <a:pt x="881634" y="0"/>
                </a:moveTo>
                <a:lnTo>
                  <a:pt x="0" y="0"/>
                </a:lnTo>
                <a:lnTo>
                  <a:pt x="313181" y="632460"/>
                </a:lnTo>
                <a:lnTo>
                  <a:pt x="1193292" y="632460"/>
                </a:lnTo>
                <a:lnTo>
                  <a:pt x="881634" y="0"/>
                </a:lnTo>
                <a:close/>
              </a:path>
            </a:pathLst>
          </a:custGeom>
          <a:solidFill>
            <a:srgbClr val="F47163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8" name="object 28"/>
          <p:cNvSpPr/>
          <p:nvPr/>
        </p:nvSpPr>
        <p:spPr>
          <a:xfrm>
            <a:off x="2627376" y="3410376"/>
            <a:ext cx="416560" cy="1339425"/>
          </a:xfrm>
          <a:custGeom>
            <a:avLst/>
            <a:gdLst/>
            <a:ahLst/>
            <a:cxnLst/>
            <a:rect l="l" t="t" r="r" b="b"/>
            <a:pathLst>
              <a:path w="312419" h="1004570">
                <a:moveTo>
                  <a:pt x="0" y="0"/>
                </a:moveTo>
                <a:lnTo>
                  <a:pt x="0" y="372452"/>
                </a:lnTo>
                <a:lnTo>
                  <a:pt x="312419" y="1004315"/>
                </a:lnTo>
                <a:lnTo>
                  <a:pt x="312419" y="631863"/>
                </a:lnTo>
                <a:lnTo>
                  <a:pt x="0" y="0"/>
                </a:lnTo>
                <a:close/>
              </a:path>
            </a:pathLst>
          </a:custGeom>
          <a:solidFill>
            <a:srgbClr val="A01A0A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9" name="object 29"/>
          <p:cNvSpPr/>
          <p:nvPr/>
        </p:nvSpPr>
        <p:spPr>
          <a:xfrm>
            <a:off x="3090672" y="4748786"/>
            <a:ext cx="1176528" cy="21447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0" name="object 30"/>
          <p:cNvSpPr/>
          <p:nvPr/>
        </p:nvSpPr>
        <p:spPr>
          <a:xfrm>
            <a:off x="1828799" y="4749800"/>
            <a:ext cx="1272612" cy="497840"/>
          </a:xfrm>
          <a:custGeom>
            <a:avLst/>
            <a:gdLst/>
            <a:ahLst/>
            <a:cxnLst/>
            <a:rect l="l" t="t" r="r" b="b"/>
            <a:pathLst>
              <a:path w="873760" h="373379">
                <a:moveTo>
                  <a:pt x="0" y="373379"/>
                </a:moveTo>
                <a:lnTo>
                  <a:pt x="873251" y="373379"/>
                </a:lnTo>
                <a:lnTo>
                  <a:pt x="873251" y="0"/>
                </a:lnTo>
                <a:lnTo>
                  <a:pt x="0" y="0"/>
                </a:lnTo>
                <a:lnTo>
                  <a:pt x="0" y="373379"/>
                </a:lnTo>
                <a:close/>
              </a:path>
            </a:pathLst>
          </a:custGeom>
          <a:solidFill>
            <a:srgbClr val="F4BC0D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1" name="object 31"/>
          <p:cNvSpPr/>
          <p:nvPr/>
        </p:nvSpPr>
        <p:spPr>
          <a:xfrm>
            <a:off x="1498163" y="3991099"/>
            <a:ext cx="1591733" cy="843280"/>
          </a:xfrm>
          <a:custGeom>
            <a:avLst/>
            <a:gdLst/>
            <a:ahLst/>
            <a:cxnLst/>
            <a:rect l="l" t="t" r="r" b="b"/>
            <a:pathLst>
              <a:path w="1193800" h="632460">
                <a:moveTo>
                  <a:pt x="881633" y="0"/>
                </a:moveTo>
                <a:lnTo>
                  <a:pt x="0" y="0"/>
                </a:lnTo>
                <a:lnTo>
                  <a:pt x="313181" y="632460"/>
                </a:lnTo>
                <a:lnTo>
                  <a:pt x="1193292" y="632460"/>
                </a:lnTo>
                <a:lnTo>
                  <a:pt x="881633" y="0"/>
                </a:lnTo>
                <a:close/>
              </a:path>
            </a:pathLst>
          </a:custGeom>
          <a:solidFill>
            <a:srgbClr val="F8D25E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2" name="object 32"/>
          <p:cNvSpPr/>
          <p:nvPr/>
        </p:nvSpPr>
        <p:spPr>
          <a:xfrm>
            <a:off x="1461007" y="3937000"/>
            <a:ext cx="416560" cy="1341120"/>
          </a:xfrm>
          <a:custGeom>
            <a:avLst/>
            <a:gdLst/>
            <a:ahLst/>
            <a:cxnLst/>
            <a:rect l="l" t="t" r="r" b="b"/>
            <a:pathLst>
              <a:path w="312419" h="1005839">
                <a:moveTo>
                  <a:pt x="0" y="0"/>
                </a:moveTo>
                <a:lnTo>
                  <a:pt x="0" y="373024"/>
                </a:lnTo>
                <a:lnTo>
                  <a:pt x="312419" y="1005840"/>
                </a:lnTo>
                <a:lnTo>
                  <a:pt x="312419" y="632815"/>
                </a:lnTo>
                <a:lnTo>
                  <a:pt x="0" y="0"/>
                </a:lnTo>
                <a:close/>
              </a:path>
            </a:pathLst>
          </a:custGeom>
          <a:solidFill>
            <a:srgbClr val="A37E04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3" name="object 33"/>
          <p:cNvSpPr/>
          <p:nvPr/>
        </p:nvSpPr>
        <p:spPr>
          <a:xfrm>
            <a:off x="1875555" y="5232231"/>
            <a:ext cx="1235355" cy="16619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5" name="object 35"/>
          <p:cNvSpPr txBox="1"/>
          <p:nvPr/>
        </p:nvSpPr>
        <p:spPr>
          <a:xfrm>
            <a:off x="1635928" y="3797790"/>
            <a:ext cx="714587" cy="26332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600" dirty="0">
                <a:latin typeface="Arial"/>
                <a:cs typeface="Arial"/>
              </a:rPr>
              <a:t>PPEPP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2804248" y="3146044"/>
            <a:ext cx="714587" cy="26332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600" dirty="0">
                <a:latin typeface="Arial"/>
                <a:cs typeface="Arial"/>
              </a:rPr>
              <a:t>PPEPP</a:t>
            </a:r>
          </a:p>
        </p:txBody>
      </p:sp>
      <p:sp>
        <p:nvSpPr>
          <p:cNvPr id="37" name="object 37"/>
          <p:cNvSpPr txBox="1"/>
          <p:nvPr/>
        </p:nvSpPr>
        <p:spPr>
          <a:xfrm>
            <a:off x="4008009" y="2758393"/>
            <a:ext cx="714587" cy="26332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600" dirty="0">
                <a:latin typeface="Arial"/>
                <a:cs typeface="Arial"/>
              </a:rPr>
              <a:t>PPEPP</a:t>
            </a:r>
          </a:p>
        </p:txBody>
      </p:sp>
      <p:sp>
        <p:nvSpPr>
          <p:cNvPr id="38" name="object 38"/>
          <p:cNvSpPr txBox="1"/>
          <p:nvPr/>
        </p:nvSpPr>
        <p:spPr>
          <a:xfrm>
            <a:off x="1202591" y="3748397"/>
            <a:ext cx="243656" cy="714587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6933">
              <a:lnSpc>
                <a:spcPts val="1900"/>
              </a:lnSpc>
            </a:pPr>
            <a:r>
              <a:rPr sz="1600" dirty="0">
                <a:latin typeface="Arial"/>
                <a:cs typeface="Arial"/>
              </a:rPr>
              <a:t>PPEPP</a:t>
            </a:r>
          </a:p>
        </p:txBody>
      </p:sp>
      <p:sp>
        <p:nvSpPr>
          <p:cNvPr id="39" name="object 39"/>
          <p:cNvSpPr txBox="1"/>
          <p:nvPr/>
        </p:nvSpPr>
        <p:spPr>
          <a:xfrm>
            <a:off x="2376069" y="3332192"/>
            <a:ext cx="243656" cy="714587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6933">
              <a:lnSpc>
                <a:spcPts val="1900"/>
              </a:lnSpc>
            </a:pPr>
            <a:r>
              <a:rPr sz="1600" dirty="0">
                <a:latin typeface="Arial"/>
                <a:cs typeface="Arial"/>
              </a:rPr>
              <a:t>PPEPP</a:t>
            </a:r>
          </a:p>
        </p:txBody>
      </p:sp>
      <p:sp>
        <p:nvSpPr>
          <p:cNvPr id="40" name="object 40"/>
          <p:cNvSpPr txBox="1"/>
          <p:nvPr/>
        </p:nvSpPr>
        <p:spPr>
          <a:xfrm>
            <a:off x="3548145" y="2635843"/>
            <a:ext cx="243656" cy="714587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6933">
              <a:lnSpc>
                <a:spcPts val="1900"/>
              </a:lnSpc>
            </a:pPr>
            <a:r>
              <a:rPr sz="1600" dirty="0">
                <a:latin typeface="Arial"/>
                <a:cs typeface="Arial"/>
              </a:rPr>
              <a:t>PPEPP</a:t>
            </a:r>
          </a:p>
        </p:txBody>
      </p:sp>
      <p:sp>
        <p:nvSpPr>
          <p:cNvPr id="41" name="object 41"/>
          <p:cNvSpPr txBox="1"/>
          <p:nvPr/>
        </p:nvSpPr>
        <p:spPr>
          <a:xfrm>
            <a:off x="4737770" y="2196889"/>
            <a:ext cx="243656" cy="714587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6933">
              <a:lnSpc>
                <a:spcPts val="1907"/>
              </a:lnSpc>
            </a:pPr>
            <a:r>
              <a:rPr sz="1600" dirty="0">
                <a:latin typeface="Arial"/>
                <a:cs typeface="Arial"/>
              </a:rPr>
              <a:t>PPEPP</a:t>
            </a:r>
          </a:p>
        </p:txBody>
      </p:sp>
      <p:sp>
        <p:nvSpPr>
          <p:cNvPr id="42" name="object 42"/>
          <p:cNvSpPr txBox="1"/>
          <p:nvPr/>
        </p:nvSpPr>
        <p:spPr>
          <a:xfrm>
            <a:off x="5211573" y="2227302"/>
            <a:ext cx="714587" cy="26332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600" dirty="0">
                <a:latin typeface="Arial"/>
                <a:cs typeface="Arial"/>
              </a:rPr>
              <a:t>PPEPP</a:t>
            </a:r>
          </a:p>
        </p:txBody>
      </p:sp>
      <p:sp>
        <p:nvSpPr>
          <p:cNvPr id="44" name="object 44"/>
          <p:cNvSpPr/>
          <p:nvPr/>
        </p:nvSpPr>
        <p:spPr>
          <a:xfrm>
            <a:off x="745750" y="181256"/>
            <a:ext cx="446193" cy="447040"/>
          </a:xfrm>
          <a:custGeom>
            <a:avLst/>
            <a:gdLst/>
            <a:ahLst/>
            <a:cxnLst/>
            <a:rect l="l" t="t" r="r" b="b"/>
            <a:pathLst>
              <a:path w="334644" h="335280">
                <a:moveTo>
                  <a:pt x="0" y="167507"/>
                </a:moveTo>
                <a:lnTo>
                  <a:pt x="5975" y="122963"/>
                </a:lnTo>
                <a:lnTo>
                  <a:pt x="22838" y="82945"/>
                </a:lnTo>
                <a:lnTo>
                  <a:pt x="48996" y="49047"/>
                </a:lnTo>
                <a:lnTo>
                  <a:pt x="82857" y="22860"/>
                </a:lnTo>
                <a:lnTo>
                  <a:pt x="122827" y="5980"/>
                </a:lnTo>
                <a:lnTo>
                  <a:pt x="167314" y="0"/>
                </a:lnTo>
                <a:lnTo>
                  <a:pt x="211772" y="5980"/>
                </a:lnTo>
                <a:lnTo>
                  <a:pt x="251672" y="22860"/>
                </a:lnTo>
                <a:lnTo>
                  <a:pt x="285441" y="49047"/>
                </a:lnTo>
                <a:lnTo>
                  <a:pt x="311507" y="82945"/>
                </a:lnTo>
                <a:lnTo>
                  <a:pt x="328300" y="122963"/>
                </a:lnTo>
                <a:lnTo>
                  <a:pt x="334247" y="167507"/>
                </a:lnTo>
                <a:lnTo>
                  <a:pt x="328300" y="212033"/>
                </a:lnTo>
                <a:lnTo>
                  <a:pt x="311507" y="252007"/>
                </a:lnTo>
                <a:lnTo>
                  <a:pt x="285441" y="285848"/>
                </a:lnTo>
                <a:lnTo>
                  <a:pt x="251672" y="311977"/>
                </a:lnTo>
                <a:lnTo>
                  <a:pt x="211772" y="328813"/>
                </a:lnTo>
                <a:lnTo>
                  <a:pt x="167314" y="334776"/>
                </a:lnTo>
                <a:lnTo>
                  <a:pt x="122827" y="328813"/>
                </a:lnTo>
                <a:lnTo>
                  <a:pt x="82857" y="311977"/>
                </a:lnTo>
                <a:lnTo>
                  <a:pt x="48996" y="285848"/>
                </a:lnTo>
                <a:lnTo>
                  <a:pt x="22838" y="252007"/>
                </a:lnTo>
                <a:lnTo>
                  <a:pt x="5975" y="212033"/>
                </a:lnTo>
                <a:lnTo>
                  <a:pt x="0" y="167507"/>
                </a:lnTo>
                <a:close/>
              </a:path>
            </a:pathLst>
          </a:custGeom>
          <a:ln w="1905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45" name="object 45"/>
          <p:cNvSpPr txBox="1"/>
          <p:nvPr/>
        </p:nvSpPr>
        <p:spPr>
          <a:xfrm>
            <a:off x="895082" y="228408"/>
            <a:ext cx="156633" cy="294953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>
              <a:spcBef>
                <a:spcPts val="140"/>
              </a:spcBef>
            </a:pPr>
            <a:r>
              <a:rPr b="1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endParaRPr>
              <a:latin typeface="Calibri"/>
              <a:cs typeface="Calibri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1293675" y="576764"/>
            <a:ext cx="433493" cy="447040"/>
          </a:xfrm>
          <a:custGeom>
            <a:avLst/>
            <a:gdLst/>
            <a:ahLst/>
            <a:cxnLst/>
            <a:rect l="l" t="t" r="r" b="b"/>
            <a:pathLst>
              <a:path w="325119" h="335280">
                <a:moveTo>
                  <a:pt x="0" y="167650"/>
                </a:moveTo>
                <a:lnTo>
                  <a:pt x="5806" y="123079"/>
                </a:lnTo>
                <a:lnTo>
                  <a:pt x="22188" y="83030"/>
                </a:lnTo>
                <a:lnTo>
                  <a:pt x="47590" y="49100"/>
                </a:lnTo>
                <a:lnTo>
                  <a:pt x="80456" y="22887"/>
                </a:lnTo>
                <a:lnTo>
                  <a:pt x="119230" y="5988"/>
                </a:lnTo>
                <a:lnTo>
                  <a:pt x="162356" y="0"/>
                </a:lnTo>
                <a:lnTo>
                  <a:pt x="205615" y="5988"/>
                </a:lnTo>
                <a:lnTo>
                  <a:pt x="244426" y="22887"/>
                </a:lnTo>
                <a:lnTo>
                  <a:pt x="277266" y="49100"/>
                </a:lnTo>
                <a:lnTo>
                  <a:pt x="302609" y="83030"/>
                </a:lnTo>
                <a:lnTo>
                  <a:pt x="318933" y="123079"/>
                </a:lnTo>
                <a:lnTo>
                  <a:pt x="324713" y="167650"/>
                </a:lnTo>
                <a:lnTo>
                  <a:pt x="318933" y="212033"/>
                </a:lnTo>
                <a:lnTo>
                  <a:pt x="302609" y="251943"/>
                </a:lnTo>
                <a:lnTo>
                  <a:pt x="277266" y="285776"/>
                </a:lnTo>
                <a:lnTo>
                  <a:pt x="244426" y="311929"/>
                </a:lnTo>
                <a:lnTo>
                  <a:pt x="205615" y="328797"/>
                </a:lnTo>
                <a:lnTo>
                  <a:pt x="162356" y="334776"/>
                </a:lnTo>
                <a:lnTo>
                  <a:pt x="119230" y="328797"/>
                </a:lnTo>
                <a:lnTo>
                  <a:pt x="80456" y="311929"/>
                </a:lnTo>
                <a:lnTo>
                  <a:pt x="47590" y="285776"/>
                </a:lnTo>
                <a:lnTo>
                  <a:pt x="22188" y="251943"/>
                </a:lnTo>
                <a:lnTo>
                  <a:pt x="5806" y="212033"/>
                </a:lnTo>
                <a:lnTo>
                  <a:pt x="0" y="167650"/>
                </a:lnTo>
                <a:close/>
              </a:path>
            </a:pathLst>
          </a:custGeom>
          <a:ln w="1905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49" name="object 49"/>
          <p:cNvSpPr txBox="1"/>
          <p:nvPr/>
        </p:nvSpPr>
        <p:spPr>
          <a:xfrm>
            <a:off x="1432649" y="617303"/>
            <a:ext cx="156633" cy="294953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>
              <a:spcBef>
                <a:spcPts val="140"/>
              </a:spcBef>
            </a:pPr>
            <a:r>
              <a:rPr b="1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endParaRPr>
              <a:latin typeface="Calibri"/>
              <a:cs typeface="Calibri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1089658" y="1214561"/>
            <a:ext cx="433493" cy="434340"/>
          </a:xfrm>
          <a:custGeom>
            <a:avLst/>
            <a:gdLst/>
            <a:ahLst/>
            <a:cxnLst/>
            <a:rect l="l" t="t" r="r" b="b"/>
            <a:pathLst>
              <a:path w="325119" h="325755">
                <a:moveTo>
                  <a:pt x="0" y="162519"/>
                </a:moveTo>
                <a:lnTo>
                  <a:pt x="5806" y="119327"/>
                </a:lnTo>
                <a:lnTo>
                  <a:pt x="22188" y="80507"/>
                </a:lnTo>
                <a:lnTo>
                  <a:pt x="47590" y="47613"/>
                </a:lnTo>
                <a:lnTo>
                  <a:pt x="80456" y="22196"/>
                </a:lnTo>
                <a:lnTo>
                  <a:pt x="119230" y="5807"/>
                </a:lnTo>
                <a:lnTo>
                  <a:pt x="162356" y="0"/>
                </a:lnTo>
                <a:lnTo>
                  <a:pt x="205643" y="5807"/>
                </a:lnTo>
                <a:lnTo>
                  <a:pt x="244525" y="22196"/>
                </a:lnTo>
                <a:lnTo>
                  <a:pt x="277456" y="47613"/>
                </a:lnTo>
                <a:lnTo>
                  <a:pt x="302892" y="80507"/>
                </a:lnTo>
                <a:lnTo>
                  <a:pt x="319286" y="119327"/>
                </a:lnTo>
                <a:lnTo>
                  <a:pt x="325094" y="162519"/>
                </a:lnTo>
                <a:lnTo>
                  <a:pt x="319286" y="205821"/>
                </a:lnTo>
                <a:lnTo>
                  <a:pt x="302892" y="244730"/>
                </a:lnTo>
                <a:lnTo>
                  <a:pt x="277456" y="277693"/>
                </a:lnTo>
                <a:lnTo>
                  <a:pt x="244525" y="303160"/>
                </a:lnTo>
                <a:lnTo>
                  <a:pt x="205643" y="319578"/>
                </a:lnTo>
                <a:lnTo>
                  <a:pt x="162356" y="325396"/>
                </a:lnTo>
                <a:lnTo>
                  <a:pt x="119230" y="319578"/>
                </a:lnTo>
                <a:lnTo>
                  <a:pt x="80456" y="303160"/>
                </a:lnTo>
                <a:lnTo>
                  <a:pt x="47590" y="277693"/>
                </a:lnTo>
                <a:lnTo>
                  <a:pt x="22188" y="244730"/>
                </a:lnTo>
                <a:lnTo>
                  <a:pt x="5806" y="205821"/>
                </a:lnTo>
                <a:lnTo>
                  <a:pt x="0" y="162519"/>
                </a:lnTo>
                <a:close/>
              </a:path>
            </a:pathLst>
          </a:custGeom>
          <a:ln w="1905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53" name="object 53"/>
          <p:cNvSpPr txBox="1"/>
          <p:nvPr/>
        </p:nvSpPr>
        <p:spPr>
          <a:xfrm>
            <a:off x="1232444" y="1248762"/>
            <a:ext cx="146473" cy="294953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>
              <a:spcBef>
                <a:spcPts val="140"/>
              </a:spcBef>
            </a:pPr>
            <a:r>
              <a:rPr b="1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endParaRPr>
              <a:latin typeface="Calibri"/>
              <a:cs typeface="Calibri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414548" y="1214561"/>
            <a:ext cx="446193" cy="434340"/>
          </a:xfrm>
          <a:custGeom>
            <a:avLst/>
            <a:gdLst/>
            <a:ahLst/>
            <a:cxnLst/>
            <a:rect l="l" t="t" r="r" b="b"/>
            <a:pathLst>
              <a:path w="334645" h="325755">
                <a:moveTo>
                  <a:pt x="0" y="162519"/>
                </a:moveTo>
                <a:lnTo>
                  <a:pt x="5974" y="119327"/>
                </a:lnTo>
                <a:lnTo>
                  <a:pt x="22830" y="80507"/>
                </a:lnTo>
                <a:lnTo>
                  <a:pt x="48962" y="47613"/>
                </a:lnTo>
                <a:lnTo>
                  <a:pt x="82768" y="22196"/>
                </a:lnTo>
                <a:lnTo>
                  <a:pt x="122643" y="5807"/>
                </a:lnTo>
                <a:lnTo>
                  <a:pt x="166985" y="0"/>
                </a:lnTo>
                <a:lnTo>
                  <a:pt x="211512" y="5807"/>
                </a:lnTo>
                <a:lnTo>
                  <a:pt x="251509" y="22196"/>
                </a:lnTo>
                <a:lnTo>
                  <a:pt x="285386" y="47613"/>
                </a:lnTo>
                <a:lnTo>
                  <a:pt x="311553" y="80507"/>
                </a:lnTo>
                <a:lnTo>
                  <a:pt x="328419" y="119327"/>
                </a:lnTo>
                <a:lnTo>
                  <a:pt x="334394" y="162519"/>
                </a:lnTo>
                <a:lnTo>
                  <a:pt x="328419" y="205821"/>
                </a:lnTo>
                <a:lnTo>
                  <a:pt x="311553" y="244730"/>
                </a:lnTo>
                <a:lnTo>
                  <a:pt x="285386" y="277693"/>
                </a:lnTo>
                <a:lnTo>
                  <a:pt x="251509" y="303160"/>
                </a:lnTo>
                <a:lnTo>
                  <a:pt x="211512" y="319578"/>
                </a:lnTo>
                <a:lnTo>
                  <a:pt x="166985" y="325396"/>
                </a:lnTo>
                <a:lnTo>
                  <a:pt x="122643" y="319578"/>
                </a:lnTo>
                <a:lnTo>
                  <a:pt x="82768" y="303160"/>
                </a:lnTo>
                <a:lnTo>
                  <a:pt x="48962" y="277693"/>
                </a:lnTo>
                <a:lnTo>
                  <a:pt x="22830" y="244730"/>
                </a:lnTo>
                <a:lnTo>
                  <a:pt x="5974" y="205821"/>
                </a:lnTo>
                <a:lnTo>
                  <a:pt x="0" y="162519"/>
                </a:lnTo>
                <a:close/>
              </a:path>
            </a:pathLst>
          </a:custGeom>
          <a:ln w="1905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57" name="object 57"/>
          <p:cNvSpPr txBox="1"/>
          <p:nvPr/>
        </p:nvSpPr>
        <p:spPr>
          <a:xfrm>
            <a:off x="562996" y="1248762"/>
            <a:ext cx="156633" cy="294953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>
              <a:spcBef>
                <a:spcPts val="140"/>
              </a:spcBef>
            </a:pPr>
            <a:r>
              <a:rPr b="1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endParaRPr>
              <a:latin typeface="Calibri"/>
              <a:cs typeface="Calibri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210541" y="576764"/>
            <a:ext cx="446193" cy="447040"/>
          </a:xfrm>
          <a:custGeom>
            <a:avLst/>
            <a:gdLst/>
            <a:ahLst/>
            <a:cxnLst/>
            <a:rect l="l" t="t" r="r" b="b"/>
            <a:pathLst>
              <a:path w="334645" h="335280">
                <a:moveTo>
                  <a:pt x="0" y="167650"/>
                </a:moveTo>
                <a:lnTo>
                  <a:pt x="5976" y="123079"/>
                </a:lnTo>
                <a:lnTo>
                  <a:pt x="22842" y="83030"/>
                </a:lnTo>
                <a:lnTo>
                  <a:pt x="49004" y="49100"/>
                </a:lnTo>
                <a:lnTo>
                  <a:pt x="82868" y="22887"/>
                </a:lnTo>
                <a:lnTo>
                  <a:pt x="122839" y="5988"/>
                </a:lnTo>
                <a:lnTo>
                  <a:pt x="167323" y="0"/>
                </a:lnTo>
                <a:lnTo>
                  <a:pt x="211829" y="5988"/>
                </a:lnTo>
                <a:lnTo>
                  <a:pt x="251747" y="22887"/>
                </a:lnTo>
                <a:lnTo>
                  <a:pt x="285515" y="49100"/>
                </a:lnTo>
                <a:lnTo>
                  <a:pt x="311570" y="83030"/>
                </a:lnTo>
                <a:lnTo>
                  <a:pt x="328349" y="123079"/>
                </a:lnTo>
                <a:lnTo>
                  <a:pt x="334290" y="167650"/>
                </a:lnTo>
                <a:lnTo>
                  <a:pt x="328349" y="212033"/>
                </a:lnTo>
                <a:lnTo>
                  <a:pt x="311570" y="251943"/>
                </a:lnTo>
                <a:lnTo>
                  <a:pt x="285515" y="285776"/>
                </a:lnTo>
                <a:lnTo>
                  <a:pt x="251747" y="311929"/>
                </a:lnTo>
                <a:lnTo>
                  <a:pt x="211829" y="328797"/>
                </a:lnTo>
                <a:lnTo>
                  <a:pt x="167323" y="334776"/>
                </a:lnTo>
                <a:lnTo>
                  <a:pt x="122839" y="328797"/>
                </a:lnTo>
                <a:lnTo>
                  <a:pt x="82868" y="311929"/>
                </a:lnTo>
                <a:lnTo>
                  <a:pt x="49004" y="285776"/>
                </a:lnTo>
                <a:lnTo>
                  <a:pt x="22842" y="251943"/>
                </a:lnTo>
                <a:lnTo>
                  <a:pt x="5976" y="212033"/>
                </a:lnTo>
                <a:lnTo>
                  <a:pt x="0" y="167650"/>
                </a:lnTo>
                <a:close/>
              </a:path>
            </a:pathLst>
          </a:custGeom>
          <a:ln w="1905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61" name="object 61"/>
          <p:cNvSpPr txBox="1"/>
          <p:nvPr/>
        </p:nvSpPr>
        <p:spPr>
          <a:xfrm>
            <a:off x="358012" y="617303"/>
            <a:ext cx="156633" cy="294953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>
              <a:spcBef>
                <a:spcPts val="140"/>
              </a:spcBef>
            </a:pPr>
            <a:r>
              <a:rPr b="1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endParaRPr>
              <a:latin typeface="Calibri"/>
              <a:cs typeface="Calibri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831636" y="4327458"/>
            <a:ext cx="489373" cy="1001983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6400" b="1" dirty="0">
                <a:solidFill>
                  <a:srgbClr val="FFFFFF"/>
                </a:solidFill>
                <a:latin typeface="Century Gothic"/>
                <a:cs typeface="Century Gothic"/>
              </a:rPr>
              <a:t>P</a:t>
            </a:r>
            <a:endParaRPr sz="6400" dirty="0">
              <a:latin typeface="Century Gothic"/>
              <a:cs typeface="Century Gothic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2004775" y="3890918"/>
            <a:ext cx="489373" cy="1001983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6400" b="1" dirty="0">
                <a:solidFill>
                  <a:srgbClr val="FFFFFF"/>
                </a:solidFill>
                <a:latin typeface="Century Gothic"/>
                <a:cs typeface="Century Gothic"/>
              </a:rPr>
              <a:t>P</a:t>
            </a:r>
            <a:endParaRPr sz="6400" dirty="0">
              <a:latin typeface="Century Gothic"/>
              <a:cs typeface="Century Gothic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4392842" y="2890494"/>
            <a:ext cx="489373" cy="1001983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6400" b="1" dirty="0">
                <a:solidFill>
                  <a:srgbClr val="FFFFFF"/>
                </a:solidFill>
                <a:latin typeface="Century Gothic"/>
                <a:cs typeface="Century Gothic"/>
              </a:rPr>
              <a:t>P</a:t>
            </a:r>
            <a:endParaRPr sz="6400" dirty="0">
              <a:latin typeface="Century Gothic"/>
              <a:cs typeface="Century Gothic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5566491" y="2487045"/>
            <a:ext cx="489373" cy="1001983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6400" b="1" dirty="0">
                <a:solidFill>
                  <a:srgbClr val="FFFFFF"/>
                </a:solidFill>
                <a:latin typeface="Century Gothic"/>
                <a:cs typeface="Century Gothic"/>
              </a:rPr>
              <a:t>P</a:t>
            </a:r>
            <a:endParaRPr sz="6400" dirty="0">
              <a:latin typeface="Century Gothic"/>
              <a:cs typeface="Century Gothic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3207529" y="3403513"/>
            <a:ext cx="457200" cy="1001983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6400" b="1" dirty="0">
                <a:solidFill>
                  <a:srgbClr val="FFFFFF"/>
                </a:solidFill>
                <a:latin typeface="Century Gothic"/>
                <a:cs typeface="Century Gothic"/>
              </a:rPr>
              <a:t>E</a:t>
            </a:r>
            <a:endParaRPr sz="6400" dirty="0">
              <a:latin typeface="Century Gothic"/>
              <a:cs typeface="Century Gothic"/>
            </a:endParaRPr>
          </a:p>
        </p:txBody>
      </p:sp>
      <p:sp>
        <p:nvSpPr>
          <p:cNvPr id="69" name="object 69"/>
          <p:cNvSpPr/>
          <p:nvPr/>
        </p:nvSpPr>
        <p:spPr>
          <a:xfrm rot="20832491">
            <a:off x="6518994" y="1462363"/>
            <a:ext cx="2267711" cy="23185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71" name="object 71"/>
          <p:cNvSpPr/>
          <p:nvPr/>
        </p:nvSpPr>
        <p:spPr>
          <a:xfrm rot="20676748">
            <a:off x="6664026" y="1751967"/>
            <a:ext cx="2269913" cy="2319019"/>
          </a:xfrm>
          <a:custGeom>
            <a:avLst/>
            <a:gdLst/>
            <a:ahLst/>
            <a:cxnLst/>
            <a:rect l="l" t="t" r="r" b="b"/>
            <a:pathLst>
              <a:path w="1702434" h="1739264">
                <a:moveTo>
                  <a:pt x="851154" y="0"/>
                </a:moveTo>
                <a:lnTo>
                  <a:pt x="0" y="0"/>
                </a:lnTo>
                <a:lnTo>
                  <a:pt x="0" y="869442"/>
                </a:lnTo>
                <a:lnTo>
                  <a:pt x="1347" y="918779"/>
                </a:lnTo>
                <a:lnTo>
                  <a:pt x="5342" y="967395"/>
                </a:lnTo>
                <a:lnTo>
                  <a:pt x="11912" y="1015215"/>
                </a:lnTo>
                <a:lnTo>
                  <a:pt x="20985" y="1062167"/>
                </a:lnTo>
                <a:lnTo>
                  <a:pt x="32490" y="1108176"/>
                </a:lnTo>
                <a:lnTo>
                  <a:pt x="46355" y="1153169"/>
                </a:lnTo>
                <a:lnTo>
                  <a:pt x="62508" y="1197073"/>
                </a:lnTo>
                <a:lnTo>
                  <a:pt x="80876" y="1239815"/>
                </a:lnTo>
                <a:lnTo>
                  <a:pt x="101388" y="1281321"/>
                </a:lnTo>
                <a:lnTo>
                  <a:pt x="123973" y="1321518"/>
                </a:lnTo>
                <a:lnTo>
                  <a:pt x="148557" y="1360332"/>
                </a:lnTo>
                <a:lnTo>
                  <a:pt x="175070" y="1397690"/>
                </a:lnTo>
                <a:lnTo>
                  <a:pt x="203439" y="1433518"/>
                </a:lnTo>
                <a:lnTo>
                  <a:pt x="233593" y="1467744"/>
                </a:lnTo>
                <a:lnTo>
                  <a:pt x="265459" y="1500293"/>
                </a:lnTo>
                <a:lnTo>
                  <a:pt x="298966" y="1531093"/>
                </a:lnTo>
                <a:lnTo>
                  <a:pt x="334042" y="1560070"/>
                </a:lnTo>
                <a:lnTo>
                  <a:pt x="370615" y="1587150"/>
                </a:lnTo>
                <a:lnTo>
                  <a:pt x="408613" y="1612261"/>
                </a:lnTo>
                <a:lnTo>
                  <a:pt x="447964" y="1635329"/>
                </a:lnTo>
                <a:lnTo>
                  <a:pt x="488596" y="1656279"/>
                </a:lnTo>
                <a:lnTo>
                  <a:pt x="530438" y="1675040"/>
                </a:lnTo>
                <a:lnTo>
                  <a:pt x="573417" y="1691538"/>
                </a:lnTo>
                <a:lnTo>
                  <a:pt x="617462" y="1705699"/>
                </a:lnTo>
                <a:lnTo>
                  <a:pt x="662500" y="1717450"/>
                </a:lnTo>
                <a:lnTo>
                  <a:pt x="708461" y="1726717"/>
                </a:lnTo>
                <a:lnTo>
                  <a:pt x="755271" y="1733427"/>
                </a:lnTo>
                <a:lnTo>
                  <a:pt x="802859" y="1737507"/>
                </a:lnTo>
                <a:lnTo>
                  <a:pt x="851154" y="1738884"/>
                </a:lnTo>
                <a:lnTo>
                  <a:pt x="899448" y="1737507"/>
                </a:lnTo>
                <a:lnTo>
                  <a:pt x="947036" y="1733427"/>
                </a:lnTo>
                <a:lnTo>
                  <a:pt x="993846" y="1726717"/>
                </a:lnTo>
                <a:lnTo>
                  <a:pt x="1039807" y="1717450"/>
                </a:lnTo>
                <a:lnTo>
                  <a:pt x="1084845" y="1705699"/>
                </a:lnTo>
                <a:lnTo>
                  <a:pt x="1128890" y="1691538"/>
                </a:lnTo>
                <a:lnTo>
                  <a:pt x="1171869" y="1675040"/>
                </a:lnTo>
                <a:lnTo>
                  <a:pt x="1213711" y="1656279"/>
                </a:lnTo>
                <a:lnTo>
                  <a:pt x="1254343" y="1635329"/>
                </a:lnTo>
                <a:lnTo>
                  <a:pt x="1293694" y="1612261"/>
                </a:lnTo>
                <a:lnTo>
                  <a:pt x="1331692" y="1587150"/>
                </a:lnTo>
                <a:lnTo>
                  <a:pt x="1368265" y="1560070"/>
                </a:lnTo>
                <a:lnTo>
                  <a:pt x="1403341" y="1531093"/>
                </a:lnTo>
                <a:lnTo>
                  <a:pt x="1436848" y="1500293"/>
                </a:lnTo>
                <a:lnTo>
                  <a:pt x="1468714" y="1467744"/>
                </a:lnTo>
                <a:lnTo>
                  <a:pt x="1498868" y="1433518"/>
                </a:lnTo>
                <a:lnTo>
                  <a:pt x="1527237" y="1397690"/>
                </a:lnTo>
                <a:lnTo>
                  <a:pt x="1553750" y="1360332"/>
                </a:lnTo>
                <a:lnTo>
                  <a:pt x="1578334" y="1321518"/>
                </a:lnTo>
                <a:lnTo>
                  <a:pt x="1600919" y="1281321"/>
                </a:lnTo>
                <a:lnTo>
                  <a:pt x="1621431" y="1239815"/>
                </a:lnTo>
                <a:lnTo>
                  <a:pt x="1639799" y="1197073"/>
                </a:lnTo>
                <a:lnTo>
                  <a:pt x="1655952" y="1153169"/>
                </a:lnTo>
                <a:lnTo>
                  <a:pt x="1669817" y="1108176"/>
                </a:lnTo>
                <a:lnTo>
                  <a:pt x="1681322" y="1062167"/>
                </a:lnTo>
                <a:lnTo>
                  <a:pt x="1690395" y="1015215"/>
                </a:lnTo>
                <a:lnTo>
                  <a:pt x="1696965" y="967395"/>
                </a:lnTo>
                <a:lnTo>
                  <a:pt x="1700960" y="918779"/>
                </a:lnTo>
                <a:lnTo>
                  <a:pt x="1702308" y="869442"/>
                </a:lnTo>
                <a:lnTo>
                  <a:pt x="1700960" y="820104"/>
                </a:lnTo>
                <a:lnTo>
                  <a:pt x="1696965" y="771488"/>
                </a:lnTo>
                <a:lnTo>
                  <a:pt x="1690395" y="723668"/>
                </a:lnTo>
                <a:lnTo>
                  <a:pt x="1681322" y="676716"/>
                </a:lnTo>
                <a:lnTo>
                  <a:pt x="1669817" y="630707"/>
                </a:lnTo>
                <a:lnTo>
                  <a:pt x="1655952" y="585714"/>
                </a:lnTo>
                <a:lnTo>
                  <a:pt x="1639799" y="541810"/>
                </a:lnTo>
                <a:lnTo>
                  <a:pt x="1621431" y="499068"/>
                </a:lnTo>
                <a:lnTo>
                  <a:pt x="1600919" y="457562"/>
                </a:lnTo>
                <a:lnTo>
                  <a:pt x="1578334" y="417365"/>
                </a:lnTo>
                <a:lnTo>
                  <a:pt x="1553750" y="378551"/>
                </a:lnTo>
                <a:lnTo>
                  <a:pt x="1527237" y="341193"/>
                </a:lnTo>
                <a:lnTo>
                  <a:pt x="1498868" y="305365"/>
                </a:lnTo>
                <a:lnTo>
                  <a:pt x="1468714" y="271139"/>
                </a:lnTo>
                <a:lnTo>
                  <a:pt x="1436848" y="238590"/>
                </a:lnTo>
                <a:lnTo>
                  <a:pt x="1403341" y="207790"/>
                </a:lnTo>
                <a:lnTo>
                  <a:pt x="1368265" y="178813"/>
                </a:lnTo>
                <a:lnTo>
                  <a:pt x="1331692" y="151733"/>
                </a:lnTo>
                <a:lnTo>
                  <a:pt x="1293694" y="126622"/>
                </a:lnTo>
                <a:lnTo>
                  <a:pt x="1254343" y="103554"/>
                </a:lnTo>
                <a:lnTo>
                  <a:pt x="1213711" y="82604"/>
                </a:lnTo>
                <a:lnTo>
                  <a:pt x="1171869" y="63843"/>
                </a:lnTo>
                <a:lnTo>
                  <a:pt x="1128890" y="47345"/>
                </a:lnTo>
                <a:lnTo>
                  <a:pt x="1084845" y="33184"/>
                </a:lnTo>
                <a:lnTo>
                  <a:pt x="1039807" y="21433"/>
                </a:lnTo>
                <a:lnTo>
                  <a:pt x="993846" y="12166"/>
                </a:lnTo>
                <a:lnTo>
                  <a:pt x="947036" y="5456"/>
                </a:lnTo>
                <a:lnTo>
                  <a:pt x="899448" y="1376"/>
                </a:lnTo>
                <a:lnTo>
                  <a:pt x="851154" y="0"/>
                </a:lnTo>
                <a:close/>
              </a:path>
            </a:pathLst>
          </a:custGeom>
          <a:solidFill>
            <a:srgbClr val="2CA7E0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73" name="object 73"/>
          <p:cNvSpPr/>
          <p:nvPr/>
        </p:nvSpPr>
        <p:spPr>
          <a:xfrm rot="20738198">
            <a:off x="6722738" y="2115225"/>
            <a:ext cx="2288540" cy="2339340"/>
          </a:xfrm>
          <a:custGeom>
            <a:avLst/>
            <a:gdLst/>
            <a:ahLst/>
            <a:cxnLst/>
            <a:rect l="l" t="t" r="r" b="b"/>
            <a:pathLst>
              <a:path w="1716404" h="1754504">
                <a:moveTo>
                  <a:pt x="858012" y="0"/>
                </a:moveTo>
                <a:lnTo>
                  <a:pt x="0" y="0"/>
                </a:lnTo>
                <a:lnTo>
                  <a:pt x="0" y="877062"/>
                </a:lnTo>
                <a:lnTo>
                  <a:pt x="1269" y="925183"/>
                </a:lnTo>
                <a:lnTo>
                  <a:pt x="5035" y="972625"/>
                </a:lnTo>
                <a:lnTo>
                  <a:pt x="11230" y="1019323"/>
                </a:lnTo>
                <a:lnTo>
                  <a:pt x="19791" y="1065209"/>
                </a:lnTo>
                <a:lnTo>
                  <a:pt x="30651" y="1110216"/>
                </a:lnTo>
                <a:lnTo>
                  <a:pt x="43744" y="1154277"/>
                </a:lnTo>
                <a:lnTo>
                  <a:pt x="59007" y="1197326"/>
                </a:lnTo>
                <a:lnTo>
                  <a:pt x="76372" y="1239295"/>
                </a:lnTo>
                <a:lnTo>
                  <a:pt x="95775" y="1280118"/>
                </a:lnTo>
                <a:lnTo>
                  <a:pt x="117150" y="1319727"/>
                </a:lnTo>
                <a:lnTo>
                  <a:pt x="140432" y="1358056"/>
                </a:lnTo>
                <a:lnTo>
                  <a:pt x="165555" y="1395039"/>
                </a:lnTo>
                <a:lnTo>
                  <a:pt x="192453" y="1430607"/>
                </a:lnTo>
                <a:lnTo>
                  <a:pt x="221063" y="1464694"/>
                </a:lnTo>
                <a:lnTo>
                  <a:pt x="251317" y="1497234"/>
                </a:lnTo>
                <a:lnTo>
                  <a:pt x="283150" y="1528159"/>
                </a:lnTo>
                <a:lnTo>
                  <a:pt x="316498" y="1557403"/>
                </a:lnTo>
                <a:lnTo>
                  <a:pt x="351294" y="1584899"/>
                </a:lnTo>
                <a:lnTo>
                  <a:pt x="387473" y="1610579"/>
                </a:lnTo>
                <a:lnTo>
                  <a:pt x="424970" y="1634377"/>
                </a:lnTo>
                <a:lnTo>
                  <a:pt x="463719" y="1656226"/>
                </a:lnTo>
                <a:lnTo>
                  <a:pt x="503655" y="1676059"/>
                </a:lnTo>
                <a:lnTo>
                  <a:pt x="544712" y="1693809"/>
                </a:lnTo>
                <a:lnTo>
                  <a:pt x="586825" y="1709409"/>
                </a:lnTo>
                <a:lnTo>
                  <a:pt x="629928" y="1722793"/>
                </a:lnTo>
                <a:lnTo>
                  <a:pt x="673957" y="1733894"/>
                </a:lnTo>
                <a:lnTo>
                  <a:pt x="718845" y="1742644"/>
                </a:lnTo>
                <a:lnTo>
                  <a:pt x="764527" y="1748977"/>
                </a:lnTo>
                <a:lnTo>
                  <a:pt x="810938" y="1752826"/>
                </a:lnTo>
                <a:lnTo>
                  <a:pt x="858012" y="1754124"/>
                </a:lnTo>
                <a:lnTo>
                  <a:pt x="905085" y="1752826"/>
                </a:lnTo>
                <a:lnTo>
                  <a:pt x="951496" y="1748977"/>
                </a:lnTo>
                <a:lnTo>
                  <a:pt x="997178" y="1742644"/>
                </a:lnTo>
                <a:lnTo>
                  <a:pt x="1042066" y="1733894"/>
                </a:lnTo>
                <a:lnTo>
                  <a:pt x="1086095" y="1722793"/>
                </a:lnTo>
                <a:lnTo>
                  <a:pt x="1129198" y="1709409"/>
                </a:lnTo>
                <a:lnTo>
                  <a:pt x="1171311" y="1693809"/>
                </a:lnTo>
                <a:lnTo>
                  <a:pt x="1212368" y="1676059"/>
                </a:lnTo>
                <a:lnTo>
                  <a:pt x="1252304" y="1656226"/>
                </a:lnTo>
                <a:lnTo>
                  <a:pt x="1291053" y="1634377"/>
                </a:lnTo>
                <a:lnTo>
                  <a:pt x="1328550" y="1610579"/>
                </a:lnTo>
                <a:lnTo>
                  <a:pt x="1364729" y="1584899"/>
                </a:lnTo>
                <a:lnTo>
                  <a:pt x="1399525" y="1557403"/>
                </a:lnTo>
                <a:lnTo>
                  <a:pt x="1432873" y="1528159"/>
                </a:lnTo>
                <a:lnTo>
                  <a:pt x="1464706" y="1497234"/>
                </a:lnTo>
                <a:lnTo>
                  <a:pt x="1494960" y="1464694"/>
                </a:lnTo>
                <a:lnTo>
                  <a:pt x="1523570" y="1430607"/>
                </a:lnTo>
                <a:lnTo>
                  <a:pt x="1550468" y="1395039"/>
                </a:lnTo>
                <a:lnTo>
                  <a:pt x="1575591" y="1358056"/>
                </a:lnTo>
                <a:lnTo>
                  <a:pt x="1598873" y="1319727"/>
                </a:lnTo>
                <a:lnTo>
                  <a:pt x="1620248" y="1280118"/>
                </a:lnTo>
                <a:lnTo>
                  <a:pt x="1639651" y="1239295"/>
                </a:lnTo>
                <a:lnTo>
                  <a:pt x="1657016" y="1197326"/>
                </a:lnTo>
                <a:lnTo>
                  <a:pt x="1672279" y="1154277"/>
                </a:lnTo>
                <a:lnTo>
                  <a:pt x="1685372" y="1110216"/>
                </a:lnTo>
                <a:lnTo>
                  <a:pt x="1696232" y="1065209"/>
                </a:lnTo>
                <a:lnTo>
                  <a:pt x="1704793" y="1019323"/>
                </a:lnTo>
                <a:lnTo>
                  <a:pt x="1710988" y="972625"/>
                </a:lnTo>
                <a:lnTo>
                  <a:pt x="1714754" y="925183"/>
                </a:lnTo>
                <a:lnTo>
                  <a:pt x="1716023" y="877062"/>
                </a:lnTo>
                <a:lnTo>
                  <a:pt x="1714754" y="828940"/>
                </a:lnTo>
                <a:lnTo>
                  <a:pt x="1710988" y="781498"/>
                </a:lnTo>
                <a:lnTo>
                  <a:pt x="1704793" y="734800"/>
                </a:lnTo>
                <a:lnTo>
                  <a:pt x="1696232" y="688914"/>
                </a:lnTo>
                <a:lnTo>
                  <a:pt x="1685372" y="643907"/>
                </a:lnTo>
                <a:lnTo>
                  <a:pt x="1672279" y="599846"/>
                </a:lnTo>
                <a:lnTo>
                  <a:pt x="1657016" y="556797"/>
                </a:lnTo>
                <a:lnTo>
                  <a:pt x="1639651" y="514828"/>
                </a:lnTo>
                <a:lnTo>
                  <a:pt x="1620248" y="474005"/>
                </a:lnTo>
                <a:lnTo>
                  <a:pt x="1598873" y="434396"/>
                </a:lnTo>
                <a:lnTo>
                  <a:pt x="1575591" y="396067"/>
                </a:lnTo>
                <a:lnTo>
                  <a:pt x="1550468" y="359084"/>
                </a:lnTo>
                <a:lnTo>
                  <a:pt x="1523570" y="323516"/>
                </a:lnTo>
                <a:lnTo>
                  <a:pt x="1494960" y="289429"/>
                </a:lnTo>
                <a:lnTo>
                  <a:pt x="1464706" y="256889"/>
                </a:lnTo>
                <a:lnTo>
                  <a:pt x="1432873" y="225964"/>
                </a:lnTo>
                <a:lnTo>
                  <a:pt x="1399525" y="196720"/>
                </a:lnTo>
                <a:lnTo>
                  <a:pt x="1364729" y="169224"/>
                </a:lnTo>
                <a:lnTo>
                  <a:pt x="1328550" y="143544"/>
                </a:lnTo>
                <a:lnTo>
                  <a:pt x="1291053" y="119746"/>
                </a:lnTo>
                <a:lnTo>
                  <a:pt x="1252304" y="97897"/>
                </a:lnTo>
                <a:lnTo>
                  <a:pt x="1212368" y="78064"/>
                </a:lnTo>
                <a:lnTo>
                  <a:pt x="1171311" y="60314"/>
                </a:lnTo>
                <a:lnTo>
                  <a:pt x="1129198" y="44714"/>
                </a:lnTo>
                <a:lnTo>
                  <a:pt x="1086095" y="31330"/>
                </a:lnTo>
                <a:lnTo>
                  <a:pt x="1042066" y="20229"/>
                </a:lnTo>
                <a:lnTo>
                  <a:pt x="997178" y="11479"/>
                </a:lnTo>
                <a:lnTo>
                  <a:pt x="951496" y="5146"/>
                </a:lnTo>
                <a:lnTo>
                  <a:pt x="905085" y="1297"/>
                </a:lnTo>
                <a:lnTo>
                  <a:pt x="858012" y="0"/>
                </a:lnTo>
                <a:close/>
              </a:path>
            </a:pathLst>
          </a:custGeom>
          <a:solidFill>
            <a:srgbClr val="17719D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74" name="object 74"/>
          <p:cNvSpPr/>
          <p:nvPr/>
        </p:nvSpPr>
        <p:spPr>
          <a:xfrm rot="20643309">
            <a:off x="6708647" y="2108201"/>
            <a:ext cx="2288540" cy="2339340"/>
          </a:xfrm>
          <a:custGeom>
            <a:avLst/>
            <a:gdLst/>
            <a:ahLst/>
            <a:cxnLst/>
            <a:rect l="l" t="t" r="r" b="b"/>
            <a:pathLst>
              <a:path w="1716404" h="1754504">
                <a:moveTo>
                  <a:pt x="1716023" y="877062"/>
                </a:moveTo>
                <a:lnTo>
                  <a:pt x="1714754" y="828940"/>
                </a:lnTo>
                <a:lnTo>
                  <a:pt x="1710988" y="781498"/>
                </a:lnTo>
                <a:lnTo>
                  <a:pt x="1704793" y="734800"/>
                </a:lnTo>
                <a:lnTo>
                  <a:pt x="1696232" y="688914"/>
                </a:lnTo>
                <a:lnTo>
                  <a:pt x="1685372" y="643907"/>
                </a:lnTo>
                <a:lnTo>
                  <a:pt x="1672279" y="599846"/>
                </a:lnTo>
                <a:lnTo>
                  <a:pt x="1657016" y="556797"/>
                </a:lnTo>
                <a:lnTo>
                  <a:pt x="1639651" y="514828"/>
                </a:lnTo>
                <a:lnTo>
                  <a:pt x="1620248" y="474005"/>
                </a:lnTo>
                <a:lnTo>
                  <a:pt x="1598873" y="434396"/>
                </a:lnTo>
                <a:lnTo>
                  <a:pt x="1575591" y="396067"/>
                </a:lnTo>
                <a:lnTo>
                  <a:pt x="1550468" y="359084"/>
                </a:lnTo>
                <a:lnTo>
                  <a:pt x="1523570" y="323516"/>
                </a:lnTo>
                <a:lnTo>
                  <a:pt x="1494960" y="289429"/>
                </a:lnTo>
                <a:lnTo>
                  <a:pt x="1464706" y="256889"/>
                </a:lnTo>
                <a:lnTo>
                  <a:pt x="1432873" y="225964"/>
                </a:lnTo>
                <a:lnTo>
                  <a:pt x="1399525" y="196720"/>
                </a:lnTo>
                <a:lnTo>
                  <a:pt x="1364729" y="169224"/>
                </a:lnTo>
                <a:lnTo>
                  <a:pt x="1328550" y="143544"/>
                </a:lnTo>
                <a:lnTo>
                  <a:pt x="1291053" y="119746"/>
                </a:lnTo>
                <a:lnTo>
                  <a:pt x="1252304" y="97897"/>
                </a:lnTo>
                <a:lnTo>
                  <a:pt x="1212368" y="78064"/>
                </a:lnTo>
                <a:lnTo>
                  <a:pt x="1171311" y="60314"/>
                </a:lnTo>
                <a:lnTo>
                  <a:pt x="1129198" y="44714"/>
                </a:lnTo>
                <a:lnTo>
                  <a:pt x="1086095" y="31330"/>
                </a:lnTo>
                <a:lnTo>
                  <a:pt x="1042066" y="20229"/>
                </a:lnTo>
                <a:lnTo>
                  <a:pt x="997178" y="11479"/>
                </a:lnTo>
                <a:lnTo>
                  <a:pt x="951496" y="5146"/>
                </a:lnTo>
                <a:lnTo>
                  <a:pt x="905085" y="1297"/>
                </a:lnTo>
                <a:lnTo>
                  <a:pt x="858012" y="0"/>
                </a:lnTo>
                <a:lnTo>
                  <a:pt x="807540" y="0"/>
                </a:lnTo>
                <a:lnTo>
                  <a:pt x="757069" y="0"/>
                </a:lnTo>
                <a:lnTo>
                  <a:pt x="0" y="0"/>
                </a:lnTo>
                <a:lnTo>
                  <a:pt x="0" y="51591"/>
                </a:lnTo>
                <a:lnTo>
                  <a:pt x="0" y="877062"/>
                </a:lnTo>
                <a:lnTo>
                  <a:pt x="1269" y="925183"/>
                </a:lnTo>
                <a:lnTo>
                  <a:pt x="5035" y="972625"/>
                </a:lnTo>
                <a:lnTo>
                  <a:pt x="11230" y="1019323"/>
                </a:lnTo>
                <a:lnTo>
                  <a:pt x="19791" y="1065209"/>
                </a:lnTo>
                <a:lnTo>
                  <a:pt x="30651" y="1110216"/>
                </a:lnTo>
                <a:lnTo>
                  <a:pt x="43744" y="1154277"/>
                </a:lnTo>
                <a:lnTo>
                  <a:pt x="59007" y="1197326"/>
                </a:lnTo>
                <a:lnTo>
                  <a:pt x="76372" y="1239295"/>
                </a:lnTo>
                <a:lnTo>
                  <a:pt x="95775" y="1280118"/>
                </a:lnTo>
                <a:lnTo>
                  <a:pt x="117150" y="1319727"/>
                </a:lnTo>
                <a:lnTo>
                  <a:pt x="140432" y="1358056"/>
                </a:lnTo>
                <a:lnTo>
                  <a:pt x="165555" y="1395039"/>
                </a:lnTo>
                <a:lnTo>
                  <a:pt x="192453" y="1430607"/>
                </a:lnTo>
                <a:lnTo>
                  <a:pt x="221063" y="1464694"/>
                </a:lnTo>
                <a:lnTo>
                  <a:pt x="251317" y="1497234"/>
                </a:lnTo>
                <a:lnTo>
                  <a:pt x="283150" y="1528159"/>
                </a:lnTo>
                <a:lnTo>
                  <a:pt x="316498" y="1557403"/>
                </a:lnTo>
                <a:lnTo>
                  <a:pt x="351294" y="1584899"/>
                </a:lnTo>
                <a:lnTo>
                  <a:pt x="387473" y="1610579"/>
                </a:lnTo>
                <a:lnTo>
                  <a:pt x="424970" y="1634377"/>
                </a:lnTo>
                <a:lnTo>
                  <a:pt x="463719" y="1656226"/>
                </a:lnTo>
                <a:lnTo>
                  <a:pt x="503655" y="1676059"/>
                </a:lnTo>
                <a:lnTo>
                  <a:pt x="544712" y="1693809"/>
                </a:lnTo>
                <a:lnTo>
                  <a:pt x="586825" y="1709409"/>
                </a:lnTo>
                <a:lnTo>
                  <a:pt x="629928" y="1722793"/>
                </a:lnTo>
                <a:lnTo>
                  <a:pt x="673957" y="1733894"/>
                </a:lnTo>
                <a:lnTo>
                  <a:pt x="718845" y="1742644"/>
                </a:lnTo>
                <a:lnTo>
                  <a:pt x="764527" y="1748977"/>
                </a:lnTo>
                <a:lnTo>
                  <a:pt x="810938" y="1752826"/>
                </a:lnTo>
                <a:lnTo>
                  <a:pt x="858012" y="1754124"/>
                </a:lnTo>
                <a:lnTo>
                  <a:pt x="905085" y="1752826"/>
                </a:lnTo>
                <a:lnTo>
                  <a:pt x="951496" y="1748977"/>
                </a:lnTo>
                <a:lnTo>
                  <a:pt x="997178" y="1742644"/>
                </a:lnTo>
                <a:lnTo>
                  <a:pt x="1042066" y="1733894"/>
                </a:lnTo>
                <a:lnTo>
                  <a:pt x="1086095" y="1722793"/>
                </a:lnTo>
                <a:lnTo>
                  <a:pt x="1129198" y="1709409"/>
                </a:lnTo>
                <a:lnTo>
                  <a:pt x="1171311" y="1693809"/>
                </a:lnTo>
                <a:lnTo>
                  <a:pt x="1212368" y="1676059"/>
                </a:lnTo>
                <a:lnTo>
                  <a:pt x="1252304" y="1656226"/>
                </a:lnTo>
                <a:lnTo>
                  <a:pt x="1291053" y="1634377"/>
                </a:lnTo>
                <a:lnTo>
                  <a:pt x="1328550" y="1610579"/>
                </a:lnTo>
                <a:lnTo>
                  <a:pt x="1364729" y="1584899"/>
                </a:lnTo>
                <a:lnTo>
                  <a:pt x="1399525" y="1557403"/>
                </a:lnTo>
                <a:lnTo>
                  <a:pt x="1432873" y="1528159"/>
                </a:lnTo>
                <a:lnTo>
                  <a:pt x="1464706" y="1497234"/>
                </a:lnTo>
                <a:lnTo>
                  <a:pt x="1494960" y="1464694"/>
                </a:lnTo>
                <a:lnTo>
                  <a:pt x="1523570" y="1430607"/>
                </a:lnTo>
                <a:lnTo>
                  <a:pt x="1550468" y="1395039"/>
                </a:lnTo>
                <a:lnTo>
                  <a:pt x="1575591" y="1358056"/>
                </a:lnTo>
                <a:lnTo>
                  <a:pt x="1598873" y="1319727"/>
                </a:lnTo>
                <a:lnTo>
                  <a:pt x="1620248" y="1280118"/>
                </a:lnTo>
                <a:lnTo>
                  <a:pt x="1639651" y="1239295"/>
                </a:lnTo>
                <a:lnTo>
                  <a:pt x="1657016" y="1197326"/>
                </a:lnTo>
                <a:lnTo>
                  <a:pt x="1672279" y="1154277"/>
                </a:lnTo>
                <a:lnTo>
                  <a:pt x="1685372" y="1110216"/>
                </a:lnTo>
                <a:lnTo>
                  <a:pt x="1696232" y="1065209"/>
                </a:lnTo>
                <a:lnTo>
                  <a:pt x="1704793" y="1019323"/>
                </a:lnTo>
                <a:lnTo>
                  <a:pt x="1710988" y="972625"/>
                </a:lnTo>
                <a:lnTo>
                  <a:pt x="1714754" y="925183"/>
                </a:lnTo>
                <a:lnTo>
                  <a:pt x="1716023" y="877062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75" name="object 75"/>
          <p:cNvSpPr txBox="1"/>
          <p:nvPr/>
        </p:nvSpPr>
        <p:spPr>
          <a:xfrm>
            <a:off x="7057050" y="2290395"/>
            <a:ext cx="1591733" cy="1864613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>
              <a:spcBef>
                <a:spcPts val="140"/>
              </a:spcBef>
            </a:pPr>
            <a:r>
              <a:rPr sz="2000" b="1" spc="-7" dirty="0">
                <a:solidFill>
                  <a:srgbClr val="FFFFFF"/>
                </a:solidFill>
                <a:latin typeface="Arial"/>
                <a:cs typeface="Arial"/>
              </a:rPr>
              <a:t>Budaya</a:t>
            </a:r>
            <a:r>
              <a:rPr sz="20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7" dirty="0">
                <a:solidFill>
                  <a:srgbClr val="FFFFFF"/>
                </a:solidFill>
                <a:latin typeface="Arial"/>
                <a:cs typeface="Arial"/>
              </a:rPr>
              <a:t>Mutu</a:t>
            </a:r>
            <a:endParaRPr sz="2000" b="1" dirty="0">
              <a:latin typeface="Arial"/>
              <a:cs typeface="Arial"/>
            </a:endParaRPr>
          </a:p>
          <a:p>
            <a:pPr marL="199808" indent="-182875">
              <a:buFont typeface="Wingdings"/>
              <a:buChar char=""/>
              <a:tabLst>
                <a:tab pos="199808" algn="l"/>
              </a:tabLst>
            </a:pP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Pola</a:t>
            </a:r>
            <a:r>
              <a:rPr sz="16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pikir</a:t>
            </a:r>
            <a:endParaRPr sz="1600" dirty="0">
              <a:latin typeface="Arial"/>
              <a:cs typeface="Arial"/>
            </a:endParaRPr>
          </a:p>
          <a:p>
            <a:pPr marL="199808" indent="-182875">
              <a:buFont typeface="Wingdings"/>
              <a:buChar char=""/>
              <a:tabLst>
                <a:tab pos="199808" algn="l"/>
              </a:tabLst>
            </a:pP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Pola</a:t>
            </a:r>
            <a:r>
              <a:rPr sz="16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sikap</a:t>
            </a:r>
            <a:endParaRPr sz="1600" dirty="0">
              <a:latin typeface="Arial"/>
              <a:cs typeface="Arial"/>
            </a:endParaRPr>
          </a:p>
          <a:p>
            <a:pPr marL="16933" marR="6773">
              <a:buFont typeface="Wingdings"/>
              <a:buChar char=""/>
              <a:tabLst>
                <a:tab pos="199808" algn="l"/>
              </a:tabLst>
            </a:pP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Pola</a:t>
            </a:r>
            <a:r>
              <a:rPr sz="1600" spc="-11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 err="1">
                <a:solidFill>
                  <a:srgbClr val="FFFFFF"/>
                </a:solidFill>
                <a:latin typeface="Arial"/>
                <a:cs typeface="Arial"/>
              </a:rPr>
              <a:t>perilaku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  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     </a:t>
            </a:r>
          </a:p>
          <a:p>
            <a:pPr marL="16933" marR="6773">
              <a:tabLst>
                <a:tab pos="199808" algn="l"/>
              </a:tabLst>
            </a:pP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  </a:t>
            </a:r>
            <a:r>
              <a:rPr sz="1600" dirty="0" err="1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'</a:t>
            </a:r>
            <a:r>
              <a:rPr sz="1600" dirty="0" err="1">
                <a:solidFill>
                  <a:srgbClr val="FFFFFF"/>
                </a:solidFill>
                <a:latin typeface="Arial"/>
                <a:cs typeface="Arial"/>
              </a:rPr>
              <a:t>dasarkan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  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</a:p>
          <a:p>
            <a:pPr marL="16933" marR="6773">
              <a:tabLst>
                <a:tab pos="199808" algn="l"/>
              </a:tabLst>
            </a:pP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  </a:t>
            </a:r>
            <a:r>
              <a:rPr sz="1600" dirty="0" err="1">
                <a:solidFill>
                  <a:srgbClr val="FFFFFF"/>
                </a:solidFill>
                <a:latin typeface="Arial"/>
                <a:cs typeface="Arial"/>
              </a:rPr>
              <a:t>Standar</a:t>
            </a:r>
            <a:r>
              <a:rPr sz="16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Dikti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D3FD1492-6AA7-B246-AA7C-5F24A91169FD}"/>
              </a:ext>
            </a:extLst>
          </p:cNvPr>
          <p:cNvSpPr txBox="1"/>
          <p:nvPr/>
        </p:nvSpPr>
        <p:spPr>
          <a:xfrm>
            <a:off x="416313" y="6675865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/>
          </a:p>
        </p:txBody>
      </p:sp>
      <p:sp>
        <p:nvSpPr>
          <p:cNvPr id="80" name="object 32">
            <a:extLst>
              <a:ext uri="{FF2B5EF4-FFF2-40B4-BE49-F238E27FC236}">
                <a16:creationId xmlns:a16="http://schemas.microsoft.com/office/drawing/2014/main" id="{A99BE1B9-7630-1147-9C71-073CEA60591C}"/>
              </a:ext>
            </a:extLst>
          </p:cNvPr>
          <p:cNvSpPr/>
          <p:nvPr/>
        </p:nvSpPr>
        <p:spPr>
          <a:xfrm>
            <a:off x="281905" y="4427389"/>
            <a:ext cx="437723" cy="2466169"/>
          </a:xfrm>
          <a:custGeom>
            <a:avLst/>
            <a:gdLst/>
            <a:ahLst/>
            <a:cxnLst/>
            <a:rect l="l" t="t" r="r" b="b"/>
            <a:pathLst>
              <a:path w="312419" h="1005839">
                <a:moveTo>
                  <a:pt x="0" y="0"/>
                </a:moveTo>
                <a:lnTo>
                  <a:pt x="0" y="373024"/>
                </a:lnTo>
                <a:lnTo>
                  <a:pt x="312419" y="1005840"/>
                </a:lnTo>
                <a:lnTo>
                  <a:pt x="312419" y="632815"/>
                </a:lnTo>
                <a:lnTo>
                  <a:pt x="0" y="0"/>
                </a:lnTo>
                <a:close/>
              </a:path>
            </a:pathLst>
          </a:custGeom>
          <a:solidFill>
            <a:srgbClr val="007E3A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87" name="object 35">
            <a:extLst>
              <a:ext uri="{FF2B5EF4-FFF2-40B4-BE49-F238E27FC236}">
                <a16:creationId xmlns:a16="http://schemas.microsoft.com/office/drawing/2014/main" id="{442D18BF-7BFB-CE4F-B3D5-F0A73EE4269D}"/>
              </a:ext>
            </a:extLst>
          </p:cNvPr>
          <p:cNvSpPr txBox="1"/>
          <p:nvPr/>
        </p:nvSpPr>
        <p:spPr>
          <a:xfrm>
            <a:off x="382141" y="4197336"/>
            <a:ext cx="714587" cy="26332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600" dirty="0">
                <a:latin typeface="Arial"/>
                <a:cs typeface="Arial"/>
              </a:rPr>
              <a:t>PPEPP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7DAD88DC-D83B-4E4C-9E48-64642D27D681}"/>
              </a:ext>
            </a:extLst>
          </p:cNvPr>
          <p:cNvSpPr txBox="1"/>
          <p:nvPr/>
        </p:nvSpPr>
        <p:spPr>
          <a:xfrm>
            <a:off x="4377718" y="258050"/>
            <a:ext cx="36739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i="1" dirty="0">
                <a:solidFill>
                  <a:srgbClr val="C0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CQI </a:t>
            </a:r>
            <a:r>
              <a:rPr lang="en-US" sz="2667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continous</a:t>
            </a:r>
            <a:r>
              <a:rPr lang="en-US" sz="2667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quality improvement</a:t>
            </a:r>
            <a:endParaRPr lang="en-US" sz="2400" i="1" dirty="0">
              <a:solidFill>
                <a:srgbClr val="C00000"/>
              </a:solidFill>
              <a:latin typeface="APPLE CHANCERY" panose="03020702040506060504" pitchFamily="66" charset="-79"/>
              <a:cs typeface="APPLE CHANCERY" panose="03020702040506060504" pitchFamily="66" charset="-79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DCA74BFB-0267-7D46-97FB-8838BFC9B2DC}"/>
              </a:ext>
            </a:extLst>
          </p:cNvPr>
          <p:cNvSpPr/>
          <p:nvPr/>
        </p:nvSpPr>
        <p:spPr>
          <a:xfrm>
            <a:off x="6547648" y="6515646"/>
            <a:ext cx="25315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BPMA-Universitas Indonesia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FC13232D-046B-D741-A357-A67DA69776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135" y="133562"/>
            <a:ext cx="10498665" cy="6587913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210CE7-8274-C341-8944-62D6DC3EE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BPMA-UI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4D5501-5358-834C-800D-EA33B6D05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9F711-271E-FB48-92D8-3D9B219677E6}" type="datetime1">
              <a:rPr lang="en-ID" smtClean="0"/>
              <a:t>02/05/23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4765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82AEE445-A188-B94C-B72C-79C0D8499D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732" y="39447"/>
            <a:ext cx="11362267" cy="66498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097BFA1-E674-8045-81B4-2AC770E4F2E1}"/>
              </a:ext>
            </a:extLst>
          </p:cNvPr>
          <p:cNvSpPr txBox="1"/>
          <p:nvPr/>
        </p:nvSpPr>
        <p:spPr>
          <a:xfrm>
            <a:off x="449407" y="3308786"/>
            <a:ext cx="2777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Normative</a:t>
            </a:r>
            <a:r>
              <a:rPr lang="en-US" dirty="0"/>
              <a:t>: </a:t>
            </a:r>
            <a:r>
              <a:rPr lang="en-US" dirty="0" err="1"/>
              <a:t>visi-misi</a:t>
            </a:r>
            <a:r>
              <a:rPr lang="en-US" dirty="0"/>
              <a:t> PT</a:t>
            </a:r>
          </a:p>
          <a:p>
            <a:r>
              <a:rPr lang="en-US" dirty="0" err="1"/>
              <a:t>Sasaran</a:t>
            </a:r>
            <a:r>
              <a:rPr lang="en-US" dirty="0"/>
              <a:t> </a:t>
            </a:r>
            <a:r>
              <a:rPr lang="en-US" dirty="0" err="1"/>
              <a:t>mutu</a:t>
            </a:r>
            <a:r>
              <a:rPr lang="en-US" dirty="0"/>
              <a:t> </a:t>
            </a:r>
            <a:r>
              <a:rPr lang="en-US" dirty="0" err="1"/>
              <a:t>organisasi</a:t>
            </a:r>
            <a:r>
              <a:rPr lang="en-US" dirty="0"/>
              <a:t>, </a:t>
            </a:r>
            <a:r>
              <a:rPr lang="en-US" dirty="0" err="1"/>
              <a:t>nilai-nilai</a:t>
            </a:r>
            <a:r>
              <a:rPr lang="en-US" dirty="0"/>
              <a:t> PT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ADFF14-6CBC-BC4F-A5D5-5CFCBA86957E}"/>
              </a:ext>
            </a:extLst>
          </p:cNvPr>
          <p:cNvSpPr txBox="1"/>
          <p:nvPr/>
        </p:nvSpPr>
        <p:spPr>
          <a:xfrm>
            <a:off x="473750" y="4553360"/>
            <a:ext cx="22569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Strategic: </a:t>
            </a:r>
            <a:r>
              <a:rPr lang="en-US" dirty="0" err="1"/>
              <a:t>tanggung</a:t>
            </a:r>
            <a:r>
              <a:rPr lang="en-US" dirty="0"/>
              <a:t> </a:t>
            </a:r>
            <a:r>
              <a:rPr lang="en-US" dirty="0" err="1"/>
              <a:t>jwb</a:t>
            </a:r>
            <a:r>
              <a:rPr lang="en-US" dirty="0"/>
              <a:t> </a:t>
            </a:r>
            <a:r>
              <a:rPr lang="en-US" dirty="0" err="1"/>
              <a:t>penjaminan</a:t>
            </a:r>
            <a:r>
              <a:rPr lang="en-US" dirty="0"/>
              <a:t> </a:t>
            </a:r>
            <a:r>
              <a:rPr lang="en-US" dirty="0" err="1"/>
              <a:t>mutu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75BCAC-94C7-D640-9EEC-7F349131DB79}"/>
              </a:ext>
            </a:extLst>
          </p:cNvPr>
          <p:cNvSpPr txBox="1"/>
          <p:nvPr/>
        </p:nvSpPr>
        <p:spPr>
          <a:xfrm>
            <a:off x="473750" y="5518530"/>
            <a:ext cx="35222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Operative:</a:t>
            </a:r>
            <a:r>
              <a:rPr lang="en-US" dirty="0"/>
              <a:t> </a:t>
            </a:r>
            <a:r>
              <a:rPr lang="id-ID" sz="1800" dirty="0"/>
              <a:t>Alat dan ukuran kualitas Mis: AIA, </a:t>
            </a:r>
            <a:r>
              <a:rPr lang="en-US" dirty="0"/>
              <a:t>EDOM, </a:t>
            </a:r>
            <a:r>
              <a:rPr lang="en-US" dirty="0" err="1"/>
              <a:t>Evisem</a:t>
            </a:r>
            <a:r>
              <a:rPr lang="en-US" dirty="0"/>
              <a:t>, </a:t>
            </a:r>
            <a:r>
              <a:rPr lang="en-US" dirty="0" err="1"/>
              <a:t>Monev</a:t>
            </a:r>
            <a:r>
              <a:rPr lang="en-US" dirty="0"/>
              <a:t> </a:t>
            </a:r>
            <a:r>
              <a:rPr lang="en-US" dirty="0" err="1"/>
              <a:t>Pebljrn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2697C0-6A64-B54A-924E-B0962CA4F374}"/>
              </a:ext>
            </a:extLst>
          </p:cNvPr>
          <p:cNvSpPr txBox="1"/>
          <p:nvPr/>
        </p:nvSpPr>
        <p:spPr>
          <a:xfrm>
            <a:off x="1376890" y="6132635"/>
            <a:ext cx="508634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4493F3-D393-FA47-B422-1C59FAD8A24A}"/>
              </a:ext>
            </a:extLst>
          </p:cNvPr>
          <p:cNvSpPr txBox="1"/>
          <p:nvPr/>
        </p:nvSpPr>
        <p:spPr>
          <a:xfrm>
            <a:off x="10066867" y="3950686"/>
            <a:ext cx="22436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C00000"/>
                </a:solidFill>
              </a:rPr>
              <a:t>attitudes toward quality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9E9A69FB-A228-7942-88F5-36FC19F0B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BPMA-UI</a:t>
            </a:r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94DEFC85-D930-2A42-B7EE-CD5762361B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05282" y="6453428"/>
            <a:ext cx="2743200" cy="365125"/>
          </a:xfrm>
        </p:spPr>
        <p:txBody>
          <a:bodyPr/>
          <a:lstStyle/>
          <a:p>
            <a:fld id="{44C25766-B244-0F45-B8A1-93F10883DA76}" type="datetime1">
              <a:rPr lang="en-ID" smtClean="0"/>
              <a:t>02/05/23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79840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2" descr="Light horizontal">
            <a:extLst>
              <a:ext uri="{FF2B5EF4-FFF2-40B4-BE49-F238E27FC236}">
                <a16:creationId xmlns:a16="http://schemas.microsoft.com/office/drawing/2014/main" id="{DAEF4B98-EC1A-65E8-25BD-EE7D248DB3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809625"/>
            <a:ext cx="6007100" cy="57912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rgbClr val="4F6228"/>
            </a:solidFill>
            <a:miter lim="800000"/>
            <a:headEnd/>
            <a:tailEnd/>
          </a:ln>
        </p:spPr>
        <p:txBody>
          <a:bodyPr wrap="none" lIns="94120" tIns="47060" rIns="94120" bIns="47060" anchor="ctr"/>
          <a:lstStyle/>
          <a:p>
            <a:pPr>
              <a:defRPr/>
            </a:pPr>
            <a:endParaRPr lang="en-US"/>
          </a:p>
        </p:txBody>
      </p:sp>
      <p:grpSp>
        <p:nvGrpSpPr>
          <p:cNvPr id="15362" name="Group 172">
            <a:extLst>
              <a:ext uri="{FF2B5EF4-FFF2-40B4-BE49-F238E27FC236}">
                <a16:creationId xmlns:a16="http://schemas.microsoft.com/office/drawing/2014/main" id="{5A795B87-2667-02C0-31A0-36263C3DF7A9}"/>
              </a:ext>
            </a:extLst>
          </p:cNvPr>
          <p:cNvGrpSpPr>
            <a:grpSpLocks/>
          </p:cNvGrpSpPr>
          <p:nvPr/>
        </p:nvGrpSpPr>
        <p:grpSpPr bwMode="auto">
          <a:xfrm>
            <a:off x="2997201" y="962026"/>
            <a:ext cx="4181475" cy="1876425"/>
            <a:chOff x="1018" y="606"/>
            <a:chExt cx="2634" cy="1182"/>
          </a:xfrm>
        </p:grpSpPr>
        <p:pic>
          <p:nvPicPr>
            <p:cNvPr id="15569" name="Picture 174" descr="GRADS">
              <a:extLst>
                <a:ext uri="{FF2B5EF4-FFF2-40B4-BE49-F238E27FC236}">
                  <a16:creationId xmlns:a16="http://schemas.microsoft.com/office/drawing/2014/main" id="{0D102E6B-D16F-CB07-201A-0148E9CB44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0" y="917"/>
              <a:ext cx="642" cy="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5570" name="Group 176">
              <a:extLst>
                <a:ext uri="{FF2B5EF4-FFF2-40B4-BE49-F238E27FC236}">
                  <a16:creationId xmlns:a16="http://schemas.microsoft.com/office/drawing/2014/main" id="{EA16EC47-EA56-5527-ECB4-DB5D13C3EFD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18" y="754"/>
              <a:ext cx="657" cy="965"/>
              <a:chOff x="1180" y="420"/>
              <a:chExt cx="657" cy="965"/>
            </a:xfrm>
          </p:grpSpPr>
          <p:sp>
            <p:nvSpPr>
              <p:cNvPr id="15576" name="Text Box 177">
                <a:extLst>
                  <a:ext uri="{FF2B5EF4-FFF2-40B4-BE49-F238E27FC236}">
                    <a16:creationId xmlns:a16="http://schemas.microsoft.com/office/drawing/2014/main" id="{5B18A86B-80B6-D62F-4623-E6311EF6547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80" y="1083"/>
                <a:ext cx="657" cy="3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lnSpc>
                    <a:spcPct val="9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400" b="1">
                    <a:cs typeface="Arial" panose="020B0604020202020204" pitchFamily="34" charset="0"/>
                  </a:rPr>
                  <a:t>Mahasiswa</a:t>
                </a:r>
              </a:p>
              <a:p>
                <a:pPr algn="ctr" eaLnBrk="1" hangingPunct="1">
                  <a:lnSpc>
                    <a:spcPct val="9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400" b="1">
                    <a:cs typeface="Arial" panose="020B0604020202020204" pitchFamily="34" charset="0"/>
                  </a:rPr>
                  <a:t>Baru</a:t>
                </a:r>
              </a:p>
            </p:txBody>
          </p:sp>
          <p:pic>
            <p:nvPicPr>
              <p:cNvPr id="15577" name="Picture 178" descr="incoming">
                <a:extLst>
                  <a:ext uri="{FF2B5EF4-FFF2-40B4-BE49-F238E27FC236}">
                    <a16:creationId xmlns:a16="http://schemas.microsoft.com/office/drawing/2014/main" id="{CF53A8A7-FF55-CB46-E5B2-A258D64F10F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20" y="420"/>
                <a:ext cx="506" cy="6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5571" name="Group 179">
              <a:extLst>
                <a:ext uri="{FF2B5EF4-FFF2-40B4-BE49-F238E27FC236}">
                  <a16:creationId xmlns:a16="http://schemas.microsoft.com/office/drawing/2014/main" id="{B4CE1B46-1439-D757-E40B-5049D8F1677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36" y="606"/>
              <a:ext cx="1066" cy="1182"/>
              <a:chOff x="1836" y="606"/>
              <a:chExt cx="1066" cy="1182"/>
            </a:xfrm>
          </p:grpSpPr>
          <p:sp>
            <p:nvSpPr>
              <p:cNvPr id="15572" name="AutoShape 180">
                <a:extLst>
                  <a:ext uri="{FF2B5EF4-FFF2-40B4-BE49-F238E27FC236}">
                    <a16:creationId xmlns:a16="http://schemas.microsoft.com/office/drawing/2014/main" id="{9133CD62-E9F8-EE1C-05C5-C0C9CBB381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36" y="606"/>
                <a:ext cx="1066" cy="1170"/>
              </a:xfrm>
              <a:prstGeom prst="homePlate">
                <a:avLst>
                  <a:gd name="adj" fmla="val 11199"/>
                </a:avLst>
              </a:prstGeom>
              <a:solidFill>
                <a:srgbClr val="FFCC66"/>
              </a:solidFill>
              <a:ln w="9525">
                <a:solidFill>
                  <a:srgbClr val="D59957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pic>
            <p:nvPicPr>
              <p:cNvPr id="15573" name="Picture 181" descr="EDUCAT11">
                <a:extLst>
                  <a:ext uri="{FF2B5EF4-FFF2-40B4-BE49-F238E27FC236}">
                    <a16:creationId xmlns:a16="http://schemas.microsoft.com/office/drawing/2014/main" id="{CF54A912-B9F4-4245-153F-B7AE4282C15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65" y="1079"/>
                <a:ext cx="624" cy="426"/>
              </a:xfrm>
              <a:prstGeom prst="rect">
                <a:avLst/>
              </a:prstGeom>
              <a:solidFill>
                <a:srgbClr val="FCFC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278" name="Text Box 182">
                <a:extLst>
                  <a:ext uri="{FF2B5EF4-FFF2-40B4-BE49-F238E27FC236}">
                    <a16:creationId xmlns:a16="http://schemas.microsoft.com/office/drawing/2014/main" id="{C6577E55-8B01-AABD-0A96-E65273C651F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91" y="1458"/>
                <a:ext cx="816" cy="3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en-US" sz="1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cs typeface="Arial" panose="020B0604020202020204" pitchFamily="34" charset="0"/>
                  </a:rPr>
                  <a:t>Proses Pembelajaran</a:t>
                </a:r>
              </a:p>
            </p:txBody>
          </p:sp>
          <p:pic>
            <p:nvPicPr>
              <p:cNvPr id="15575" name="Picture 184" descr="TEACHME">
                <a:extLst>
                  <a:ext uri="{FF2B5EF4-FFF2-40B4-BE49-F238E27FC236}">
                    <a16:creationId xmlns:a16="http://schemas.microsoft.com/office/drawing/2014/main" id="{D49BA616-6DD8-2CA1-4EB2-8F90B2274DD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57" y="643"/>
                <a:ext cx="632" cy="4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5363" name="Group 7">
            <a:extLst>
              <a:ext uri="{FF2B5EF4-FFF2-40B4-BE49-F238E27FC236}">
                <a16:creationId xmlns:a16="http://schemas.microsoft.com/office/drawing/2014/main" id="{60E214BE-6CEC-911E-8902-F63CAD2BDD2F}"/>
              </a:ext>
            </a:extLst>
          </p:cNvPr>
          <p:cNvGrpSpPr>
            <a:grpSpLocks/>
          </p:cNvGrpSpPr>
          <p:nvPr/>
        </p:nvGrpSpPr>
        <p:grpSpPr bwMode="auto">
          <a:xfrm>
            <a:off x="5902326" y="2795588"/>
            <a:ext cx="2011363" cy="1644650"/>
            <a:chOff x="3023" y="1957"/>
            <a:chExt cx="1376" cy="1036"/>
          </a:xfrm>
        </p:grpSpPr>
        <p:sp>
          <p:nvSpPr>
            <p:cNvPr id="15565" name="AutoShape 8">
              <a:extLst>
                <a:ext uri="{FF2B5EF4-FFF2-40B4-BE49-F238E27FC236}">
                  <a16:creationId xmlns:a16="http://schemas.microsoft.com/office/drawing/2014/main" id="{84B756CA-8FEC-6BD6-3C84-23E5E9CC367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478933" flipH="1">
              <a:off x="3023" y="1957"/>
              <a:ext cx="1376" cy="1036"/>
            </a:xfrm>
            <a:prstGeom prst="rightArrow">
              <a:avLst>
                <a:gd name="adj1" fmla="val 75343"/>
                <a:gd name="adj2" fmla="val 54572"/>
              </a:avLst>
            </a:prstGeom>
            <a:solidFill>
              <a:srgbClr val="FFCC66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grpSp>
          <p:nvGrpSpPr>
            <p:cNvPr id="15566" name="Group 9">
              <a:extLst>
                <a:ext uri="{FF2B5EF4-FFF2-40B4-BE49-F238E27FC236}">
                  <a16:creationId xmlns:a16="http://schemas.microsoft.com/office/drawing/2014/main" id="{D5FE83CC-0B36-FF77-6011-C82CB2FD069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56" y="2071"/>
              <a:ext cx="1007" cy="868"/>
              <a:chOff x="3356" y="2071"/>
              <a:chExt cx="1007" cy="868"/>
            </a:xfrm>
          </p:grpSpPr>
          <p:pic>
            <p:nvPicPr>
              <p:cNvPr id="15567" name="Picture 11">
                <a:extLst>
                  <a:ext uri="{FF2B5EF4-FFF2-40B4-BE49-F238E27FC236}">
                    <a16:creationId xmlns:a16="http://schemas.microsoft.com/office/drawing/2014/main" id="{19480D9C-3C9A-AB63-9A82-BF798DA211D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56" y="2071"/>
                <a:ext cx="655" cy="4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" name="Text Box 12">
                <a:extLst>
                  <a:ext uri="{FF2B5EF4-FFF2-40B4-BE49-F238E27FC236}">
                    <a16:creationId xmlns:a16="http://schemas.microsoft.com/office/drawing/2014/main" id="{D6CDC7A6-E6A3-C36A-83F9-CC8B407B525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16" y="2648"/>
                <a:ext cx="947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en-US" sz="2400" b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cs typeface="Arial" panose="020B0604020202020204" pitchFamily="34" charset="0"/>
                  </a:rPr>
                  <a:t>SPMI</a:t>
                </a:r>
              </a:p>
            </p:txBody>
          </p:sp>
        </p:grpSp>
      </p:grpSp>
      <p:grpSp>
        <p:nvGrpSpPr>
          <p:cNvPr id="15364" name="Group 227">
            <a:extLst>
              <a:ext uri="{FF2B5EF4-FFF2-40B4-BE49-F238E27FC236}">
                <a16:creationId xmlns:a16="http://schemas.microsoft.com/office/drawing/2014/main" id="{0119BEE3-0559-84BF-E1FA-009C804095AC}"/>
              </a:ext>
            </a:extLst>
          </p:cNvPr>
          <p:cNvGrpSpPr>
            <a:grpSpLocks/>
          </p:cNvGrpSpPr>
          <p:nvPr/>
        </p:nvGrpSpPr>
        <p:grpSpPr bwMode="auto">
          <a:xfrm>
            <a:off x="2371725" y="3044825"/>
            <a:ext cx="5867400" cy="3429000"/>
            <a:chOff x="624" y="1918"/>
            <a:chExt cx="3696" cy="2160"/>
          </a:xfrm>
        </p:grpSpPr>
        <p:sp>
          <p:nvSpPr>
            <p:cNvPr id="15407" name="Freeform 16">
              <a:extLst>
                <a:ext uri="{FF2B5EF4-FFF2-40B4-BE49-F238E27FC236}">
                  <a16:creationId xmlns:a16="http://schemas.microsoft.com/office/drawing/2014/main" id="{D57F18D9-6223-5FF6-7307-BC147C1D71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" y="1918"/>
              <a:ext cx="3696" cy="2160"/>
            </a:xfrm>
            <a:custGeom>
              <a:avLst/>
              <a:gdLst>
                <a:gd name="T0" fmla="*/ 48 w 3696"/>
                <a:gd name="T1" fmla="*/ 2112 h 2160"/>
                <a:gd name="T2" fmla="*/ 48 w 3696"/>
                <a:gd name="T3" fmla="*/ 1488 h 2160"/>
                <a:gd name="T4" fmla="*/ 816 w 3696"/>
                <a:gd name="T5" fmla="*/ 1488 h 2160"/>
                <a:gd name="T6" fmla="*/ 816 w 3696"/>
                <a:gd name="T7" fmla="*/ 960 h 2160"/>
                <a:gd name="T8" fmla="*/ 1344 w 3696"/>
                <a:gd name="T9" fmla="*/ 960 h 2160"/>
                <a:gd name="T10" fmla="*/ 1344 w 3696"/>
                <a:gd name="T11" fmla="*/ 336 h 2160"/>
                <a:gd name="T12" fmla="*/ 1872 w 3696"/>
                <a:gd name="T13" fmla="*/ 0 h 2160"/>
                <a:gd name="T14" fmla="*/ 2352 w 3696"/>
                <a:gd name="T15" fmla="*/ 336 h 2160"/>
                <a:gd name="T16" fmla="*/ 2352 w 3696"/>
                <a:gd name="T17" fmla="*/ 960 h 2160"/>
                <a:gd name="T18" fmla="*/ 2928 w 3696"/>
                <a:gd name="T19" fmla="*/ 960 h 2160"/>
                <a:gd name="T20" fmla="*/ 2928 w 3696"/>
                <a:gd name="T21" fmla="*/ 1488 h 2160"/>
                <a:gd name="T22" fmla="*/ 3696 w 3696"/>
                <a:gd name="T23" fmla="*/ 1488 h 2160"/>
                <a:gd name="T24" fmla="*/ 3696 w 3696"/>
                <a:gd name="T25" fmla="*/ 2160 h 2160"/>
                <a:gd name="T26" fmla="*/ 0 w 3696"/>
                <a:gd name="T27" fmla="*/ 2160 h 2160"/>
                <a:gd name="T28" fmla="*/ 48 w 3696"/>
                <a:gd name="T29" fmla="*/ 2112 h 216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696"/>
                <a:gd name="T46" fmla="*/ 0 h 2160"/>
                <a:gd name="T47" fmla="*/ 3696 w 3696"/>
                <a:gd name="T48" fmla="*/ 2160 h 216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696" h="2160">
                  <a:moveTo>
                    <a:pt x="48" y="2112"/>
                  </a:moveTo>
                  <a:lnTo>
                    <a:pt x="48" y="1488"/>
                  </a:lnTo>
                  <a:lnTo>
                    <a:pt x="816" y="1488"/>
                  </a:lnTo>
                  <a:lnTo>
                    <a:pt x="816" y="960"/>
                  </a:lnTo>
                  <a:lnTo>
                    <a:pt x="1344" y="960"/>
                  </a:lnTo>
                  <a:lnTo>
                    <a:pt x="1344" y="336"/>
                  </a:lnTo>
                  <a:lnTo>
                    <a:pt x="1872" y="0"/>
                  </a:lnTo>
                  <a:lnTo>
                    <a:pt x="2352" y="336"/>
                  </a:lnTo>
                  <a:lnTo>
                    <a:pt x="2352" y="960"/>
                  </a:lnTo>
                  <a:lnTo>
                    <a:pt x="2928" y="960"/>
                  </a:lnTo>
                  <a:lnTo>
                    <a:pt x="2928" y="1488"/>
                  </a:lnTo>
                  <a:lnTo>
                    <a:pt x="3696" y="1488"/>
                  </a:lnTo>
                  <a:lnTo>
                    <a:pt x="3696" y="2160"/>
                  </a:lnTo>
                  <a:lnTo>
                    <a:pt x="0" y="2160"/>
                  </a:lnTo>
                  <a:lnTo>
                    <a:pt x="48" y="2112"/>
                  </a:lnTo>
                  <a:close/>
                </a:path>
              </a:pathLst>
            </a:custGeom>
            <a:gradFill rotWithShape="1">
              <a:gsLst>
                <a:gs pos="0">
                  <a:srgbClr val="FF9900"/>
                </a:gs>
                <a:gs pos="100000">
                  <a:srgbClr val="F8D170"/>
                </a:gs>
              </a:gsLst>
              <a:lin ang="5400000" scaled="1"/>
            </a:gra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5408" name="Group 226">
              <a:extLst>
                <a:ext uri="{FF2B5EF4-FFF2-40B4-BE49-F238E27FC236}">
                  <a16:creationId xmlns:a16="http://schemas.microsoft.com/office/drawing/2014/main" id="{87BE36AD-6775-5EE0-E0E3-D6B97519E14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20" y="2118"/>
              <a:ext cx="720" cy="720"/>
              <a:chOff x="2120" y="2118"/>
              <a:chExt cx="720" cy="720"/>
            </a:xfrm>
          </p:grpSpPr>
          <p:sp>
            <p:nvSpPr>
              <p:cNvPr id="15561" name="Oval 17">
                <a:extLst>
                  <a:ext uri="{FF2B5EF4-FFF2-40B4-BE49-F238E27FC236}">
                    <a16:creationId xmlns:a16="http://schemas.microsoft.com/office/drawing/2014/main" id="{72C83C09-9B8C-D77A-E8AB-0554AA1B05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20" y="2118"/>
                <a:ext cx="720" cy="720"/>
              </a:xfrm>
              <a:prstGeom prst="ellipse">
                <a:avLst/>
              </a:prstGeom>
              <a:solidFill>
                <a:srgbClr val="FCFC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grpSp>
            <p:nvGrpSpPr>
              <p:cNvPr id="15562" name="Group 223">
                <a:extLst>
                  <a:ext uri="{FF2B5EF4-FFF2-40B4-BE49-F238E27FC236}">
                    <a16:creationId xmlns:a16="http://schemas.microsoft.com/office/drawing/2014/main" id="{95CC1E88-FF40-9AE2-A7BD-7D1B0327328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20" y="2219"/>
                <a:ext cx="650" cy="565"/>
                <a:chOff x="2120" y="2219"/>
                <a:chExt cx="650" cy="565"/>
              </a:xfrm>
            </p:grpSpPr>
            <p:graphicFrame>
              <p:nvGraphicFramePr>
                <p:cNvPr id="15563" name="Object 19">
                  <a:extLst>
                    <a:ext uri="{FF2B5EF4-FFF2-40B4-BE49-F238E27FC236}">
                      <a16:creationId xmlns:a16="http://schemas.microsoft.com/office/drawing/2014/main" id="{20C113D9-FFCF-0435-7516-A9EC19EEBE58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2120" y="2219"/>
                <a:ext cx="650" cy="433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Clip" r:id="rId9" imgW="36576000" imgH="24371300" progId="">
                        <p:embed/>
                      </p:oleObj>
                    </mc:Choice>
                    <mc:Fallback>
                      <p:oleObj name="Clip" r:id="rId9" imgW="36576000" imgH="24371300" progId="">
                        <p:embed/>
                        <p:pic>
                          <p:nvPicPr>
                            <p:cNvPr id="15563" name="Object 19">
                              <a:extLst>
                                <a:ext uri="{FF2B5EF4-FFF2-40B4-BE49-F238E27FC236}">
                                  <a16:creationId xmlns:a16="http://schemas.microsoft.com/office/drawing/2014/main" id="{20C113D9-FFCF-0435-7516-A9EC19EEBE58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0" y="2219"/>
                              <a:ext cx="650" cy="433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15564" name="Text Box 20">
                  <a:extLst>
                    <a:ext uri="{FF2B5EF4-FFF2-40B4-BE49-F238E27FC236}">
                      <a16:creationId xmlns:a16="http://schemas.microsoft.com/office/drawing/2014/main" id="{7CAAB86B-A06A-84F2-2822-6C91BBA62B3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277" y="2610"/>
                  <a:ext cx="378" cy="1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 i="1">
                      <a:solidFill>
                        <a:srgbClr val="FF0000"/>
                      </a:solidFill>
                      <a:latin typeface="Arial Narrow" panose="020B0604020202020204" pitchFamily="34" charset="0"/>
                      <a:cs typeface="Arial" panose="020B0604020202020204" pitchFamily="34" charset="0"/>
                    </a:rPr>
                    <a:t>Leader</a:t>
                  </a:r>
                  <a:endParaRPr lang="en-US" altLang="en-US" sz="1200" b="1">
                    <a:latin typeface="Arial Narrow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15409" name="Group 222">
              <a:extLst>
                <a:ext uri="{FF2B5EF4-FFF2-40B4-BE49-F238E27FC236}">
                  <a16:creationId xmlns:a16="http://schemas.microsoft.com/office/drawing/2014/main" id="{C7378963-9C02-49C7-FA3F-A3F6E7808B1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0" y="2905"/>
              <a:ext cx="3504" cy="1142"/>
              <a:chOff x="720" y="2905"/>
              <a:chExt cx="3504" cy="1142"/>
            </a:xfrm>
          </p:grpSpPr>
          <p:grpSp>
            <p:nvGrpSpPr>
              <p:cNvPr id="15410" name="Group 21">
                <a:extLst>
                  <a:ext uri="{FF2B5EF4-FFF2-40B4-BE49-F238E27FC236}">
                    <a16:creationId xmlns:a16="http://schemas.microsoft.com/office/drawing/2014/main" id="{15013B2E-7363-BA28-3CBB-9614AC2D6A8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88" y="2905"/>
                <a:ext cx="2016" cy="621"/>
                <a:chOff x="1488" y="2905"/>
                <a:chExt cx="2016" cy="621"/>
              </a:xfrm>
            </p:grpSpPr>
            <p:sp>
              <p:nvSpPr>
                <p:cNvPr id="15556" name="Rectangle 22">
                  <a:extLst>
                    <a:ext uri="{FF2B5EF4-FFF2-40B4-BE49-F238E27FC236}">
                      <a16:creationId xmlns:a16="http://schemas.microsoft.com/office/drawing/2014/main" id="{348EB930-492E-25B7-419B-5348338EFC8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88" y="2905"/>
                  <a:ext cx="2016" cy="518"/>
                </a:xfrm>
                <a:prstGeom prst="rect">
                  <a:avLst/>
                </a:prstGeom>
                <a:solidFill>
                  <a:srgbClr val="FCFCA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en-GB" altLang="en-US" sz="1800">
                    <a:cs typeface="Arial" panose="020B0604020202020204" pitchFamily="34" charset="0"/>
                  </a:endParaRPr>
                </a:p>
              </p:txBody>
            </p:sp>
            <p:graphicFrame>
              <p:nvGraphicFramePr>
                <p:cNvPr id="15557" name="Object 23">
                  <a:extLst>
                    <a:ext uri="{FF2B5EF4-FFF2-40B4-BE49-F238E27FC236}">
                      <a16:creationId xmlns:a16="http://schemas.microsoft.com/office/drawing/2014/main" id="{F38BD950-F285-B5E5-C604-CDF6A63CFFC5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2067" y="2952"/>
                <a:ext cx="862" cy="574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Clip" r:id="rId11" imgW="36576000" imgH="24371300" progId="">
                        <p:embed/>
                      </p:oleObj>
                    </mc:Choice>
                    <mc:Fallback>
                      <p:oleObj name="Clip" r:id="rId11" imgW="36576000" imgH="24371300" progId="">
                        <p:embed/>
                        <p:pic>
                          <p:nvPicPr>
                            <p:cNvPr id="15557" name="Object 23">
                              <a:extLst>
                                <a:ext uri="{FF2B5EF4-FFF2-40B4-BE49-F238E27FC236}">
                                  <a16:creationId xmlns:a16="http://schemas.microsoft.com/office/drawing/2014/main" id="{F38BD950-F285-B5E5-C604-CDF6A63CFFC5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67" y="2952"/>
                              <a:ext cx="862" cy="574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pic>
              <p:nvPicPr>
                <p:cNvPr id="15558" name="Picture 24" descr="PLANNG2">
                  <a:extLst>
                    <a:ext uri="{FF2B5EF4-FFF2-40B4-BE49-F238E27FC236}">
                      <a16:creationId xmlns:a16="http://schemas.microsoft.com/office/drawing/2014/main" id="{A041609D-049E-8F95-8A34-79EAC796B00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24" y="2974"/>
                  <a:ext cx="432" cy="40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5559" name="Picture 25" descr="OFFICE">
                  <a:extLst>
                    <a:ext uri="{FF2B5EF4-FFF2-40B4-BE49-F238E27FC236}">
                      <a16:creationId xmlns:a16="http://schemas.microsoft.com/office/drawing/2014/main" id="{03BDDF08-29CB-9D86-BB39-4350B4A7822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36" y="2968"/>
                  <a:ext cx="480" cy="4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5560" name="Text Box 26">
                  <a:extLst>
                    <a:ext uri="{FF2B5EF4-FFF2-40B4-BE49-F238E27FC236}">
                      <a16:creationId xmlns:a16="http://schemas.microsoft.com/office/drawing/2014/main" id="{301DC9C0-8DAC-AA47-3144-B40AE37EDAA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179" y="3273"/>
                  <a:ext cx="802" cy="1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 i="1">
                      <a:solidFill>
                        <a:srgbClr val="FF0000"/>
                      </a:solidFill>
                      <a:cs typeface="Arial" panose="020B0604020202020204" pitchFamily="34" charset="0"/>
                    </a:rPr>
                    <a:t>Dosen -pimpinan</a:t>
                  </a:r>
                  <a:endParaRPr lang="en-US" altLang="en-US" sz="1200" b="1"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5411" name="Group 27">
                <a:extLst>
                  <a:ext uri="{FF2B5EF4-FFF2-40B4-BE49-F238E27FC236}">
                    <a16:creationId xmlns:a16="http://schemas.microsoft.com/office/drawing/2014/main" id="{3CD938BC-BC5F-1D2C-4896-E62E7387550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20" y="3454"/>
                <a:ext cx="3504" cy="593"/>
                <a:chOff x="720" y="3454"/>
                <a:chExt cx="3504" cy="593"/>
              </a:xfrm>
            </p:grpSpPr>
            <p:sp>
              <p:nvSpPr>
                <p:cNvPr id="15412" name="Rectangle 28">
                  <a:extLst>
                    <a:ext uri="{FF2B5EF4-FFF2-40B4-BE49-F238E27FC236}">
                      <a16:creationId xmlns:a16="http://schemas.microsoft.com/office/drawing/2014/main" id="{F17D09AD-0C41-BDAC-59D9-798701A21DA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20" y="3454"/>
                  <a:ext cx="3504" cy="576"/>
                </a:xfrm>
                <a:prstGeom prst="rect">
                  <a:avLst/>
                </a:prstGeom>
                <a:solidFill>
                  <a:srgbClr val="FCFCA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grpSp>
              <p:nvGrpSpPr>
                <p:cNvPr id="15413" name="Group 29">
                  <a:extLst>
                    <a:ext uri="{FF2B5EF4-FFF2-40B4-BE49-F238E27FC236}">
                      <a16:creationId xmlns:a16="http://schemas.microsoft.com/office/drawing/2014/main" id="{AFFC3B43-C458-0C04-4DB0-C18CE1AFD6F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749" y="3552"/>
                  <a:ext cx="431" cy="453"/>
                  <a:chOff x="3749" y="3534"/>
                  <a:chExt cx="431" cy="453"/>
                </a:xfrm>
              </p:grpSpPr>
              <p:sp>
                <p:nvSpPr>
                  <p:cNvPr id="15546" name="Text Box 30">
                    <a:extLst>
                      <a:ext uri="{FF2B5EF4-FFF2-40B4-BE49-F238E27FC236}">
                        <a16:creationId xmlns:a16="http://schemas.microsoft.com/office/drawing/2014/main" id="{DAC77C57-6FEF-7B44-A067-C0FE027FE7FD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749" y="3772"/>
                    <a:ext cx="431" cy="21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eaLnBrk="1" hangingPunct="1">
                      <a:lnSpc>
                        <a:spcPct val="90000"/>
                      </a:lnSpc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900" b="1">
                        <a:cs typeface="Arial" panose="020B0604020202020204" pitchFamily="34" charset="0"/>
                      </a:rPr>
                      <a:t>Dokumen</a:t>
                    </a:r>
                  </a:p>
                  <a:p>
                    <a:pPr eaLnBrk="1" hangingPunct="1">
                      <a:lnSpc>
                        <a:spcPct val="90000"/>
                      </a:lnSpc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900" b="1">
                        <a:cs typeface="Arial" panose="020B0604020202020204" pitchFamily="34" charset="0"/>
                      </a:rPr>
                      <a:t>Kurikulum</a:t>
                    </a:r>
                  </a:p>
                </p:txBody>
              </p:sp>
              <p:grpSp>
                <p:nvGrpSpPr>
                  <p:cNvPr id="15547" name="Group 31">
                    <a:extLst>
                      <a:ext uri="{FF2B5EF4-FFF2-40B4-BE49-F238E27FC236}">
                        <a16:creationId xmlns:a16="http://schemas.microsoft.com/office/drawing/2014/main" id="{B00073E7-69D4-0D2F-2537-8AF68FA3C2D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846" y="3534"/>
                    <a:ext cx="264" cy="240"/>
                    <a:chOff x="2595" y="1824"/>
                    <a:chExt cx="1087" cy="1075"/>
                  </a:xfrm>
                </p:grpSpPr>
                <p:grpSp>
                  <p:nvGrpSpPr>
                    <p:cNvPr id="15548" name="Group 32">
                      <a:extLst>
                        <a:ext uri="{FF2B5EF4-FFF2-40B4-BE49-F238E27FC236}">
                          <a16:creationId xmlns:a16="http://schemas.microsoft.com/office/drawing/2014/main" id="{09281547-C72D-1C93-2460-0AAF84C84116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759" y="1824"/>
                      <a:ext cx="923" cy="1075"/>
                      <a:chOff x="2759" y="1824"/>
                      <a:chExt cx="923" cy="1075"/>
                    </a:xfrm>
                  </p:grpSpPr>
                  <p:sp>
                    <p:nvSpPr>
                      <p:cNvPr id="15550" name="Freeform 33">
                        <a:extLst>
                          <a:ext uri="{FF2B5EF4-FFF2-40B4-BE49-F238E27FC236}">
                            <a16:creationId xmlns:a16="http://schemas.microsoft.com/office/drawing/2014/main" id="{12219F09-65F5-BB90-3026-300ACD870562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139" y="1835"/>
                        <a:ext cx="330" cy="184"/>
                      </a:xfrm>
                      <a:custGeom>
                        <a:avLst/>
                        <a:gdLst>
                          <a:gd name="T0" fmla="*/ 0 w 2641"/>
                          <a:gd name="T1" fmla="*/ 0 h 1468"/>
                          <a:gd name="T2" fmla="*/ 0 w 2641"/>
                          <a:gd name="T3" fmla="*/ 0 h 1468"/>
                          <a:gd name="T4" fmla="*/ 0 w 2641"/>
                          <a:gd name="T5" fmla="*/ 0 h 1468"/>
                          <a:gd name="T6" fmla="*/ 0 w 2641"/>
                          <a:gd name="T7" fmla="*/ 0 h 1468"/>
                          <a:gd name="T8" fmla="*/ 0 w 2641"/>
                          <a:gd name="T9" fmla="*/ 0 h 1468"/>
                          <a:gd name="T10" fmla="*/ 0 w 2641"/>
                          <a:gd name="T11" fmla="*/ 0 h 1468"/>
                          <a:gd name="T12" fmla="*/ 0 w 2641"/>
                          <a:gd name="T13" fmla="*/ 0 h 1468"/>
                          <a:gd name="T14" fmla="*/ 0 w 2641"/>
                          <a:gd name="T15" fmla="*/ 0 h 1468"/>
                          <a:gd name="T16" fmla="*/ 0 w 2641"/>
                          <a:gd name="T17" fmla="*/ 0 h 1468"/>
                          <a:gd name="T18" fmla="*/ 0 w 2641"/>
                          <a:gd name="T19" fmla="*/ 0 h 1468"/>
                          <a:gd name="T20" fmla="*/ 0 w 2641"/>
                          <a:gd name="T21" fmla="*/ 0 h 1468"/>
                          <a:gd name="T22" fmla="*/ 0 w 2641"/>
                          <a:gd name="T23" fmla="*/ 0 h 1468"/>
                          <a:gd name="T24" fmla="*/ 0 w 2641"/>
                          <a:gd name="T25" fmla="*/ 0 h 1468"/>
                          <a:gd name="T26" fmla="*/ 0 w 2641"/>
                          <a:gd name="T27" fmla="*/ 0 h 1468"/>
                          <a:gd name="T28" fmla="*/ 0 w 2641"/>
                          <a:gd name="T29" fmla="*/ 0 h 1468"/>
                          <a:gd name="T30" fmla="*/ 0 60000 65536"/>
                          <a:gd name="T31" fmla="*/ 0 60000 65536"/>
                          <a:gd name="T32" fmla="*/ 0 60000 65536"/>
                          <a:gd name="T33" fmla="*/ 0 60000 65536"/>
                          <a:gd name="T34" fmla="*/ 0 60000 65536"/>
                          <a:gd name="T35" fmla="*/ 0 60000 65536"/>
                          <a:gd name="T36" fmla="*/ 0 60000 65536"/>
                          <a:gd name="T37" fmla="*/ 0 60000 65536"/>
                          <a:gd name="T38" fmla="*/ 0 60000 65536"/>
                          <a:gd name="T39" fmla="*/ 0 60000 65536"/>
                          <a:gd name="T40" fmla="*/ 0 60000 65536"/>
                          <a:gd name="T41" fmla="*/ 0 60000 65536"/>
                          <a:gd name="T42" fmla="*/ 0 60000 65536"/>
                          <a:gd name="T43" fmla="*/ 0 60000 65536"/>
                          <a:gd name="T44" fmla="*/ 0 60000 65536"/>
                          <a:gd name="T45" fmla="*/ 0 w 2641"/>
                          <a:gd name="T46" fmla="*/ 0 h 1468"/>
                          <a:gd name="T47" fmla="*/ 2641 w 2641"/>
                          <a:gd name="T48" fmla="*/ 1468 h 1468"/>
                        </a:gdLst>
                        <a:ahLst/>
                        <a:cxnLst>
                          <a:cxn ang="T30">
                            <a:pos x="T0" y="T1"/>
                          </a:cxn>
                          <a:cxn ang="T31">
                            <a:pos x="T2" y="T3"/>
                          </a:cxn>
                          <a:cxn ang="T32">
                            <a:pos x="T4" y="T5"/>
                          </a:cxn>
                          <a:cxn ang="T33">
                            <a:pos x="T6" y="T7"/>
                          </a:cxn>
                          <a:cxn ang="T34">
                            <a:pos x="T8" y="T9"/>
                          </a:cxn>
                          <a:cxn ang="T35">
                            <a:pos x="T10" y="T11"/>
                          </a:cxn>
                          <a:cxn ang="T36">
                            <a:pos x="T12" y="T13"/>
                          </a:cxn>
                          <a:cxn ang="T37">
                            <a:pos x="T14" y="T15"/>
                          </a:cxn>
                          <a:cxn ang="T38">
                            <a:pos x="T16" y="T17"/>
                          </a:cxn>
                          <a:cxn ang="T39">
                            <a:pos x="T18" y="T19"/>
                          </a:cxn>
                          <a:cxn ang="T40">
                            <a:pos x="T20" y="T21"/>
                          </a:cxn>
                          <a:cxn ang="T41">
                            <a:pos x="T22" y="T23"/>
                          </a:cxn>
                          <a:cxn ang="T42">
                            <a:pos x="T24" y="T25"/>
                          </a:cxn>
                          <a:cxn ang="T43">
                            <a:pos x="T26" y="T27"/>
                          </a:cxn>
                          <a:cxn ang="T44">
                            <a:pos x="T28" y="T29"/>
                          </a:cxn>
                        </a:cxnLst>
                        <a:rect l="T45" t="T46" r="T47" b="T48"/>
                        <a:pathLst>
                          <a:path w="2641" h="1468">
                            <a:moveTo>
                              <a:pt x="1338" y="0"/>
                            </a:moveTo>
                            <a:lnTo>
                              <a:pt x="1178" y="382"/>
                            </a:lnTo>
                            <a:lnTo>
                              <a:pt x="426" y="252"/>
                            </a:lnTo>
                            <a:lnTo>
                              <a:pt x="160" y="417"/>
                            </a:lnTo>
                            <a:lnTo>
                              <a:pt x="0" y="711"/>
                            </a:lnTo>
                            <a:lnTo>
                              <a:pt x="68" y="964"/>
                            </a:lnTo>
                            <a:lnTo>
                              <a:pt x="492" y="1175"/>
                            </a:lnTo>
                            <a:lnTo>
                              <a:pt x="2222" y="1468"/>
                            </a:lnTo>
                            <a:lnTo>
                              <a:pt x="2189" y="1175"/>
                            </a:lnTo>
                            <a:lnTo>
                              <a:pt x="2316" y="922"/>
                            </a:lnTo>
                            <a:lnTo>
                              <a:pt x="2641" y="839"/>
                            </a:lnTo>
                            <a:lnTo>
                              <a:pt x="2549" y="627"/>
                            </a:lnTo>
                            <a:lnTo>
                              <a:pt x="1896" y="503"/>
                            </a:lnTo>
                            <a:lnTo>
                              <a:pt x="2056" y="210"/>
                            </a:lnTo>
                            <a:lnTo>
                              <a:pt x="1338" y="0"/>
                            </a:lnTo>
                            <a:close/>
                          </a:path>
                        </a:pathLst>
                      </a:custGeom>
                      <a:solidFill>
                        <a:srgbClr val="00EAFF"/>
                      </a:solidFill>
                      <a:ln w="0">
                        <a:solidFill>
                          <a:srgbClr val="00EAFF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5551" name="Freeform 34">
                        <a:extLst>
                          <a:ext uri="{FF2B5EF4-FFF2-40B4-BE49-F238E27FC236}">
                            <a16:creationId xmlns:a16="http://schemas.microsoft.com/office/drawing/2014/main" id="{06E53CBE-FE87-EFCA-98EE-0DCC6D184BFE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151" y="1887"/>
                        <a:ext cx="261" cy="85"/>
                      </a:xfrm>
                      <a:custGeom>
                        <a:avLst/>
                        <a:gdLst>
                          <a:gd name="T0" fmla="*/ 0 w 2088"/>
                          <a:gd name="T1" fmla="*/ 0 h 676"/>
                          <a:gd name="T2" fmla="*/ 0 w 2088"/>
                          <a:gd name="T3" fmla="*/ 0 h 676"/>
                          <a:gd name="T4" fmla="*/ 0 w 2088"/>
                          <a:gd name="T5" fmla="*/ 0 h 676"/>
                          <a:gd name="T6" fmla="*/ 0 w 2088"/>
                          <a:gd name="T7" fmla="*/ 0 h 676"/>
                          <a:gd name="T8" fmla="*/ 0 w 2088"/>
                          <a:gd name="T9" fmla="*/ 0 h 676"/>
                          <a:gd name="T10" fmla="*/ 0 w 2088"/>
                          <a:gd name="T11" fmla="*/ 0 h 676"/>
                          <a:gd name="T12" fmla="*/ 0 w 2088"/>
                          <a:gd name="T13" fmla="*/ 0 h 676"/>
                          <a:gd name="T14" fmla="*/ 0 w 2088"/>
                          <a:gd name="T15" fmla="*/ 0 h 676"/>
                          <a:gd name="T16" fmla="*/ 0 w 2088"/>
                          <a:gd name="T17" fmla="*/ 0 h 676"/>
                          <a:gd name="T18" fmla="*/ 0 w 2088"/>
                          <a:gd name="T19" fmla="*/ 0 h 676"/>
                          <a:gd name="T20" fmla="*/ 0 w 2088"/>
                          <a:gd name="T21" fmla="*/ 0 h 676"/>
                          <a:gd name="T22" fmla="*/ 0 w 2088"/>
                          <a:gd name="T23" fmla="*/ 0 h 676"/>
                          <a:gd name="T24" fmla="*/ 0 w 2088"/>
                          <a:gd name="T25" fmla="*/ 0 h 676"/>
                          <a:gd name="T26" fmla="*/ 0 w 2088"/>
                          <a:gd name="T27" fmla="*/ 0 h 676"/>
                          <a:gd name="T28" fmla="*/ 0 w 2088"/>
                          <a:gd name="T29" fmla="*/ 0 h 676"/>
                          <a:gd name="T30" fmla="*/ 0 w 2088"/>
                          <a:gd name="T31" fmla="*/ 0 h 676"/>
                          <a:gd name="T32" fmla="*/ 0 w 2088"/>
                          <a:gd name="T33" fmla="*/ 0 h 676"/>
                          <a:gd name="T34" fmla="*/ 0 w 2088"/>
                          <a:gd name="T35" fmla="*/ 0 h 676"/>
                          <a:gd name="T36" fmla="*/ 0 w 2088"/>
                          <a:gd name="T37" fmla="*/ 0 h 676"/>
                          <a:gd name="T38" fmla="*/ 0 w 2088"/>
                          <a:gd name="T39" fmla="*/ 0 h 676"/>
                          <a:gd name="T40" fmla="*/ 0 w 2088"/>
                          <a:gd name="T41" fmla="*/ 0 h 676"/>
                          <a:gd name="T42" fmla="*/ 0 60000 65536"/>
                          <a:gd name="T43" fmla="*/ 0 60000 65536"/>
                          <a:gd name="T44" fmla="*/ 0 60000 65536"/>
                          <a:gd name="T45" fmla="*/ 0 60000 65536"/>
                          <a:gd name="T46" fmla="*/ 0 60000 65536"/>
                          <a:gd name="T47" fmla="*/ 0 60000 65536"/>
                          <a:gd name="T48" fmla="*/ 0 60000 65536"/>
                          <a:gd name="T49" fmla="*/ 0 60000 65536"/>
                          <a:gd name="T50" fmla="*/ 0 60000 65536"/>
                          <a:gd name="T51" fmla="*/ 0 60000 65536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w 2088"/>
                          <a:gd name="T64" fmla="*/ 0 h 676"/>
                          <a:gd name="T65" fmla="*/ 2088 w 2088"/>
                          <a:gd name="T66" fmla="*/ 676 h 676"/>
                        </a:gdLst>
                        <a:ahLst/>
                        <a:cxnLst>
                          <a:cxn ang="T42">
                            <a:pos x="T0" y="T1"/>
                          </a:cxn>
                          <a:cxn ang="T43">
                            <a:pos x="T2" y="T3"/>
                          </a:cxn>
                          <a:cxn ang="T44">
                            <a:pos x="T4" y="T5"/>
                          </a:cxn>
                          <a:cxn ang="T45">
                            <a:pos x="T6" y="T7"/>
                          </a:cxn>
                          <a:cxn ang="T46">
                            <a:pos x="T8" y="T9"/>
                          </a:cxn>
                          <a:cxn ang="T47">
                            <a:pos x="T10" y="T11"/>
                          </a:cxn>
                          <a:cxn ang="T48">
                            <a:pos x="T12" y="T13"/>
                          </a:cxn>
                          <a:cxn ang="T49">
                            <a:pos x="T14" y="T15"/>
                          </a:cxn>
                          <a:cxn ang="T50">
                            <a:pos x="T16" y="T17"/>
                          </a:cxn>
                          <a:cxn ang="T51">
                            <a:pos x="T18" y="T19"/>
                          </a:cxn>
                          <a:cxn ang="T52">
                            <a:pos x="T20" y="T21"/>
                          </a:cxn>
                          <a:cxn ang="T53">
                            <a:pos x="T22" y="T23"/>
                          </a:cxn>
                          <a:cxn ang="T54">
                            <a:pos x="T24" y="T25"/>
                          </a:cxn>
                          <a:cxn ang="T55">
                            <a:pos x="T26" y="T27"/>
                          </a:cxn>
                          <a:cxn ang="T56">
                            <a:pos x="T28" y="T29"/>
                          </a:cxn>
                          <a:cxn ang="T57">
                            <a:pos x="T30" y="T31"/>
                          </a:cxn>
                          <a:cxn ang="T58">
                            <a:pos x="T32" y="T33"/>
                          </a:cxn>
                          <a:cxn ang="T59">
                            <a:pos x="T34" y="T35"/>
                          </a:cxn>
                          <a:cxn ang="T60">
                            <a:pos x="T36" y="T37"/>
                          </a:cxn>
                          <a:cxn ang="T61">
                            <a:pos x="T38" y="T39"/>
                          </a:cxn>
                          <a:cxn ang="T62">
                            <a:pos x="T40" y="T41"/>
                          </a:cxn>
                        </a:cxnLst>
                        <a:rect l="T63" t="T64" r="T65" b="T66"/>
                        <a:pathLst>
                          <a:path w="2088" h="676">
                            <a:moveTo>
                              <a:pt x="59" y="0"/>
                            </a:moveTo>
                            <a:lnTo>
                              <a:pt x="2088" y="382"/>
                            </a:lnTo>
                            <a:lnTo>
                              <a:pt x="1923" y="505"/>
                            </a:lnTo>
                            <a:lnTo>
                              <a:pt x="1821" y="676"/>
                            </a:lnTo>
                            <a:lnTo>
                              <a:pt x="1729" y="547"/>
                            </a:lnTo>
                            <a:lnTo>
                              <a:pt x="1630" y="630"/>
                            </a:lnTo>
                            <a:lnTo>
                              <a:pt x="1529" y="505"/>
                            </a:lnTo>
                            <a:lnTo>
                              <a:pt x="1336" y="547"/>
                            </a:lnTo>
                            <a:lnTo>
                              <a:pt x="1272" y="466"/>
                            </a:lnTo>
                            <a:lnTo>
                              <a:pt x="1077" y="505"/>
                            </a:lnTo>
                            <a:lnTo>
                              <a:pt x="1010" y="422"/>
                            </a:lnTo>
                            <a:lnTo>
                              <a:pt x="846" y="466"/>
                            </a:lnTo>
                            <a:lnTo>
                              <a:pt x="777" y="382"/>
                            </a:lnTo>
                            <a:lnTo>
                              <a:pt x="617" y="466"/>
                            </a:lnTo>
                            <a:lnTo>
                              <a:pt x="553" y="340"/>
                            </a:lnTo>
                            <a:lnTo>
                              <a:pt x="391" y="382"/>
                            </a:lnTo>
                            <a:lnTo>
                              <a:pt x="360" y="254"/>
                            </a:lnTo>
                            <a:lnTo>
                              <a:pt x="127" y="340"/>
                            </a:lnTo>
                            <a:lnTo>
                              <a:pt x="94" y="210"/>
                            </a:lnTo>
                            <a:lnTo>
                              <a:pt x="0" y="129"/>
                            </a:lnTo>
                            <a:lnTo>
                              <a:pt x="59" y="0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0">
                        <a:solidFill>
                          <a:srgbClr val="FFFFFF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5552" name="Freeform 35">
                        <a:extLst>
                          <a:ext uri="{FF2B5EF4-FFF2-40B4-BE49-F238E27FC236}">
                            <a16:creationId xmlns:a16="http://schemas.microsoft.com/office/drawing/2014/main" id="{D612B2C7-E829-8590-0053-9F46424CF7A2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65" y="2538"/>
                        <a:ext cx="523" cy="272"/>
                      </a:xfrm>
                      <a:custGeom>
                        <a:avLst/>
                        <a:gdLst>
                          <a:gd name="T0" fmla="*/ 0 w 4177"/>
                          <a:gd name="T1" fmla="*/ 0 h 2181"/>
                          <a:gd name="T2" fmla="*/ 0 w 4177"/>
                          <a:gd name="T3" fmla="*/ 0 h 2181"/>
                          <a:gd name="T4" fmla="*/ 0 w 4177"/>
                          <a:gd name="T5" fmla="*/ 0 h 2181"/>
                          <a:gd name="T6" fmla="*/ 0 w 4177"/>
                          <a:gd name="T7" fmla="*/ 0 h 2181"/>
                          <a:gd name="T8" fmla="*/ 0 w 4177"/>
                          <a:gd name="T9" fmla="*/ 0 h 2181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4177"/>
                          <a:gd name="T16" fmla="*/ 0 h 2181"/>
                          <a:gd name="T17" fmla="*/ 4177 w 4177"/>
                          <a:gd name="T18" fmla="*/ 2181 h 2181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4177" h="2181">
                            <a:moveTo>
                              <a:pt x="0" y="1215"/>
                            </a:moveTo>
                            <a:lnTo>
                              <a:pt x="2872" y="1805"/>
                            </a:lnTo>
                            <a:lnTo>
                              <a:pt x="4177" y="0"/>
                            </a:lnTo>
                            <a:lnTo>
                              <a:pt x="2805" y="2181"/>
                            </a:lnTo>
                            <a:lnTo>
                              <a:pt x="0" y="1215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0">
                        <a:solidFill>
                          <a:srgbClr val="FFFFFF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5553" name="Freeform 36">
                        <a:extLst>
                          <a:ext uri="{FF2B5EF4-FFF2-40B4-BE49-F238E27FC236}">
                            <a16:creationId xmlns:a16="http://schemas.microsoft.com/office/drawing/2014/main" id="{F89CA4DF-E054-993D-540A-EA5C1E5D8B61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952" y="1824"/>
                        <a:ext cx="700" cy="337"/>
                      </a:xfrm>
                      <a:custGeom>
                        <a:avLst/>
                        <a:gdLst>
                          <a:gd name="T0" fmla="*/ 0 w 5602"/>
                          <a:gd name="T1" fmla="*/ 0 h 2694"/>
                          <a:gd name="T2" fmla="*/ 0 w 5602"/>
                          <a:gd name="T3" fmla="*/ 0 h 2694"/>
                          <a:gd name="T4" fmla="*/ 0 w 5602"/>
                          <a:gd name="T5" fmla="*/ 0 h 2694"/>
                          <a:gd name="T6" fmla="*/ 0 w 5602"/>
                          <a:gd name="T7" fmla="*/ 0 h 2694"/>
                          <a:gd name="T8" fmla="*/ 0 w 5602"/>
                          <a:gd name="T9" fmla="*/ 0 h 2694"/>
                          <a:gd name="T10" fmla="*/ 0 w 5602"/>
                          <a:gd name="T11" fmla="*/ 0 h 2694"/>
                          <a:gd name="T12" fmla="*/ 0 w 5602"/>
                          <a:gd name="T13" fmla="*/ 0 h 2694"/>
                          <a:gd name="T14" fmla="*/ 0 w 5602"/>
                          <a:gd name="T15" fmla="*/ 0 h 2694"/>
                          <a:gd name="T16" fmla="*/ 0 w 5602"/>
                          <a:gd name="T17" fmla="*/ 0 h 2694"/>
                          <a:gd name="T18" fmla="*/ 0 w 5602"/>
                          <a:gd name="T19" fmla="*/ 0 h 2694"/>
                          <a:gd name="T20" fmla="*/ 0 w 5602"/>
                          <a:gd name="T21" fmla="*/ 0 h 2694"/>
                          <a:gd name="T22" fmla="*/ 0 w 5602"/>
                          <a:gd name="T23" fmla="*/ 0 h 2694"/>
                          <a:gd name="T24" fmla="*/ 0 w 5602"/>
                          <a:gd name="T25" fmla="*/ 0 h 2694"/>
                          <a:gd name="T26" fmla="*/ 0 w 5602"/>
                          <a:gd name="T27" fmla="*/ 0 h 2694"/>
                          <a:gd name="T28" fmla="*/ 0 w 5602"/>
                          <a:gd name="T29" fmla="*/ 0 h 2694"/>
                          <a:gd name="T30" fmla="*/ 0 w 5602"/>
                          <a:gd name="T31" fmla="*/ 0 h 2694"/>
                          <a:gd name="T32" fmla="*/ 0 w 5602"/>
                          <a:gd name="T33" fmla="*/ 0 h 2694"/>
                          <a:gd name="T34" fmla="*/ 0 w 5602"/>
                          <a:gd name="T35" fmla="*/ 0 h 2694"/>
                          <a:gd name="T36" fmla="*/ 0 w 5602"/>
                          <a:gd name="T37" fmla="*/ 0 h 2694"/>
                          <a:gd name="T38" fmla="*/ 0 w 5602"/>
                          <a:gd name="T39" fmla="*/ 0 h 2694"/>
                          <a:gd name="T40" fmla="*/ 0 w 5602"/>
                          <a:gd name="T41" fmla="*/ 0 h 2694"/>
                          <a:gd name="T42" fmla="*/ 0 w 5602"/>
                          <a:gd name="T43" fmla="*/ 0 h 2694"/>
                          <a:gd name="T44" fmla="*/ 0 w 5602"/>
                          <a:gd name="T45" fmla="*/ 0 h 2694"/>
                          <a:gd name="T46" fmla="*/ 0 w 5602"/>
                          <a:gd name="T47" fmla="*/ 0 h 2694"/>
                          <a:gd name="T48" fmla="*/ 0 w 5602"/>
                          <a:gd name="T49" fmla="*/ 0 h 2694"/>
                          <a:gd name="T50" fmla="*/ 0 w 5602"/>
                          <a:gd name="T51" fmla="*/ 0 h 2694"/>
                          <a:gd name="T52" fmla="*/ 0 w 5602"/>
                          <a:gd name="T53" fmla="*/ 0 h 2694"/>
                          <a:gd name="T54" fmla="*/ 0 w 5602"/>
                          <a:gd name="T55" fmla="*/ 0 h 2694"/>
                          <a:gd name="T56" fmla="*/ 0 w 5602"/>
                          <a:gd name="T57" fmla="*/ 0 h 2694"/>
                          <a:gd name="T58" fmla="*/ 0 w 5602"/>
                          <a:gd name="T59" fmla="*/ 0 h 2694"/>
                          <a:gd name="T60" fmla="*/ 0 w 5602"/>
                          <a:gd name="T61" fmla="*/ 0 h 2694"/>
                          <a:gd name="T62" fmla="*/ 0 w 5602"/>
                          <a:gd name="T63" fmla="*/ 0 h 2694"/>
                          <a:gd name="T64" fmla="*/ 0 w 5602"/>
                          <a:gd name="T65" fmla="*/ 0 h 2694"/>
                          <a:gd name="T66" fmla="*/ 0 w 5602"/>
                          <a:gd name="T67" fmla="*/ 0 h 2694"/>
                          <a:gd name="T68" fmla="*/ 0 w 5602"/>
                          <a:gd name="T69" fmla="*/ 0 h 2694"/>
                          <a:gd name="T70" fmla="*/ 0 w 5602"/>
                          <a:gd name="T71" fmla="*/ 0 h 2694"/>
                          <a:gd name="T72" fmla="*/ 0 w 5602"/>
                          <a:gd name="T73" fmla="*/ 0 h 2694"/>
                          <a:gd name="T74" fmla="*/ 0 w 5602"/>
                          <a:gd name="T75" fmla="*/ 0 h 2694"/>
                          <a:gd name="T76" fmla="*/ 0 w 5602"/>
                          <a:gd name="T77" fmla="*/ 0 h 2694"/>
                          <a:gd name="T78" fmla="*/ 0 w 5602"/>
                          <a:gd name="T79" fmla="*/ 0 h 2694"/>
                          <a:gd name="T80" fmla="*/ 0 w 5602"/>
                          <a:gd name="T81" fmla="*/ 0 h 2694"/>
                          <a:gd name="T82" fmla="*/ 0 w 5602"/>
                          <a:gd name="T83" fmla="*/ 0 h 2694"/>
                          <a:gd name="T84" fmla="*/ 0 w 5602"/>
                          <a:gd name="T85" fmla="*/ 0 h 2694"/>
                          <a:gd name="T86" fmla="*/ 0 w 5602"/>
                          <a:gd name="T87" fmla="*/ 0 h 2694"/>
                          <a:gd name="T88" fmla="*/ 0 w 5602"/>
                          <a:gd name="T89" fmla="*/ 0 h 2694"/>
                          <a:gd name="T90" fmla="*/ 0 w 5602"/>
                          <a:gd name="T91" fmla="*/ 0 h 2694"/>
                          <a:gd name="T92" fmla="*/ 0 w 5602"/>
                          <a:gd name="T93" fmla="*/ 0 h 2694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  <a:gd name="T126" fmla="*/ 0 60000 65536"/>
                          <a:gd name="T127" fmla="*/ 0 60000 65536"/>
                          <a:gd name="T128" fmla="*/ 0 60000 65536"/>
                          <a:gd name="T129" fmla="*/ 0 60000 65536"/>
                          <a:gd name="T130" fmla="*/ 0 60000 65536"/>
                          <a:gd name="T131" fmla="*/ 0 60000 65536"/>
                          <a:gd name="T132" fmla="*/ 0 60000 65536"/>
                          <a:gd name="T133" fmla="*/ 0 60000 65536"/>
                          <a:gd name="T134" fmla="*/ 0 60000 65536"/>
                          <a:gd name="T135" fmla="*/ 0 60000 65536"/>
                          <a:gd name="T136" fmla="*/ 0 60000 65536"/>
                          <a:gd name="T137" fmla="*/ 0 60000 65536"/>
                          <a:gd name="T138" fmla="*/ 0 60000 65536"/>
                          <a:gd name="T139" fmla="*/ 0 60000 65536"/>
                          <a:gd name="T140" fmla="*/ 0 60000 65536"/>
                          <a:gd name="T141" fmla="*/ 0 w 5602"/>
                          <a:gd name="T142" fmla="*/ 0 h 2694"/>
                          <a:gd name="T143" fmla="*/ 5602 w 5602"/>
                          <a:gd name="T144" fmla="*/ 2694 h 2694"/>
                        </a:gdLst>
                        <a:ahLst/>
                        <a:cxnLst>
                          <a:cxn ang="T94">
                            <a:pos x="T0" y="T1"/>
                          </a:cxn>
                          <a:cxn ang="T95">
                            <a:pos x="T2" y="T3"/>
                          </a:cxn>
                          <a:cxn ang="T96">
                            <a:pos x="T4" y="T5"/>
                          </a:cxn>
                          <a:cxn ang="T97">
                            <a:pos x="T6" y="T7"/>
                          </a:cxn>
                          <a:cxn ang="T98">
                            <a:pos x="T8" y="T9"/>
                          </a:cxn>
                          <a:cxn ang="T99">
                            <a:pos x="T10" y="T11"/>
                          </a:cxn>
                          <a:cxn ang="T100">
                            <a:pos x="T12" y="T13"/>
                          </a:cxn>
                          <a:cxn ang="T101">
                            <a:pos x="T14" y="T15"/>
                          </a:cxn>
                          <a:cxn ang="T102">
                            <a:pos x="T16" y="T17"/>
                          </a:cxn>
                          <a:cxn ang="T103">
                            <a:pos x="T18" y="T19"/>
                          </a:cxn>
                          <a:cxn ang="T104">
                            <a:pos x="T20" y="T21"/>
                          </a:cxn>
                          <a:cxn ang="T105">
                            <a:pos x="T22" y="T23"/>
                          </a:cxn>
                          <a:cxn ang="T106">
                            <a:pos x="T24" y="T25"/>
                          </a:cxn>
                          <a:cxn ang="T107">
                            <a:pos x="T26" y="T27"/>
                          </a:cxn>
                          <a:cxn ang="T108">
                            <a:pos x="T28" y="T29"/>
                          </a:cxn>
                          <a:cxn ang="T109">
                            <a:pos x="T30" y="T31"/>
                          </a:cxn>
                          <a:cxn ang="T110">
                            <a:pos x="T32" y="T33"/>
                          </a:cxn>
                          <a:cxn ang="T111">
                            <a:pos x="T34" y="T35"/>
                          </a:cxn>
                          <a:cxn ang="T112">
                            <a:pos x="T36" y="T37"/>
                          </a:cxn>
                          <a:cxn ang="T113">
                            <a:pos x="T38" y="T39"/>
                          </a:cxn>
                          <a:cxn ang="T114">
                            <a:pos x="T40" y="T41"/>
                          </a:cxn>
                          <a:cxn ang="T115">
                            <a:pos x="T42" y="T43"/>
                          </a:cxn>
                          <a:cxn ang="T116">
                            <a:pos x="T44" y="T45"/>
                          </a:cxn>
                          <a:cxn ang="T117">
                            <a:pos x="T46" y="T47"/>
                          </a:cxn>
                          <a:cxn ang="T118">
                            <a:pos x="T48" y="T49"/>
                          </a:cxn>
                          <a:cxn ang="T119">
                            <a:pos x="T50" y="T51"/>
                          </a:cxn>
                          <a:cxn ang="T120">
                            <a:pos x="T52" y="T53"/>
                          </a:cxn>
                          <a:cxn ang="T121">
                            <a:pos x="T54" y="T55"/>
                          </a:cxn>
                          <a:cxn ang="T122">
                            <a:pos x="T56" y="T57"/>
                          </a:cxn>
                          <a:cxn ang="T123">
                            <a:pos x="T58" y="T59"/>
                          </a:cxn>
                          <a:cxn ang="T124">
                            <a:pos x="T60" y="T61"/>
                          </a:cxn>
                          <a:cxn ang="T125">
                            <a:pos x="T62" y="T63"/>
                          </a:cxn>
                          <a:cxn ang="T126">
                            <a:pos x="T64" y="T65"/>
                          </a:cxn>
                          <a:cxn ang="T127">
                            <a:pos x="T66" y="T67"/>
                          </a:cxn>
                          <a:cxn ang="T128">
                            <a:pos x="T68" y="T69"/>
                          </a:cxn>
                          <a:cxn ang="T129">
                            <a:pos x="T70" y="T71"/>
                          </a:cxn>
                          <a:cxn ang="T130">
                            <a:pos x="T72" y="T73"/>
                          </a:cxn>
                          <a:cxn ang="T131">
                            <a:pos x="T74" y="T75"/>
                          </a:cxn>
                          <a:cxn ang="T132">
                            <a:pos x="T76" y="T77"/>
                          </a:cxn>
                          <a:cxn ang="T133">
                            <a:pos x="T78" y="T79"/>
                          </a:cxn>
                          <a:cxn ang="T134">
                            <a:pos x="T80" y="T81"/>
                          </a:cxn>
                          <a:cxn ang="T135">
                            <a:pos x="T82" y="T83"/>
                          </a:cxn>
                          <a:cxn ang="T136">
                            <a:pos x="T84" y="T85"/>
                          </a:cxn>
                          <a:cxn ang="T137">
                            <a:pos x="T86" y="T87"/>
                          </a:cxn>
                          <a:cxn ang="T138">
                            <a:pos x="T88" y="T89"/>
                          </a:cxn>
                          <a:cxn ang="T139">
                            <a:pos x="T90" y="T91"/>
                          </a:cxn>
                          <a:cxn ang="T140">
                            <a:pos x="T92" y="T93"/>
                          </a:cxn>
                        </a:cxnLst>
                        <a:rect l="T141" t="T142" r="T143" b="T144"/>
                        <a:pathLst>
                          <a:path w="5602" h="2694">
                            <a:moveTo>
                              <a:pt x="0" y="2694"/>
                            </a:moveTo>
                            <a:lnTo>
                              <a:pt x="459" y="2104"/>
                            </a:lnTo>
                            <a:lnTo>
                              <a:pt x="685" y="1418"/>
                            </a:lnTo>
                            <a:lnTo>
                              <a:pt x="770" y="1023"/>
                            </a:lnTo>
                            <a:lnTo>
                              <a:pt x="846" y="531"/>
                            </a:lnTo>
                            <a:lnTo>
                              <a:pt x="1471" y="713"/>
                            </a:lnTo>
                            <a:lnTo>
                              <a:pt x="1686" y="432"/>
                            </a:lnTo>
                            <a:lnTo>
                              <a:pt x="1923" y="337"/>
                            </a:lnTo>
                            <a:lnTo>
                              <a:pt x="2688" y="425"/>
                            </a:lnTo>
                            <a:lnTo>
                              <a:pt x="2820" y="50"/>
                            </a:lnTo>
                            <a:lnTo>
                              <a:pt x="3218" y="0"/>
                            </a:lnTo>
                            <a:lnTo>
                              <a:pt x="3503" y="83"/>
                            </a:lnTo>
                            <a:lnTo>
                              <a:pt x="3686" y="337"/>
                            </a:lnTo>
                            <a:lnTo>
                              <a:pt x="3613" y="630"/>
                            </a:lnTo>
                            <a:lnTo>
                              <a:pt x="4332" y="757"/>
                            </a:lnTo>
                            <a:lnTo>
                              <a:pt x="4459" y="1049"/>
                            </a:lnTo>
                            <a:lnTo>
                              <a:pt x="4459" y="1221"/>
                            </a:lnTo>
                            <a:lnTo>
                              <a:pt x="5294" y="1316"/>
                            </a:lnTo>
                            <a:lnTo>
                              <a:pt x="5602" y="1316"/>
                            </a:lnTo>
                            <a:lnTo>
                              <a:pt x="4487" y="1304"/>
                            </a:lnTo>
                            <a:lnTo>
                              <a:pt x="3806" y="1137"/>
                            </a:lnTo>
                            <a:lnTo>
                              <a:pt x="3686" y="1418"/>
                            </a:lnTo>
                            <a:lnTo>
                              <a:pt x="3914" y="1515"/>
                            </a:lnTo>
                            <a:lnTo>
                              <a:pt x="3707" y="1943"/>
                            </a:lnTo>
                            <a:lnTo>
                              <a:pt x="1764" y="1611"/>
                            </a:lnTo>
                            <a:lnTo>
                              <a:pt x="1962" y="1176"/>
                            </a:lnTo>
                            <a:lnTo>
                              <a:pt x="3602" y="1475"/>
                            </a:lnTo>
                            <a:lnTo>
                              <a:pt x="3525" y="1221"/>
                            </a:lnTo>
                            <a:lnTo>
                              <a:pt x="3613" y="1023"/>
                            </a:lnTo>
                            <a:lnTo>
                              <a:pt x="3936" y="757"/>
                            </a:lnTo>
                            <a:lnTo>
                              <a:pt x="3149" y="630"/>
                            </a:lnTo>
                            <a:lnTo>
                              <a:pt x="3378" y="337"/>
                            </a:lnTo>
                            <a:lnTo>
                              <a:pt x="3310" y="171"/>
                            </a:lnTo>
                            <a:lnTo>
                              <a:pt x="3073" y="138"/>
                            </a:lnTo>
                            <a:lnTo>
                              <a:pt x="2923" y="171"/>
                            </a:lnTo>
                            <a:lnTo>
                              <a:pt x="2762" y="531"/>
                            </a:lnTo>
                            <a:lnTo>
                              <a:pt x="1934" y="425"/>
                            </a:lnTo>
                            <a:lnTo>
                              <a:pt x="1630" y="674"/>
                            </a:lnTo>
                            <a:lnTo>
                              <a:pt x="1614" y="918"/>
                            </a:lnTo>
                            <a:lnTo>
                              <a:pt x="1764" y="1122"/>
                            </a:lnTo>
                            <a:lnTo>
                              <a:pt x="1923" y="1221"/>
                            </a:lnTo>
                            <a:lnTo>
                              <a:pt x="1614" y="1122"/>
                            </a:lnTo>
                            <a:lnTo>
                              <a:pt x="1459" y="1023"/>
                            </a:lnTo>
                            <a:lnTo>
                              <a:pt x="1459" y="823"/>
                            </a:lnTo>
                            <a:lnTo>
                              <a:pt x="913" y="674"/>
                            </a:lnTo>
                            <a:lnTo>
                              <a:pt x="685" y="1805"/>
                            </a:lnTo>
                            <a:lnTo>
                              <a:pt x="0" y="2694"/>
                            </a:lnTo>
                            <a:close/>
                          </a:path>
                        </a:pathLst>
                      </a:custGeom>
                      <a:solidFill>
                        <a:srgbClr val="000000"/>
                      </a:solidFill>
                      <a:ln w="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5554" name="Freeform 37">
                        <a:extLst>
                          <a:ext uri="{FF2B5EF4-FFF2-40B4-BE49-F238E27FC236}">
                            <a16:creationId xmlns:a16="http://schemas.microsoft.com/office/drawing/2014/main" id="{6BC15A70-501A-C53B-568D-C1574C25607E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759" y="1988"/>
                        <a:ext cx="923" cy="911"/>
                      </a:xfrm>
                      <a:custGeom>
                        <a:avLst/>
                        <a:gdLst>
                          <a:gd name="T0" fmla="*/ 0 w 7382"/>
                          <a:gd name="T1" fmla="*/ 0 h 7285"/>
                          <a:gd name="T2" fmla="*/ 0 w 7382"/>
                          <a:gd name="T3" fmla="*/ 0 h 7285"/>
                          <a:gd name="T4" fmla="*/ 0 w 7382"/>
                          <a:gd name="T5" fmla="*/ 0 h 7285"/>
                          <a:gd name="T6" fmla="*/ 0 w 7382"/>
                          <a:gd name="T7" fmla="*/ 0 h 7285"/>
                          <a:gd name="T8" fmla="*/ 0 w 7382"/>
                          <a:gd name="T9" fmla="*/ 0 h 7285"/>
                          <a:gd name="T10" fmla="*/ 0 w 7382"/>
                          <a:gd name="T11" fmla="*/ 0 h 7285"/>
                          <a:gd name="T12" fmla="*/ 0 w 7382"/>
                          <a:gd name="T13" fmla="*/ 0 h 7285"/>
                          <a:gd name="T14" fmla="*/ 0 w 7382"/>
                          <a:gd name="T15" fmla="*/ 0 h 7285"/>
                          <a:gd name="T16" fmla="*/ 0 w 7382"/>
                          <a:gd name="T17" fmla="*/ 0 h 7285"/>
                          <a:gd name="T18" fmla="*/ 0 w 7382"/>
                          <a:gd name="T19" fmla="*/ 0 h 7285"/>
                          <a:gd name="T20" fmla="*/ 0 w 7382"/>
                          <a:gd name="T21" fmla="*/ 0 h 7285"/>
                          <a:gd name="T22" fmla="*/ 0 w 7382"/>
                          <a:gd name="T23" fmla="*/ 0 h 7285"/>
                          <a:gd name="T24" fmla="*/ 0 w 7382"/>
                          <a:gd name="T25" fmla="*/ 0 h 7285"/>
                          <a:gd name="T26" fmla="*/ 0 w 7382"/>
                          <a:gd name="T27" fmla="*/ 0 h 7285"/>
                          <a:gd name="T28" fmla="*/ 0 w 7382"/>
                          <a:gd name="T29" fmla="*/ 0 h 7285"/>
                          <a:gd name="T30" fmla="*/ 0 w 7382"/>
                          <a:gd name="T31" fmla="*/ 0 h 7285"/>
                          <a:gd name="T32" fmla="*/ 0 w 7382"/>
                          <a:gd name="T33" fmla="*/ 0 h 7285"/>
                          <a:gd name="T34" fmla="*/ 0 w 7382"/>
                          <a:gd name="T35" fmla="*/ 0 h 7285"/>
                          <a:gd name="T36" fmla="*/ 0 w 7382"/>
                          <a:gd name="T37" fmla="*/ 0 h 7285"/>
                          <a:gd name="T38" fmla="*/ 0 w 7382"/>
                          <a:gd name="T39" fmla="*/ 0 h 7285"/>
                          <a:gd name="T40" fmla="*/ 0 w 7382"/>
                          <a:gd name="T41" fmla="*/ 0 h 7285"/>
                          <a:gd name="T42" fmla="*/ 0 w 7382"/>
                          <a:gd name="T43" fmla="*/ 0 h 7285"/>
                          <a:gd name="T44" fmla="*/ 0 w 7382"/>
                          <a:gd name="T45" fmla="*/ 0 h 7285"/>
                          <a:gd name="T46" fmla="*/ 0 w 7382"/>
                          <a:gd name="T47" fmla="*/ 0 h 7285"/>
                          <a:gd name="T48" fmla="*/ 0 w 7382"/>
                          <a:gd name="T49" fmla="*/ 0 h 7285"/>
                          <a:gd name="T50" fmla="*/ 0 w 7382"/>
                          <a:gd name="T51" fmla="*/ 0 h 7285"/>
                          <a:gd name="T52" fmla="*/ 0 w 7382"/>
                          <a:gd name="T53" fmla="*/ 0 h 7285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60000 65536"/>
                          <a:gd name="T73" fmla="*/ 0 60000 65536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  <a:gd name="T81" fmla="*/ 0 w 7382"/>
                          <a:gd name="T82" fmla="*/ 0 h 7285"/>
                          <a:gd name="T83" fmla="*/ 7382 w 7382"/>
                          <a:gd name="T84" fmla="*/ 7285 h 7285"/>
                        </a:gdLst>
                        <a:ahLst/>
                        <a:cxnLst>
                          <a:cxn ang="T54">
                            <a:pos x="T0" y="T1"/>
                          </a:cxn>
                          <a:cxn ang="T55">
                            <a:pos x="T2" y="T3"/>
                          </a:cxn>
                          <a:cxn ang="T56">
                            <a:pos x="T4" y="T5"/>
                          </a:cxn>
                          <a:cxn ang="T57">
                            <a:pos x="T6" y="T7"/>
                          </a:cxn>
                          <a:cxn ang="T58">
                            <a:pos x="T8" y="T9"/>
                          </a:cxn>
                          <a:cxn ang="T59">
                            <a:pos x="T10" y="T11"/>
                          </a:cxn>
                          <a:cxn ang="T60">
                            <a:pos x="T12" y="T13"/>
                          </a:cxn>
                          <a:cxn ang="T61">
                            <a:pos x="T14" y="T15"/>
                          </a:cxn>
                          <a:cxn ang="T62">
                            <a:pos x="T16" y="T17"/>
                          </a:cxn>
                          <a:cxn ang="T63">
                            <a:pos x="T18" y="T19"/>
                          </a:cxn>
                          <a:cxn ang="T64">
                            <a:pos x="T20" y="T21"/>
                          </a:cxn>
                          <a:cxn ang="T65">
                            <a:pos x="T22" y="T23"/>
                          </a:cxn>
                          <a:cxn ang="T66">
                            <a:pos x="T24" y="T25"/>
                          </a:cxn>
                          <a:cxn ang="T67">
                            <a:pos x="T26" y="T27"/>
                          </a:cxn>
                          <a:cxn ang="T68">
                            <a:pos x="T28" y="T29"/>
                          </a:cxn>
                          <a:cxn ang="T69">
                            <a:pos x="T30" y="T31"/>
                          </a:cxn>
                          <a:cxn ang="T70">
                            <a:pos x="T32" y="T33"/>
                          </a:cxn>
                          <a:cxn ang="T71">
                            <a:pos x="T34" y="T35"/>
                          </a:cxn>
                          <a:cxn ang="T72">
                            <a:pos x="T36" y="T37"/>
                          </a:cxn>
                          <a:cxn ang="T73">
                            <a:pos x="T38" y="T39"/>
                          </a:cxn>
                          <a:cxn ang="T74">
                            <a:pos x="T40" y="T41"/>
                          </a:cxn>
                          <a:cxn ang="T75">
                            <a:pos x="T42" y="T43"/>
                          </a:cxn>
                          <a:cxn ang="T76">
                            <a:pos x="T44" y="T45"/>
                          </a:cxn>
                          <a:cxn ang="T77">
                            <a:pos x="T46" y="T47"/>
                          </a:cxn>
                          <a:cxn ang="T78">
                            <a:pos x="T48" y="T49"/>
                          </a:cxn>
                          <a:cxn ang="T79">
                            <a:pos x="T50" y="T51"/>
                          </a:cxn>
                          <a:cxn ang="T80">
                            <a:pos x="T52" y="T53"/>
                          </a:cxn>
                        </a:cxnLst>
                        <a:rect l="T81" t="T82" r="T83" b="T84"/>
                        <a:pathLst>
                          <a:path w="7382" h="7285">
                            <a:moveTo>
                              <a:pt x="6995" y="102"/>
                            </a:moveTo>
                            <a:lnTo>
                              <a:pt x="5916" y="2362"/>
                            </a:lnTo>
                            <a:lnTo>
                              <a:pt x="4689" y="4226"/>
                            </a:lnTo>
                            <a:lnTo>
                              <a:pt x="3536" y="5806"/>
                            </a:lnTo>
                            <a:lnTo>
                              <a:pt x="1927" y="5612"/>
                            </a:lnTo>
                            <a:lnTo>
                              <a:pt x="998" y="5414"/>
                            </a:lnTo>
                            <a:lnTo>
                              <a:pt x="3536" y="6006"/>
                            </a:lnTo>
                            <a:lnTo>
                              <a:pt x="4463" y="4923"/>
                            </a:lnTo>
                            <a:lnTo>
                              <a:pt x="5386" y="3548"/>
                            </a:lnTo>
                            <a:lnTo>
                              <a:pt x="6451" y="1571"/>
                            </a:lnTo>
                            <a:lnTo>
                              <a:pt x="5226" y="4039"/>
                            </a:lnTo>
                            <a:lnTo>
                              <a:pt x="3733" y="6513"/>
                            </a:lnTo>
                            <a:lnTo>
                              <a:pt x="5840" y="3445"/>
                            </a:lnTo>
                            <a:lnTo>
                              <a:pt x="5043" y="5127"/>
                            </a:lnTo>
                            <a:lnTo>
                              <a:pt x="3995" y="6888"/>
                            </a:lnTo>
                            <a:lnTo>
                              <a:pt x="2806" y="6513"/>
                            </a:lnTo>
                            <a:lnTo>
                              <a:pt x="1697" y="6216"/>
                            </a:lnTo>
                            <a:lnTo>
                              <a:pt x="0" y="5907"/>
                            </a:lnTo>
                            <a:lnTo>
                              <a:pt x="2225" y="6490"/>
                            </a:lnTo>
                            <a:lnTo>
                              <a:pt x="3767" y="7082"/>
                            </a:lnTo>
                            <a:lnTo>
                              <a:pt x="4153" y="7285"/>
                            </a:lnTo>
                            <a:lnTo>
                              <a:pt x="5916" y="3741"/>
                            </a:lnTo>
                            <a:lnTo>
                              <a:pt x="6995" y="1378"/>
                            </a:lnTo>
                            <a:lnTo>
                              <a:pt x="7382" y="295"/>
                            </a:lnTo>
                            <a:lnTo>
                              <a:pt x="7071" y="396"/>
                            </a:lnTo>
                            <a:lnTo>
                              <a:pt x="7225" y="0"/>
                            </a:lnTo>
                            <a:lnTo>
                              <a:pt x="6995" y="102"/>
                            </a:lnTo>
                            <a:close/>
                          </a:path>
                        </a:pathLst>
                      </a:custGeom>
                      <a:solidFill>
                        <a:srgbClr val="000000"/>
                      </a:solidFill>
                      <a:ln w="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5555" name="Freeform 38">
                        <a:extLst>
                          <a:ext uri="{FF2B5EF4-FFF2-40B4-BE49-F238E27FC236}">
                            <a16:creationId xmlns:a16="http://schemas.microsoft.com/office/drawing/2014/main" id="{E6ED70DE-B8C2-BF4E-0240-5F18834182CB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794" y="2682"/>
                        <a:ext cx="419" cy="131"/>
                      </a:xfrm>
                      <a:custGeom>
                        <a:avLst/>
                        <a:gdLst>
                          <a:gd name="T0" fmla="*/ 0 w 3353"/>
                          <a:gd name="T1" fmla="*/ 0 h 1048"/>
                          <a:gd name="T2" fmla="*/ 0 w 3353"/>
                          <a:gd name="T3" fmla="*/ 0 h 1048"/>
                          <a:gd name="T4" fmla="*/ 0 w 3353"/>
                          <a:gd name="T5" fmla="*/ 0 h 1048"/>
                          <a:gd name="T6" fmla="*/ 0 w 3353"/>
                          <a:gd name="T7" fmla="*/ 0 h 1048"/>
                          <a:gd name="T8" fmla="*/ 0 60000 65536"/>
                          <a:gd name="T9" fmla="*/ 0 60000 65536"/>
                          <a:gd name="T10" fmla="*/ 0 60000 65536"/>
                          <a:gd name="T11" fmla="*/ 0 60000 65536"/>
                          <a:gd name="T12" fmla="*/ 0 w 3353"/>
                          <a:gd name="T13" fmla="*/ 0 h 1048"/>
                          <a:gd name="T14" fmla="*/ 3353 w 3353"/>
                          <a:gd name="T15" fmla="*/ 1048 h 1048"/>
                        </a:gdLst>
                        <a:ahLst/>
                        <a:cxnLst>
                          <a:cxn ang="T8">
                            <a:pos x="T0" y="T1"/>
                          </a:cxn>
                          <a:cxn ang="T9">
                            <a:pos x="T2" y="T3"/>
                          </a:cxn>
                          <a:cxn ang="T10">
                            <a:pos x="T4" y="T5"/>
                          </a:cxn>
                          <a:cxn ang="T11">
                            <a:pos x="T6" y="T7"/>
                          </a:cxn>
                        </a:cxnLst>
                        <a:rect l="T12" t="T13" r="T14" b="T15"/>
                        <a:pathLst>
                          <a:path w="3353" h="1048">
                            <a:moveTo>
                              <a:pt x="0" y="0"/>
                            </a:moveTo>
                            <a:lnTo>
                              <a:pt x="3255" y="793"/>
                            </a:lnTo>
                            <a:lnTo>
                              <a:pt x="3353" y="1048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000000"/>
                      </a:solidFill>
                      <a:ln w="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15549" name="Freeform 39">
                      <a:extLst>
                        <a:ext uri="{FF2B5EF4-FFF2-40B4-BE49-F238E27FC236}">
                          <a16:creationId xmlns:a16="http://schemas.microsoft.com/office/drawing/2014/main" id="{80FD7BE1-0428-7EEF-25A6-C9F45FEAA78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595" y="1912"/>
                      <a:ext cx="1085" cy="800"/>
                    </a:xfrm>
                    <a:custGeom>
                      <a:avLst/>
                      <a:gdLst>
                        <a:gd name="T0" fmla="*/ 473 w 1085"/>
                        <a:gd name="T1" fmla="*/ 0 h 800"/>
                        <a:gd name="T2" fmla="*/ 445 w 1085"/>
                        <a:gd name="T3" fmla="*/ 134 h 800"/>
                        <a:gd name="T4" fmla="*/ 246 w 1085"/>
                        <a:gd name="T5" fmla="*/ 362 h 800"/>
                        <a:gd name="T6" fmla="*/ 3 w 1085"/>
                        <a:gd name="T7" fmla="*/ 650 h 800"/>
                        <a:gd name="T8" fmla="*/ 291 w 1085"/>
                        <a:gd name="T9" fmla="*/ 756 h 800"/>
                        <a:gd name="T10" fmla="*/ 609 w 1085"/>
                        <a:gd name="T11" fmla="*/ 800 h 800"/>
                        <a:gd name="T12" fmla="*/ 865 w 1085"/>
                        <a:gd name="T13" fmla="*/ 428 h 800"/>
                        <a:gd name="T14" fmla="*/ 1041 w 1085"/>
                        <a:gd name="T15" fmla="*/ 90 h 800"/>
                        <a:gd name="T16" fmla="*/ 1065 w 1085"/>
                        <a:gd name="T17" fmla="*/ 76 h 800"/>
                        <a:gd name="T18" fmla="*/ 923 w 1085"/>
                        <a:gd name="T19" fmla="*/ 78 h 800"/>
                        <a:gd name="T20" fmla="*/ 833 w 1085"/>
                        <a:gd name="T21" fmla="*/ 56 h 800"/>
                        <a:gd name="T22" fmla="*/ 819 w 1085"/>
                        <a:gd name="T23" fmla="*/ 92 h 800"/>
                        <a:gd name="T24" fmla="*/ 849 w 1085"/>
                        <a:gd name="T25" fmla="*/ 100 h 800"/>
                        <a:gd name="T26" fmla="*/ 817 w 1085"/>
                        <a:gd name="T27" fmla="*/ 156 h 800"/>
                        <a:gd name="T28" fmla="*/ 575 w 1085"/>
                        <a:gd name="T29" fmla="*/ 112 h 800"/>
                        <a:gd name="T30" fmla="*/ 601 w 1085"/>
                        <a:gd name="T31" fmla="*/ 66 h 800"/>
                        <a:gd name="T32" fmla="*/ 539 w 1085"/>
                        <a:gd name="T33" fmla="*/ 40 h 800"/>
                        <a:gd name="T34" fmla="*/ 539 w 1085"/>
                        <a:gd name="T35" fmla="*/ 14 h 800"/>
                        <a:gd name="T36" fmla="*/ 473 w 1085"/>
                        <a:gd name="T37" fmla="*/ 0 h 800"/>
                        <a:gd name="T38" fmla="*/ 473 w 1085"/>
                        <a:gd name="T39" fmla="*/ 0 h 800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1085"/>
                        <a:gd name="T61" fmla="*/ 0 h 800"/>
                        <a:gd name="T62" fmla="*/ 1085 w 1085"/>
                        <a:gd name="T63" fmla="*/ 800 h 800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1085" h="800">
                          <a:moveTo>
                            <a:pt x="473" y="0"/>
                          </a:moveTo>
                          <a:lnTo>
                            <a:pt x="445" y="134"/>
                          </a:lnTo>
                          <a:cubicBezTo>
                            <a:pt x="407" y="194"/>
                            <a:pt x="336" y="290"/>
                            <a:pt x="246" y="362"/>
                          </a:cubicBezTo>
                          <a:cubicBezTo>
                            <a:pt x="156" y="434"/>
                            <a:pt x="0" y="585"/>
                            <a:pt x="3" y="650"/>
                          </a:cubicBezTo>
                          <a:lnTo>
                            <a:pt x="291" y="756"/>
                          </a:lnTo>
                          <a:cubicBezTo>
                            <a:pt x="392" y="781"/>
                            <a:pt x="501" y="796"/>
                            <a:pt x="609" y="800"/>
                          </a:cubicBezTo>
                          <a:cubicBezTo>
                            <a:pt x="700" y="748"/>
                            <a:pt x="781" y="542"/>
                            <a:pt x="865" y="428"/>
                          </a:cubicBezTo>
                          <a:cubicBezTo>
                            <a:pt x="949" y="314"/>
                            <a:pt x="1005" y="152"/>
                            <a:pt x="1041" y="90"/>
                          </a:cubicBezTo>
                          <a:cubicBezTo>
                            <a:pt x="1044" y="84"/>
                            <a:pt x="1085" y="78"/>
                            <a:pt x="1065" y="76"/>
                          </a:cubicBezTo>
                          <a:cubicBezTo>
                            <a:pt x="1045" y="74"/>
                            <a:pt x="962" y="81"/>
                            <a:pt x="923" y="78"/>
                          </a:cubicBezTo>
                          <a:lnTo>
                            <a:pt x="833" y="56"/>
                          </a:lnTo>
                          <a:lnTo>
                            <a:pt x="819" y="92"/>
                          </a:lnTo>
                          <a:lnTo>
                            <a:pt x="849" y="100"/>
                          </a:lnTo>
                          <a:lnTo>
                            <a:pt x="817" y="156"/>
                          </a:lnTo>
                          <a:lnTo>
                            <a:pt x="575" y="112"/>
                          </a:lnTo>
                          <a:lnTo>
                            <a:pt x="601" y="66"/>
                          </a:lnTo>
                          <a:lnTo>
                            <a:pt x="539" y="40"/>
                          </a:lnTo>
                          <a:lnTo>
                            <a:pt x="539" y="14"/>
                          </a:lnTo>
                          <a:lnTo>
                            <a:pt x="473" y="0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 w="3175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15414" name="Group 40">
                  <a:extLst>
                    <a:ext uri="{FF2B5EF4-FFF2-40B4-BE49-F238E27FC236}">
                      <a16:creationId xmlns:a16="http://schemas.microsoft.com/office/drawing/2014/main" id="{34AD38BC-7DED-4CDD-1892-0C30DF3F8EF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11" y="3570"/>
                  <a:ext cx="505" cy="440"/>
                  <a:chOff x="811" y="3552"/>
                  <a:chExt cx="505" cy="440"/>
                </a:xfrm>
              </p:grpSpPr>
              <p:grpSp>
                <p:nvGrpSpPr>
                  <p:cNvPr id="15537" name="Group 41">
                    <a:extLst>
                      <a:ext uri="{FF2B5EF4-FFF2-40B4-BE49-F238E27FC236}">
                        <a16:creationId xmlns:a16="http://schemas.microsoft.com/office/drawing/2014/main" id="{5ADA418F-E6D0-96A8-21DA-B26BC74F3B2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811" y="3552"/>
                    <a:ext cx="505" cy="305"/>
                    <a:chOff x="2446" y="3588"/>
                    <a:chExt cx="504" cy="242"/>
                  </a:xfrm>
                </p:grpSpPr>
                <p:sp>
                  <p:nvSpPr>
                    <p:cNvPr id="15539" name="Freeform 42">
                      <a:extLst>
                        <a:ext uri="{FF2B5EF4-FFF2-40B4-BE49-F238E27FC236}">
                          <a16:creationId xmlns:a16="http://schemas.microsoft.com/office/drawing/2014/main" id="{07697F1D-D96D-A439-F638-FCD8598B96D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512" y="3713"/>
                      <a:ext cx="373" cy="54"/>
                    </a:xfrm>
                    <a:custGeom>
                      <a:avLst/>
                      <a:gdLst>
                        <a:gd name="T0" fmla="*/ 0 w 3888"/>
                        <a:gd name="T1" fmla="*/ 0 h 541"/>
                        <a:gd name="T2" fmla="*/ 0 w 3888"/>
                        <a:gd name="T3" fmla="*/ 0 h 541"/>
                        <a:gd name="T4" fmla="*/ 0 w 3888"/>
                        <a:gd name="T5" fmla="*/ 0 h 541"/>
                        <a:gd name="T6" fmla="*/ 0 w 3888"/>
                        <a:gd name="T7" fmla="*/ 0 h 541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3888"/>
                        <a:gd name="T13" fmla="*/ 0 h 541"/>
                        <a:gd name="T14" fmla="*/ 3888 w 3888"/>
                        <a:gd name="T15" fmla="*/ 541 h 541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3888" h="541">
                          <a:moveTo>
                            <a:pt x="0" y="540"/>
                          </a:moveTo>
                          <a:lnTo>
                            <a:pt x="0" y="0"/>
                          </a:lnTo>
                          <a:lnTo>
                            <a:pt x="3888" y="0"/>
                          </a:lnTo>
                          <a:lnTo>
                            <a:pt x="3888" y="541"/>
                          </a:lnTo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540" name="Line 43">
                      <a:extLst>
                        <a:ext uri="{FF2B5EF4-FFF2-40B4-BE49-F238E27FC236}">
                          <a16:creationId xmlns:a16="http://schemas.microsoft.com/office/drawing/2014/main" id="{6B5A6D7E-2146-BD36-7992-DB19A71B06A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702" y="3648"/>
                      <a:ext cx="0" cy="124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541" name="Rectangle 44">
                      <a:extLst>
                        <a:ext uri="{FF2B5EF4-FFF2-40B4-BE49-F238E27FC236}">
                          <a16:creationId xmlns:a16="http://schemas.microsoft.com/office/drawing/2014/main" id="{AD3DFE67-A5F0-746C-FAA4-D235F0867B4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32" y="3588"/>
                      <a:ext cx="132" cy="60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altLang="en-US" sz="1800"/>
                    </a:p>
                  </p:txBody>
                </p:sp>
                <p:grpSp>
                  <p:nvGrpSpPr>
                    <p:cNvPr id="15542" name="Group 45">
                      <a:extLst>
                        <a:ext uri="{FF2B5EF4-FFF2-40B4-BE49-F238E27FC236}">
                          <a16:creationId xmlns:a16="http://schemas.microsoft.com/office/drawing/2014/main" id="{9B9AD7E6-87D8-C099-CE05-EC13DF9A2B28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46" y="3770"/>
                      <a:ext cx="504" cy="60"/>
                      <a:chOff x="2446" y="3770"/>
                      <a:chExt cx="504" cy="60"/>
                    </a:xfrm>
                  </p:grpSpPr>
                  <p:sp>
                    <p:nvSpPr>
                      <p:cNvPr id="15543" name="Rectangle 46">
                        <a:extLst>
                          <a:ext uri="{FF2B5EF4-FFF2-40B4-BE49-F238E27FC236}">
                            <a16:creationId xmlns:a16="http://schemas.microsoft.com/office/drawing/2014/main" id="{760DE949-1EBE-89EE-2EBA-F828ED389872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34" y="3770"/>
                        <a:ext cx="132" cy="60"/>
                      </a:xfrm>
                      <a:prstGeom prst="rect">
                        <a:avLst/>
                      </a:prstGeom>
                      <a:solidFill>
                        <a:srgbClr val="FF9900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ea typeface="ＭＳ Ｐゴシック" panose="020B0600070205080204" pitchFamily="34" charset="-128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ea typeface="ＭＳ Ｐゴシック" panose="020B0600070205080204" pitchFamily="34" charset="-128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ea typeface="ＭＳ Ｐゴシック" panose="020B0600070205080204" pitchFamily="34" charset="-128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ea typeface="ＭＳ Ｐゴシック" panose="020B0600070205080204" pitchFamily="34" charset="-128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ea typeface="ＭＳ Ｐゴシック" panose="020B0600070205080204" pitchFamily="34" charset="-128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ea typeface="ＭＳ Ｐゴシック" panose="020B0600070205080204" pitchFamily="34" charset="-128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ea typeface="ＭＳ Ｐゴシック" panose="020B0600070205080204" pitchFamily="34" charset="-128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ea typeface="ＭＳ Ｐゴシック" panose="020B0600070205080204" pitchFamily="34" charset="-128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ea typeface="ＭＳ Ｐゴシック" panose="020B0600070205080204" pitchFamily="34" charset="-128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US" altLang="en-US" sz="1800"/>
                      </a:p>
                    </p:txBody>
                  </p:sp>
                  <p:sp>
                    <p:nvSpPr>
                      <p:cNvPr id="15544" name="Rectangle 47">
                        <a:extLst>
                          <a:ext uri="{FF2B5EF4-FFF2-40B4-BE49-F238E27FC236}">
                            <a16:creationId xmlns:a16="http://schemas.microsoft.com/office/drawing/2014/main" id="{594170B1-232B-F8E1-4B7B-68B66F5F3064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818" y="3770"/>
                        <a:ext cx="132" cy="60"/>
                      </a:xfrm>
                      <a:prstGeom prst="rect">
                        <a:avLst/>
                      </a:prstGeom>
                      <a:solidFill>
                        <a:srgbClr val="FF9900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ea typeface="ＭＳ Ｐゴシック" panose="020B0600070205080204" pitchFamily="34" charset="-128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ea typeface="ＭＳ Ｐゴシック" panose="020B0600070205080204" pitchFamily="34" charset="-128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ea typeface="ＭＳ Ｐゴシック" panose="020B0600070205080204" pitchFamily="34" charset="-128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ea typeface="ＭＳ Ｐゴシック" panose="020B0600070205080204" pitchFamily="34" charset="-128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ea typeface="ＭＳ Ｐゴシック" panose="020B0600070205080204" pitchFamily="34" charset="-128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ea typeface="ＭＳ Ｐゴシック" panose="020B0600070205080204" pitchFamily="34" charset="-128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ea typeface="ＭＳ Ｐゴシック" panose="020B0600070205080204" pitchFamily="34" charset="-128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ea typeface="ＭＳ Ｐゴシック" panose="020B0600070205080204" pitchFamily="34" charset="-128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ea typeface="ＭＳ Ｐゴシック" panose="020B0600070205080204" pitchFamily="34" charset="-128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US" altLang="en-US" sz="1800"/>
                      </a:p>
                    </p:txBody>
                  </p:sp>
                  <p:sp>
                    <p:nvSpPr>
                      <p:cNvPr id="15545" name="Rectangle 48">
                        <a:extLst>
                          <a:ext uri="{FF2B5EF4-FFF2-40B4-BE49-F238E27FC236}">
                            <a16:creationId xmlns:a16="http://schemas.microsoft.com/office/drawing/2014/main" id="{EC4937F9-0E62-389C-5D5C-8EBEFFCEE0CD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46" y="3770"/>
                        <a:ext cx="132" cy="60"/>
                      </a:xfrm>
                      <a:prstGeom prst="rect">
                        <a:avLst/>
                      </a:prstGeom>
                      <a:solidFill>
                        <a:srgbClr val="FF9900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ea typeface="ＭＳ Ｐゴシック" panose="020B0600070205080204" pitchFamily="34" charset="-128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ea typeface="ＭＳ Ｐゴシック" panose="020B0600070205080204" pitchFamily="34" charset="-128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ea typeface="ＭＳ Ｐゴシック" panose="020B0600070205080204" pitchFamily="34" charset="-128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ea typeface="ＭＳ Ｐゴシック" panose="020B0600070205080204" pitchFamily="34" charset="-128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ea typeface="ＭＳ Ｐゴシック" panose="020B0600070205080204" pitchFamily="34" charset="-128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ea typeface="ＭＳ Ｐゴシック" panose="020B0600070205080204" pitchFamily="34" charset="-128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ea typeface="ＭＳ Ｐゴシック" panose="020B0600070205080204" pitchFamily="34" charset="-128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ea typeface="ＭＳ Ｐゴシック" panose="020B0600070205080204" pitchFamily="34" charset="-128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ea typeface="ＭＳ Ｐゴシック" panose="020B0600070205080204" pitchFamily="34" charset="-128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US" altLang="en-US" sz="1800"/>
                      </a:p>
                    </p:txBody>
                  </p:sp>
                </p:grpSp>
              </p:grpSp>
              <p:sp>
                <p:nvSpPr>
                  <p:cNvPr id="15538" name="Text Box 49">
                    <a:extLst>
                      <a:ext uri="{FF2B5EF4-FFF2-40B4-BE49-F238E27FC236}">
                        <a16:creationId xmlns:a16="http://schemas.microsoft.com/office/drawing/2014/main" id="{02044DC1-3DBE-8132-429C-DF6C66118BC3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45" y="3847"/>
                    <a:ext cx="433" cy="14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900" b="1">
                        <a:cs typeface="Arial" panose="020B0604020202020204" pitchFamily="34" charset="0"/>
                      </a:rPr>
                      <a:t>Organisasi</a:t>
                    </a:r>
                  </a:p>
                </p:txBody>
              </p:sp>
            </p:grpSp>
            <p:grpSp>
              <p:nvGrpSpPr>
                <p:cNvPr id="15415" name="Group 50">
                  <a:extLst>
                    <a:ext uri="{FF2B5EF4-FFF2-40B4-BE49-F238E27FC236}">
                      <a16:creationId xmlns:a16="http://schemas.microsoft.com/office/drawing/2014/main" id="{268085C2-51DB-D255-507A-A06CF9DD5DE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384" y="3557"/>
                  <a:ext cx="499" cy="457"/>
                  <a:chOff x="1384" y="3539"/>
                  <a:chExt cx="499" cy="457"/>
                </a:xfrm>
              </p:grpSpPr>
              <p:graphicFrame>
                <p:nvGraphicFramePr>
                  <p:cNvPr id="15535" name="Object 51">
                    <a:extLst>
                      <a:ext uri="{FF2B5EF4-FFF2-40B4-BE49-F238E27FC236}">
                        <a16:creationId xmlns:a16="http://schemas.microsoft.com/office/drawing/2014/main" id="{A74AEB6D-093C-A173-8667-16FF939743EE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>
                  <a:off x="1384" y="3539"/>
                  <a:ext cx="499" cy="340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name="Clip" r:id="rId15" imgW="36576000" imgH="24371300" progId="">
                          <p:embed/>
                        </p:oleObj>
                      </mc:Choice>
                      <mc:Fallback>
                        <p:oleObj name="Clip" r:id="rId15" imgW="36576000" imgH="24371300" progId="">
                          <p:embed/>
                          <p:pic>
                            <p:nvPicPr>
                              <p:cNvPr id="15535" name="Object 51">
                                <a:extLst>
                                  <a:ext uri="{FF2B5EF4-FFF2-40B4-BE49-F238E27FC236}">
                                    <a16:creationId xmlns:a16="http://schemas.microsoft.com/office/drawing/2014/main" id="{A74AEB6D-093C-A173-8667-16FF939743EE}"/>
                                  </a:ext>
                                </a:extLst>
                              </p:cNvPr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16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1384" y="3539"/>
                                <a:ext cx="499" cy="340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sp>
                <p:nvSpPr>
                  <p:cNvPr id="15536" name="Text Box 52">
                    <a:extLst>
                      <a:ext uri="{FF2B5EF4-FFF2-40B4-BE49-F238E27FC236}">
                        <a16:creationId xmlns:a16="http://schemas.microsoft.com/office/drawing/2014/main" id="{BD6483B4-7C39-7E5C-CE40-09DF1E67DDB2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439" y="3845"/>
                    <a:ext cx="382" cy="15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900" b="1">
                        <a:cs typeface="Arial" panose="020B0604020202020204" pitchFamily="34" charset="0"/>
                      </a:rPr>
                      <a:t>Pegawai</a:t>
                    </a:r>
                  </a:p>
                </p:txBody>
              </p:sp>
            </p:grpSp>
            <p:grpSp>
              <p:nvGrpSpPr>
                <p:cNvPr id="15416" name="Group 53">
                  <a:extLst>
                    <a:ext uri="{FF2B5EF4-FFF2-40B4-BE49-F238E27FC236}">
                      <a16:creationId xmlns:a16="http://schemas.microsoft.com/office/drawing/2014/main" id="{64DDADA2-ACF5-F406-EA9A-8EEF1255A6A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408" y="3559"/>
                  <a:ext cx="357" cy="442"/>
                  <a:chOff x="3408" y="3541"/>
                  <a:chExt cx="357" cy="442"/>
                </a:xfrm>
              </p:grpSpPr>
              <p:grpSp>
                <p:nvGrpSpPr>
                  <p:cNvPr id="15527" name="Group 54">
                    <a:extLst>
                      <a:ext uri="{FF2B5EF4-FFF2-40B4-BE49-F238E27FC236}">
                        <a16:creationId xmlns:a16="http://schemas.microsoft.com/office/drawing/2014/main" id="{241D5225-F134-1B7B-0F99-0C0130149D9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457" y="3541"/>
                    <a:ext cx="244" cy="299"/>
                    <a:chOff x="633" y="1254"/>
                    <a:chExt cx="638" cy="647"/>
                  </a:xfrm>
                </p:grpSpPr>
                <p:sp>
                  <p:nvSpPr>
                    <p:cNvPr id="15529" name="Freeform 55">
                      <a:extLst>
                        <a:ext uri="{FF2B5EF4-FFF2-40B4-BE49-F238E27FC236}">
                          <a16:creationId xmlns:a16="http://schemas.microsoft.com/office/drawing/2014/main" id="{983C8141-7C3B-338F-1966-AD8C1BBF7B4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714" y="1345"/>
                      <a:ext cx="122" cy="195"/>
                    </a:xfrm>
                    <a:custGeom>
                      <a:avLst/>
                      <a:gdLst>
                        <a:gd name="T0" fmla="*/ 0 w 2201"/>
                        <a:gd name="T1" fmla="*/ 0 h 3517"/>
                        <a:gd name="T2" fmla="*/ 0 w 2201"/>
                        <a:gd name="T3" fmla="*/ 0 h 3517"/>
                        <a:gd name="T4" fmla="*/ 0 w 2201"/>
                        <a:gd name="T5" fmla="*/ 0 h 3517"/>
                        <a:gd name="T6" fmla="*/ 0 w 2201"/>
                        <a:gd name="T7" fmla="*/ 0 h 3517"/>
                        <a:gd name="T8" fmla="*/ 0 w 2201"/>
                        <a:gd name="T9" fmla="*/ 0 h 3517"/>
                        <a:gd name="T10" fmla="*/ 0 w 2201"/>
                        <a:gd name="T11" fmla="*/ 0 h 3517"/>
                        <a:gd name="T12" fmla="*/ 0 w 2201"/>
                        <a:gd name="T13" fmla="*/ 0 h 3517"/>
                        <a:gd name="T14" fmla="*/ 0 w 2201"/>
                        <a:gd name="T15" fmla="*/ 0 h 3517"/>
                        <a:gd name="T16" fmla="*/ 0 w 2201"/>
                        <a:gd name="T17" fmla="*/ 0 h 3517"/>
                        <a:gd name="T18" fmla="*/ 0 w 2201"/>
                        <a:gd name="T19" fmla="*/ 0 h 3517"/>
                        <a:gd name="T20" fmla="*/ 0 w 2201"/>
                        <a:gd name="T21" fmla="*/ 0 h 3517"/>
                        <a:gd name="T22" fmla="*/ 0 w 2201"/>
                        <a:gd name="T23" fmla="*/ 0 h 3517"/>
                        <a:gd name="T24" fmla="*/ 0 w 2201"/>
                        <a:gd name="T25" fmla="*/ 0 h 3517"/>
                        <a:gd name="T26" fmla="*/ 0 w 2201"/>
                        <a:gd name="T27" fmla="*/ 0 h 3517"/>
                        <a:gd name="T28" fmla="*/ 0 w 2201"/>
                        <a:gd name="T29" fmla="*/ 0 h 3517"/>
                        <a:gd name="T30" fmla="*/ 0 w 2201"/>
                        <a:gd name="T31" fmla="*/ 0 h 3517"/>
                        <a:gd name="T32" fmla="*/ 0 w 2201"/>
                        <a:gd name="T33" fmla="*/ 0 h 3517"/>
                        <a:gd name="T34" fmla="*/ 0 w 2201"/>
                        <a:gd name="T35" fmla="*/ 0 h 3517"/>
                        <a:gd name="T36" fmla="*/ 0 w 2201"/>
                        <a:gd name="T37" fmla="*/ 0 h 3517"/>
                        <a:gd name="T38" fmla="*/ 0 w 2201"/>
                        <a:gd name="T39" fmla="*/ 0 h 3517"/>
                        <a:gd name="T40" fmla="*/ 0 w 2201"/>
                        <a:gd name="T41" fmla="*/ 0 h 3517"/>
                        <a:gd name="T42" fmla="*/ 0 w 2201"/>
                        <a:gd name="T43" fmla="*/ 0 h 3517"/>
                        <a:gd name="T44" fmla="*/ 0 w 2201"/>
                        <a:gd name="T45" fmla="*/ 0 h 3517"/>
                        <a:gd name="T46" fmla="*/ 0 w 2201"/>
                        <a:gd name="T47" fmla="*/ 0 h 3517"/>
                        <a:gd name="T48" fmla="*/ 0 w 2201"/>
                        <a:gd name="T49" fmla="*/ 0 h 3517"/>
                        <a:gd name="T50" fmla="*/ 0 w 2201"/>
                        <a:gd name="T51" fmla="*/ 0 h 3517"/>
                        <a:gd name="T52" fmla="*/ 0 w 2201"/>
                        <a:gd name="T53" fmla="*/ 0 h 3517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w 2201"/>
                        <a:gd name="T82" fmla="*/ 0 h 3517"/>
                        <a:gd name="T83" fmla="*/ 2201 w 2201"/>
                        <a:gd name="T84" fmla="*/ 3517 h 3517"/>
                      </a:gdLst>
                      <a:ahLst/>
                      <a:cxnLst>
                        <a:cxn ang="T54">
                          <a:pos x="T0" y="T1"/>
                        </a:cxn>
                        <a:cxn ang="T55">
                          <a:pos x="T2" y="T3"/>
                        </a:cxn>
                        <a:cxn ang="T56">
                          <a:pos x="T4" y="T5"/>
                        </a:cxn>
                        <a:cxn ang="T57">
                          <a:pos x="T6" y="T7"/>
                        </a:cxn>
                        <a:cxn ang="T58">
                          <a:pos x="T8" y="T9"/>
                        </a:cxn>
                        <a:cxn ang="T59">
                          <a:pos x="T10" y="T11"/>
                        </a:cxn>
                        <a:cxn ang="T60">
                          <a:pos x="T12" y="T13"/>
                        </a:cxn>
                        <a:cxn ang="T61">
                          <a:pos x="T14" y="T15"/>
                        </a:cxn>
                        <a:cxn ang="T62">
                          <a:pos x="T16" y="T17"/>
                        </a:cxn>
                        <a:cxn ang="T63">
                          <a:pos x="T18" y="T19"/>
                        </a:cxn>
                        <a:cxn ang="T64">
                          <a:pos x="T20" y="T21"/>
                        </a:cxn>
                        <a:cxn ang="T65">
                          <a:pos x="T22" y="T23"/>
                        </a:cxn>
                        <a:cxn ang="T66">
                          <a:pos x="T24" y="T25"/>
                        </a:cxn>
                        <a:cxn ang="T67">
                          <a:pos x="T26" y="T27"/>
                        </a:cxn>
                        <a:cxn ang="T68">
                          <a:pos x="T28" y="T29"/>
                        </a:cxn>
                        <a:cxn ang="T69">
                          <a:pos x="T30" y="T31"/>
                        </a:cxn>
                        <a:cxn ang="T70">
                          <a:pos x="T32" y="T33"/>
                        </a:cxn>
                        <a:cxn ang="T71">
                          <a:pos x="T34" y="T35"/>
                        </a:cxn>
                        <a:cxn ang="T72">
                          <a:pos x="T36" y="T37"/>
                        </a:cxn>
                        <a:cxn ang="T73">
                          <a:pos x="T38" y="T39"/>
                        </a:cxn>
                        <a:cxn ang="T74">
                          <a:pos x="T40" y="T41"/>
                        </a:cxn>
                        <a:cxn ang="T75">
                          <a:pos x="T42" y="T43"/>
                        </a:cxn>
                        <a:cxn ang="T76">
                          <a:pos x="T44" y="T45"/>
                        </a:cxn>
                        <a:cxn ang="T77">
                          <a:pos x="T46" y="T47"/>
                        </a:cxn>
                        <a:cxn ang="T78">
                          <a:pos x="T48" y="T49"/>
                        </a:cxn>
                        <a:cxn ang="T79">
                          <a:pos x="T50" y="T51"/>
                        </a:cxn>
                        <a:cxn ang="T80">
                          <a:pos x="T52" y="T53"/>
                        </a:cxn>
                      </a:cxnLst>
                      <a:rect l="T81" t="T82" r="T83" b="T84"/>
                      <a:pathLst>
                        <a:path w="2201" h="3517">
                          <a:moveTo>
                            <a:pt x="23" y="3517"/>
                          </a:moveTo>
                          <a:lnTo>
                            <a:pt x="0" y="0"/>
                          </a:lnTo>
                          <a:lnTo>
                            <a:pt x="9" y="75"/>
                          </a:lnTo>
                          <a:lnTo>
                            <a:pt x="46" y="140"/>
                          </a:lnTo>
                          <a:lnTo>
                            <a:pt x="89" y="198"/>
                          </a:lnTo>
                          <a:lnTo>
                            <a:pt x="166" y="268"/>
                          </a:lnTo>
                          <a:lnTo>
                            <a:pt x="252" y="320"/>
                          </a:lnTo>
                          <a:lnTo>
                            <a:pt x="357" y="366"/>
                          </a:lnTo>
                          <a:lnTo>
                            <a:pt x="477" y="406"/>
                          </a:lnTo>
                          <a:lnTo>
                            <a:pt x="615" y="447"/>
                          </a:lnTo>
                          <a:lnTo>
                            <a:pt x="754" y="470"/>
                          </a:lnTo>
                          <a:lnTo>
                            <a:pt x="910" y="488"/>
                          </a:lnTo>
                          <a:lnTo>
                            <a:pt x="1068" y="492"/>
                          </a:lnTo>
                          <a:lnTo>
                            <a:pt x="1227" y="488"/>
                          </a:lnTo>
                          <a:lnTo>
                            <a:pt x="1375" y="477"/>
                          </a:lnTo>
                          <a:lnTo>
                            <a:pt x="1520" y="454"/>
                          </a:lnTo>
                          <a:lnTo>
                            <a:pt x="1663" y="431"/>
                          </a:lnTo>
                          <a:lnTo>
                            <a:pt x="1787" y="382"/>
                          </a:lnTo>
                          <a:lnTo>
                            <a:pt x="1901" y="343"/>
                          </a:lnTo>
                          <a:lnTo>
                            <a:pt x="1998" y="295"/>
                          </a:lnTo>
                          <a:lnTo>
                            <a:pt x="2086" y="232"/>
                          </a:lnTo>
                          <a:lnTo>
                            <a:pt x="2144" y="171"/>
                          </a:lnTo>
                          <a:lnTo>
                            <a:pt x="2178" y="106"/>
                          </a:lnTo>
                          <a:lnTo>
                            <a:pt x="2201" y="34"/>
                          </a:lnTo>
                          <a:lnTo>
                            <a:pt x="2201" y="0"/>
                          </a:lnTo>
                          <a:lnTo>
                            <a:pt x="2201" y="3517"/>
                          </a:lnTo>
                          <a:lnTo>
                            <a:pt x="23" y="3517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530" name="Freeform 56">
                      <a:extLst>
                        <a:ext uri="{FF2B5EF4-FFF2-40B4-BE49-F238E27FC236}">
                          <a16:creationId xmlns:a16="http://schemas.microsoft.com/office/drawing/2014/main" id="{F22C95E5-A449-425B-BE7C-4BC627CEF15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854" y="1270"/>
                      <a:ext cx="122" cy="196"/>
                    </a:xfrm>
                    <a:custGeom>
                      <a:avLst/>
                      <a:gdLst>
                        <a:gd name="T0" fmla="*/ 0 w 2200"/>
                        <a:gd name="T1" fmla="*/ 0 h 3524"/>
                        <a:gd name="T2" fmla="*/ 0 w 2200"/>
                        <a:gd name="T3" fmla="*/ 0 h 3524"/>
                        <a:gd name="T4" fmla="*/ 0 w 2200"/>
                        <a:gd name="T5" fmla="*/ 0 h 3524"/>
                        <a:gd name="T6" fmla="*/ 0 w 2200"/>
                        <a:gd name="T7" fmla="*/ 0 h 3524"/>
                        <a:gd name="T8" fmla="*/ 0 w 2200"/>
                        <a:gd name="T9" fmla="*/ 0 h 3524"/>
                        <a:gd name="T10" fmla="*/ 0 w 2200"/>
                        <a:gd name="T11" fmla="*/ 0 h 3524"/>
                        <a:gd name="T12" fmla="*/ 0 w 2200"/>
                        <a:gd name="T13" fmla="*/ 0 h 3524"/>
                        <a:gd name="T14" fmla="*/ 0 w 2200"/>
                        <a:gd name="T15" fmla="*/ 0 h 3524"/>
                        <a:gd name="T16" fmla="*/ 0 w 2200"/>
                        <a:gd name="T17" fmla="*/ 0 h 3524"/>
                        <a:gd name="T18" fmla="*/ 0 w 2200"/>
                        <a:gd name="T19" fmla="*/ 0 h 3524"/>
                        <a:gd name="T20" fmla="*/ 0 w 2200"/>
                        <a:gd name="T21" fmla="*/ 0 h 3524"/>
                        <a:gd name="T22" fmla="*/ 0 w 2200"/>
                        <a:gd name="T23" fmla="*/ 0 h 3524"/>
                        <a:gd name="T24" fmla="*/ 0 w 2200"/>
                        <a:gd name="T25" fmla="*/ 0 h 3524"/>
                        <a:gd name="T26" fmla="*/ 0 w 2200"/>
                        <a:gd name="T27" fmla="*/ 0 h 3524"/>
                        <a:gd name="T28" fmla="*/ 0 w 2200"/>
                        <a:gd name="T29" fmla="*/ 0 h 3524"/>
                        <a:gd name="T30" fmla="*/ 0 w 2200"/>
                        <a:gd name="T31" fmla="*/ 0 h 3524"/>
                        <a:gd name="T32" fmla="*/ 0 w 2200"/>
                        <a:gd name="T33" fmla="*/ 0 h 3524"/>
                        <a:gd name="T34" fmla="*/ 0 w 2200"/>
                        <a:gd name="T35" fmla="*/ 0 h 3524"/>
                        <a:gd name="T36" fmla="*/ 0 w 2200"/>
                        <a:gd name="T37" fmla="*/ 0 h 3524"/>
                        <a:gd name="T38" fmla="*/ 0 w 2200"/>
                        <a:gd name="T39" fmla="*/ 0 h 3524"/>
                        <a:gd name="T40" fmla="*/ 0 w 2200"/>
                        <a:gd name="T41" fmla="*/ 0 h 3524"/>
                        <a:gd name="T42" fmla="*/ 0 w 2200"/>
                        <a:gd name="T43" fmla="*/ 0 h 3524"/>
                        <a:gd name="T44" fmla="*/ 0 w 2200"/>
                        <a:gd name="T45" fmla="*/ 0 h 3524"/>
                        <a:gd name="T46" fmla="*/ 0 w 2200"/>
                        <a:gd name="T47" fmla="*/ 0 h 3524"/>
                        <a:gd name="T48" fmla="*/ 0 w 2200"/>
                        <a:gd name="T49" fmla="*/ 0 h 3524"/>
                        <a:gd name="T50" fmla="*/ 0 w 2200"/>
                        <a:gd name="T51" fmla="*/ 0 h 3524"/>
                        <a:gd name="T52" fmla="*/ 0 w 2200"/>
                        <a:gd name="T53" fmla="*/ 0 h 3524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w 2200"/>
                        <a:gd name="T82" fmla="*/ 0 h 3524"/>
                        <a:gd name="T83" fmla="*/ 2200 w 2200"/>
                        <a:gd name="T84" fmla="*/ 3524 h 3524"/>
                      </a:gdLst>
                      <a:ahLst/>
                      <a:cxnLst>
                        <a:cxn ang="T54">
                          <a:pos x="T0" y="T1"/>
                        </a:cxn>
                        <a:cxn ang="T55">
                          <a:pos x="T2" y="T3"/>
                        </a:cxn>
                        <a:cxn ang="T56">
                          <a:pos x="T4" y="T5"/>
                        </a:cxn>
                        <a:cxn ang="T57">
                          <a:pos x="T6" y="T7"/>
                        </a:cxn>
                        <a:cxn ang="T58">
                          <a:pos x="T8" y="T9"/>
                        </a:cxn>
                        <a:cxn ang="T59">
                          <a:pos x="T10" y="T11"/>
                        </a:cxn>
                        <a:cxn ang="T60">
                          <a:pos x="T12" y="T13"/>
                        </a:cxn>
                        <a:cxn ang="T61">
                          <a:pos x="T14" y="T15"/>
                        </a:cxn>
                        <a:cxn ang="T62">
                          <a:pos x="T16" y="T17"/>
                        </a:cxn>
                        <a:cxn ang="T63">
                          <a:pos x="T18" y="T19"/>
                        </a:cxn>
                        <a:cxn ang="T64">
                          <a:pos x="T20" y="T21"/>
                        </a:cxn>
                        <a:cxn ang="T65">
                          <a:pos x="T22" y="T23"/>
                        </a:cxn>
                        <a:cxn ang="T66">
                          <a:pos x="T24" y="T25"/>
                        </a:cxn>
                        <a:cxn ang="T67">
                          <a:pos x="T26" y="T27"/>
                        </a:cxn>
                        <a:cxn ang="T68">
                          <a:pos x="T28" y="T29"/>
                        </a:cxn>
                        <a:cxn ang="T69">
                          <a:pos x="T30" y="T31"/>
                        </a:cxn>
                        <a:cxn ang="T70">
                          <a:pos x="T32" y="T33"/>
                        </a:cxn>
                        <a:cxn ang="T71">
                          <a:pos x="T34" y="T35"/>
                        </a:cxn>
                        <a:cxn ang="T72">
                          <a:pos x="T36" y="T37"/>
                        </a:cxn>
                        <a:cxn ang="T73">
                          <a:pos x="T38" y="T39"/>
                        </a:cxn>
                        <a:cxn ang="T74">
                          <a:pos x="T40" y="T41"/>
                        </a:cxn>
                        <a:cxn ang="T75">
                          <a:pos x="T42" y="T43"/>
                        </a:cxn>
                        <a:cxn ang="T76">
                          <a:pos x="T44" y="T45"/>
                        </a:cxn>
                        <a:cxn ang="T77">
                          <a:pos x="T46" y="T47"/>
                        </a:cxn>
                        <a:cxn ang="T78">
                          <a:pos x="T48" y="T49"/>
                        </a:cxn>
                        <a:cxn ang="T79">
                          <a:pos x="T50" y="T51"/>
                        </a:cxn>
                        <a:cxn ang="T80">
                          <a:pos x="T52" y="T53"/>
                        </a:cxn>
                      </a:cxnLst>
                      <a:rect l="T81" t="T82" r="T83" b="T84"/>
                      <a:pathLst>
                        <a:path w="2200" h="3524">
                          <a:moveTo>
                            <a:pt x="23" y="3524"/>
                          </a:moveTo>
                          <a:lnTo>
                            <a:pt x="0" y="0"/>
                          </a:lnTo>
                          <a:lnTo>
                            <a:pt x="11" y="75"/>
                          </a:lnTo>
                          <a:lnTo>
                            <a:pt x="45" y="143"/>
                          </a:lnTo>
                          <a:lnTo>
                            <a:pt x="89" y="201"/>
                          </a:lnTo>
                          <a:lnTo>
                            <a:pt x="162" y="271"/>
                          </a:lnTo>
                          <a:lnTo>
                            <a:pt x="250" y="322"/>
                          </a:lnTo>
                          <a:lnTo>
                            <a:pt x="356" y="377"/>
                          </a:lnTo>
                          <a:lnTo>
                            <a:pt x="479" y="417"/>
                          </a:lnTo>
                          <a:lnTo>
                            <a:pt x="618" y="454"/>
                          </a:lnTo>
                          <a:lnTo>
                            <a:pt x="753" y="478"/>
                          </a:lnTo>
                          <a:lnTo>
                            <a:pt x="909" y="495"/>
                          </a:lnTo>
                          <a:lnTo>
                            <a:pt x="1066" y="497"/>
                          </a:lnTo>
                          <a:lnTo>
                            <a:pt x="1225" y="495"/>
                          </a:lnTo>
                          <a:lnTo>
                            <a:pt x="1370" y="485"/>
                          </a:lnTo>
                          <a:lnTo>
                            <a:pt x="1519" y="465"/>
                          </a:lnTo>
                          <a:lnTo>
                            <a:pt x="1660" y="435"/>
                          </a:lnTo>
                          <a:lnTo>
                            <a:pt x="1789" y="390"/>
                          </a:lnTo>
                          <a:lnTo>
                            <a:pt x="1900" y="350"/>
                          </a:lnTo>
                          <a:lnTo>
                            <a:pt x="2000" y="298"/>
                          </a:lnTo>
                          <a:lnTo>
                            <a:pt x="2085" y="234"/>
                          </a:lnTo>
                          <a:lnTo>
                            <a:pt x="2143" y="174"/>
                          </a:lnTo>
                          <a:lnTo>
                            <a:pt x="2177" y="109"/>
                          </a:lnTo>
                          <a:lnTo>
                            <a:pt x="2200" y="38"/>
                          </a:lnTo>
                          <a:lnTo>
                            <a:pt x="2200" y="0"/>
                          </a:lnTo>
                          <a:lnTo>
                            <a:pt x="2200" y="3524"/>
                          </a:lnTo>
                          <a:lnTo>
                            <a:pt x="23" y="352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531" name="Freeform 57">
                      <a:extLst>
                        <a:ext uri="{FF2B5EF4-FFF2-40B4-BE49-F238E27FC236}">
                          <a16:creationId xmlns:a16="http://schemas.microsoft.com/office/drawing/2014/main" id="{0460A3DB-465B-96AB-0A46-B06408A8C82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994" y="1307"/>
                      <a:ext cx="122" cy="196"/>
                    </a:xfrm>
                    <a:custGeom>
                      <a:avLst/>
                      <a:gdLst>
                        <a:gd name="T0" fmla="*/ 0 w 2197"/>
                        <a:gd name="T1" fmla="*/ 0 h 3514"/>
                        <a:gd name="T2" fmla="*/ 0 w 2197"/>
                        <a:gd name="T3" fmla="*/ 0 h 3514"/>
                        <a:gd name="T4" fmla="*/ 0 w 2197"/>
                        <a:gd name="T5" fmla="*/ 0 h 3514"/>
                        <a:gd name="T6" fmla="*/ 0 w 2197"/>
                        <a:gd name="T7" fmla="*/ 0 h 3514"/>
                        <a:gd name="T8" fmla="*/ 0 w 2197"/>
                        <a:gd name="T9" fmla="*/ 0 h 3514"/>
                        <a:gd name="T10" fmla="*/ 0 w 2197"/>
                        <a:gd name="T11" fmla="*/ 0 h 3514"/>
                        <a:gd name="T12" fmla="*/ 0 w 2197"/>
                        <a:gd name="T13" fmla="*/ 0 h 3514"/>
                        <a:gd name="T14" fmla="*/ 0 w 2197"/>
                        <a:gd name="T15" fmla="*/ 0 h 3514"/>
                        <a:gd name="T16" fmla="*/ 0 w 2197"/>
                        <a:gd name="T17" fmla="*/ 0 h 3514"/>
                        <a:gd name="T18" fmla="*/ 0 w 2197"/>
                        <a:gd name="T19" fmla="*/ 0 h 3514"/>
                        <a:gd name="T20" fmla="*/ 0 w 2197"/>
                        <a:gd name="T21" fmla="*/ 0 h 3514"/>
                        <a:gd name="T22" fmla="*/ 0 w 2197"/>
                        <a:gd name="T23" fmla="*/ 0 h 3514"/>
                        <a:gd name="T24" fmla="*/ 0 w 2197"/>
                        <a:gd name="T25" fmla="*/ 0 h 3514"/>
                        <a:gd name="T26" fmla="*/ 0 w 2197"/>
                        <a:gd name="T27" fmla="*/ 0 h 3514"/>
                        <a:gd name="T28" fmla="*/ 0 w 2197"/>
                        <a:gd name="T29" fmla="*/ 0 h 3514"/>
                        <a:gd name="T30" fmla="*/ 0 w 2197"/>
                        <a:gd name="T31" fmla="*/ 0 h 3514"/>
                        <a:gd name="T32" fmla="*/ 0 w 2197"/>
                        <a:gd name="T33" fmla="*/ 0 h 3514"/>
                        <a:gd name="T34" fmla="*/ 0 w 2197"/>
                        <a:gd name="T35" fmla="*/ 0 h 3514"/>
                        <a:gd name="T36" fmla="*/ 0 w 2197"/>
                        <a:gd name="T37" fmla="*/ 0 h 3514"/>
                        <a:gd name="T38" fmla="*/ 0 w 2197"/>
                        <a:gd name="T39" fmla="*/ 0 h 3514"/>
                        <a:gd name="T40" fmla="*/ 0 w 2197"/>
                        <a:gd name="T41" fmla="*/ 0 h 3514"/>
                        <a:gd name="T42" fmla="*/ 0 w 2197"/>
                        <a:gd name="T43" fmla="*/ 0 h 3514"/>
                        <a:gd name="T44" fmla="*/ 0 w 2197"/>
                        <a:gd name="T45" fmla="*/ 0 h 3514"/>
                        <a:gd name="T46" fmla="*/ 0 w 2197"/>
                        <a:gd name="T47" fmla="*/ 0 h 3514"/>
                        <a:gd name="T48" fmla="*/ 0 w 2197"/>
                        <a:gd name="T49" fmla="*/ 0 h 3514"/>
                        <a:gd name="T50" fmla="*/ 0 w 2197"/>
                        <a:gd name="T51" fmla="*/ 0 h 3514"/>
                        <a:gd name="T52" fmla="*/ 0 w 2197"/>
                        <a:gd name="T53" fmla="*/ 0 h 3514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w 2197"/>
                        <a:gd name="T82" fmla="*/ 0 h 3514"/>
                        <a:gd name="T83" fmla="*/ 2197 w 2197"/>
                        <a:gd name="T84" fmla="*/ 3514 h 3514"/>
                      </a:gdLst>
                      <a:ahLst/>
                      <a:cxnLst>
                        <a:cxn ang="T54">
                          <a:pos x="T0" y="T1"/>
                        </a:cxn>
                        <a:cxn ang="T55">
                          <a:pos x="T2" y="T3"/>
                        </a:cxn>
                        <a:cxn ang="T56">
                          <a:pos x="T4" y="T5"/>
                        </a:cxn>
                        <a:cxn ang="T57">
                          <a:pos x="T6" y="T7"/>
                        </a:cxn>
                        <a:cxn ang="T58">
                          <a:pos x="T8" y="T9"/>
                        </a:cxn>
                        <a:cxn ang="T59">
                          <a:pos x="T10" y="T11"/>
                        </a:cxn>
                        <a:cxn ang="T60">
                          <a:pos x="T12" y="T13"/>
                        </a:cxn>
                        <a:cxn ang="T61">
                          <a:pos x="T14" y="T15"/>
                        </a:cxn>
                        <a:cxn ang="T62">
                          <a:pos x="T16" y="T17"/>
                        </a:cxn>
                        <a:cxn ang="T63">
                          <a:pos x="T18" y="T19"/>
                        </a:cxn>
                        <a:cxn ang="T64">
                          <a:pos x="T20" y="T21"/>
                        </a:cxn>
                        <a:cxn ang="T65">
                          <a:pos x="T22" y="T23"/>
                        </a:cxn>
                        <a:cxn ang="T66">
                          <a:pos x="T24" y="T25"/>
                        </a:cxn>
                        <a:cxn ang="T67">
                          <a:pos x="T26" y="T27"/>
                        </a:cxn>
                        <a:cxn ang="T68">
                          <a:pos x="T28" y="T29"/>
                        </a:cxn>
                        <a:cxn ang="T69">
                          <a:pos x="T30" y="T31"/>
                        </a:cxn>
                        <a:cxn ang="T70">
                          <a:pos x="T32" y="T33"/>
                        </a:cxn>
                        <a:cxn ang="T71">
                          <a:pos x="T34" y="T35"/>
                        </a:cxn>
                        <a:cxn ang="T72">
                          <a:pos x="T36" y="T37"/>
                        </a:cxn>
                        <a:cxn ang="T73">
                          <a:pos x="T38" y="T39"/>
                        </a:cxn>
                        <a:cxn ang="T74">
                          <a:pos x="T40" y="T41"/>
                        </a:cxn>
                        <a:cxn ang="T75">
                          <a:pos x="T42" y="T43"/>
                        </a:cxn>
                        <a:cxn ang="T76">
                          <a:pos x="T44" y="T45"/>
                        </a:cxn>
                        <a:cxn ang="T77">
                          <a:pos x="T46" y="T47"/>
                        </a:cxn>
                        <a:cxn ang="T78">
                          <a:pos x="T48" y="T49"/>
                        </a:cxn>
                        <a:cxn ang="T79">
                          <a:pos x="T50" y="T51"/>
                        </a:cxn>
                        <a:cxn ang="T80">
                          <a:pos x="T52" y="T53"/>
                        </a:cxn>
                      </a:cxnLst>
                      <a:rect l="T81" t="T82" r="T83" b="T84"/>
                      <a:pathLst>
                        <a:path w="2197" h="3514">
                          <a:moveTo>
                            <a:pt x="24" y="3514"/>
                          </a:moveTo>
                          <a:lnTo>
                            <a:pt x="0" y="0"/>
                          </a:lnTo>
                          <a:lnTo>
                            <a:pt x="11" y="74"/>
                          </a:lnTo>
                          <a:lnTo>
                            <a:pt x="45" y="134"/>
                          </a:lnTo>
                          <a:lnTo>
                            <a:pt x="89" y="195"/>
                          </a:lnTo>
                          <a:lnTo>
                            <a:pt x="166" y="263"/>
                          </a:lnTo>
                          <a:lnTo>
                            <a:pt x="254" y="321"/>
                          </a:lnTo>
                          <a:lnTo>
                            <a:pt x="356" y="368"/>
                          </a:lnTo>
                          <a:lnTo>
                            <a:pt x="476" y="410"/>
                          </a:lnTo>
                          <a:lnTo>
                            <a:pt x="619" y="449"/>
                          </a:lnTo>
                          <a:lnTo>
                            <a:pt x="757" y="472"/>
                          </a:lnTo>
                          <a:lnTo>
                            <a:pt x="911" y="490"/>
                          </a:lnTo>
                          <a:lnTo>
                            <a:pt x="1068" y="490"/>
                          </a:lnTo>
                          <a:lnTo>
                            <a:pt x="1225" y="490"/>
                          </a:lnTo>
                          <a:lnTo>
                            <a:pt x="1370" y="479"/>
                          </a:lnTo>
                          <a:lnTo>
                            <a:pt x="1521" y="456"/>
                          </a:lnTo>
                          <a:lnTo>
                            <a:pt x="1658" y="426"/>
                          </a:lnTo>
                          <a:lnTo>
                            <a:pt x="1793" y="381"/>
                          </a:lnTo>
                          <a:lnTo>
                            <a:pt x="1904" y="340"/>
                          </a:lnTo>
                          <a:lnTo>
                            <a:pt x="2004" y="290"/>
                          </a:lnTo>
                          <a:lnTo>
                            <a:pt x="2082" y="226"/>
                          </a:lnTo>
                          <a:lnTo>
                            <a:pt x="2143" y="165"/>
                          </a:lnTo>
                          <a:lnTo>
                            <a:pt x="2177" y="100"/>
                          </a:lnTo>
                          <a:lnTo>
                            <a:pt x="2197" y="32"/>
                          </a:lnTo>
                          <a:lnTo>
                            <a:pt x="2197" y="0"/>
                          </a:lnTo>
                          <a:lnTo>
                            <a:pt x="2197" y="3514"/>
                          </a:lnTo>
                          <a:lnTo>
                            <a:pt x="24" y="351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532" name="Freeform 58">
                      <a:extLst>
                        <a:ext uri="{FF2B5EF4-FFF2-40B4-BE49-F238E27FC236}">
                          <a16:creationId xmlns:a16="http://schemas.microsoft.com/office/drawing/2014/main" id="{9126AB84-1572-8498-4886-15A70851834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139" y="1351"/>
                      <a:ext cx="122" cy="195"/>
                    </a:xfrm>
                    <a:custGeom>
                      <a:avLst/>
                      <a:gdLst>
                        <a:gd name="T0" fmla="*/ 0 w 2199"/>
                        <a:gd name="T1" fmla="*/ 0 h 3514"/>
                        <a:gd name="T2" fmla="*/ 0 w 2199"/>
                        <a:gd name="T3" fmla="*/ 0 h 3514"/>
                        <a:gd name="T4" fmla="*/ 0 w 2199"/>
                        <a:gd name="T5" fmla="*/ 0 h 3514"/>
                        <a:gd name="T6" fmla="*/ 0 w 2199"/>
                        <a:gd name="T7" fmla="*/ 0 h 3514"/>
                        <a:gd name="T8" fmla="*/ 0 w 2199"/>
                        <a:gd name="T9" fmla="*/ 0 h 3514"/>
                        <a:gd name="T10" fmla="*/ 0 w 2199"/>
                        <a:gd name="T11" fmla="*/ 0 h 3514"/>
                        <a:gd name="T12" fmla="*/ 0 w 2199"/>
                        <a:gd name="T13" fmla="*/ 0 h 3514"/>
                        <a:gd name="T14" fmla="*/ 0 w 2199"/>
                        <a:gd name="T15" fmla="*/ 0 h 3514"/>
                        <a:gd name="T16" fmla="*/ 0 w 2199"/>
                        <a:gd name="T17" fmla="*/ 0 h 3514"/>
                        <a:gd name="T18" fmla="*/ 0 w 2199"/>
                        <a:gd name="T19" fmla="*/ 0 h 3514"/>
                        <a:gd name="T20" fmla="*/ 0 w 2199"/>
                        <a:gd name="T21" fmla="*/ 0 h 3514"/>
                        <a:gd name="T22" fmla="*/ 0 w 2199"/>
                        <a:gd name="T23" fmla="*/ 0 h 3514"/>
                        <a:gd name="T24" fmla="*/ 0 w 2199"/>
                        <a:gd name="T25" fmla="*/ 0 h 3514"/>
                        <a:gd name="T26" fmla="*/ 0 w 2199"/>
                        <a:gd name="T27" fmla="*/ 0 h 3514"/>
                        <a:gd name="T28" fmla="*/ 0 w 2199"/>
                        <a:gd name="T29" fmla="*/ 0 h 3514"/>
                        <a:gd name="T30" fmla="*/ 0 w 2199"/>
                        <a:gd name="T31" fmla="*/ 0 h 3514"/>
                        <a:gd name="T32" fmla="*/ 0 w 2199"/>
                        <a:gd name="T33" fmla="*/ 0 h 3514"/>
                        <a:gd name="T34" fmla="*/ 0 w 2199"/>
                        <a:gd name="T35" fmla="*/ 0 h 3514"/>
                        <a:gd name="T36" fmla="*/ 0 w 2199"/>
                        <a:gd name="T37" fmla="*/ 0 h 3514"/>
                        <a:gd name="T38" fmla="*/ 0 w 2199"/>
                        <a:gd name="T39" fmla="*/ 0 h 3514"/>
                        <a:gd name="T40" fmla="*/ 0 w 2199"/>
                        <a:gd name="T41" fmla="*/ 0 h 3514"/>
                        <a:gd name="T42" fmla="*/ 0 w 2199"/>
                        <a:gd name="T43" fmla="*/ 0 h 3514"/>
                        <a:gd name="T44" fmla="*/ 0 w 2199"/>
                        <a:gd name="T45" fmla="*/ 0 h 3514"/>
                        <a:gd name="T46" fmla="*/ 0 w 2199"/>
                        <a:gd name="T47" fmla="*/ 0 h 3514"/>
                        <a:gd name="T48" fmla="*/ 0 w 2199"/>
                        <a:gd name="T49" fmla="*/ 0 h 3514"/>
                        <a:gd name="T50" fmla="*/ 0 w 2199"/>
                        <a:gd name="T51" fmla="*/ 0 h 3514"/>
                        <a:gd name="T52" fmla="*/ 0 w 2199"/>
                        <a:gd name="T53" fmla="*/ 0 h 3514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w 2199"/>
                        <a:gd name="T82" fmla="*/ 0 h 3514"/>
                        <a:gd name="T83" fmla="*/ 2199 w 2199"/>
                        <a:gd name="T84" fmla="*/ 3514 h 3514"/>
                      </a:gdLst>
                      <a:ahLst/>
                      <a:cxnLst>
                        <a:cxn ang="T54">
                          <a:pos x="T0" y="T1"/>
                        </a:cxn>
                        <a:cxn ang="T55">
                          <a:pos x="T2" y="T3"/>
                        </a:cxn>
                        <a:cxn ang="T56">
                          <a:pos x="T4" y="T5"/>
                        </a:cxn>
                        <a:cxn ang="T57">
                          <a:pos x="T6" y="T7"/>
                        </a:cxn>
                        <a:cxn ang="T58">
                          <a:pos x="T8" y="T9"/>
                        </a:cxn>
                        <a:cxn ang="T59">
                          <a:pos x="T10" y="T11"/>
                        </a:cxn>
                        <a:cxn ang="T60">
                          <a:pos x="T12" y="T13"/>
                        </a:cxn>
                        <a:cxn ang="T61">
                          <a:pos x="T14" y="T15"/>
                        </a:cxn>
                        <a:cxn ang="T62">
                          <a:pos x="T16" y="T17"/>
                        </a:cxn>
                        <a:cxn ang="T63">
                          <a:pos x="T18" y="T19"/>
                        </a:cxn>
                        <a:cxn ang="T64">
                          <a:pos x="T20" y="T21"/>
                        </a:cxn>
                        <a:cxn ang="T65">
                          <a:pos x="T22" y="T23"/>
                        </a:cxn>
                        <a:cxn ang="T66">
                          <a:pos x="T24" y="T25"/>
                        </a:cxn>
                        <a:cxn ang="T67">
                          <a:pos x="T26" y="T27"/>
                        </a:cxn>
                        <a:cxn ang="T68">
                          <a:pos x="T28" y="T29"/>
                        </a:cxn>
                        <a:cxn ang="T69">
                          <a:pos x="T30" y="T31"/>
                        </a:cxn>
                        <a:cxn ang="T70">
                          <a:pos x="T32" y="T33"/>
                        </a:cxn>
                        <a:cxn ang="T71">
                          <a:pos x="T34" y="T35"/>
                        </a:cxn>
                        <a:cxn ang="T72">
                          <a:pos x="T36" y="T37"/>
                        </a:cxn>
                        <a:cxn ang="T73">
                          <a:pos x="T38" y="T39"/>
                        </a:cxn>
                        <a:cxn ang="T74">
                          <a:pos x="T40" y="T41"/>
                        </a:cxn>
                        <a:cxn ang="T75">
                          <a:pos x="T42" y="T43"/>
                        </a:cxn>
                        <a:cxn ang="T76">
                          <a:pos x="T44" y="T45"/>
                        </a:cxn>
                        <a:cxn ang="T77">
                          <a:pos x="T46" y="T47"/>
                        </a:cxn>
                        <a:cxn ang="T78">
                          <a:pos x="T48" y="T49"/>
                        </a:cxn>
                        <a:cxn ang="T79">
                          <a:pos x="T50" y="T51"/>
                        </a:cxn>
                        <a:cxn ang="T80">
                          <a:pos x="T52" y="T53"/>
                        </a:cxn>
                      </a:cxnLst>
                      <a:rect l="T81" t="T82" r="T83" b="T84"/>
                      <a:pathLst>
                        <a:path w="2199" h="3514">
                          <a:moveTo>
                            <a:pt x="27" y="3514"/>
                          </a:moveTo>
                          <a:lnTo>
                            <a:pt x="0" y="0"/>
                          </a:lnTo>
                          <a:lnTo>
                            <a:pt x="15" y="73"/>
                          </a:lnTo>
                          <a:lnTo>
                            <a:pt x="51" y="142"/>
                          </a:lnTo>
                          <a:lnTo>
                            <a:pt x="92" y="195"/>
                          </a:lnTo>
                          <a:lnTo>
                            <a:pt x="169" y="263"/>
                          </a:lnTo>
                          <a:lnTo>
                            <a:pt x="257" y="321"/>
                          </a:lnTo>
                          <a:lnTo>
                            <a:pt x="357" y="367"/>
                          </a:lnTo>
                          <a:lnTo>
                            <a:pt x="483" y="410"/>
                          </a:lnTo>
                          <a:lnTo>
                            <a:pt x="621" y="445"/>
                          </a:lnTo>
                          <a:lnTo>
                            <a:pt x="759" y="470"/>
                          </a:lnTo>
                          <a:lnTo>
                            <a:pt x="913" y="487"/>
                          </a:lnTo>
                          <a:lnTo>
                            <a:pt x="1070" y="494"/>
                          </a:lnTo>
                          <a:lnTo>
                            <a:pt x="1228" y="487"/>
                          </a:lnTo>
                          <a:lnTo>
                            <a:pt x="1377" y="476"/>
                          </a:lnTo>
                          <a:lnTo>
                            <a:pt x="1528" y="456"/>
                          </a:lnTo>
                          <a:lnTo>
                            <a:pt x="1662" y="426"/>
                          </a:lnTo>
                          <a:lnTo>
                            <a:pt x="1788" y="382"/>
                          </a:lnTo>
                          <a:lnTo>
                            <a:pt x="1903" y="340"/>
                          </a:lnTo>
                          <a:lnTo>
                            <a:pt x="2000" y="287"/>
                          </a:lnTo>
                          <a:lnTo>
                            <a:pt x="2088" y="233"/>
                          </a:lnTo>
                          <a:lnTo>
                            <a:pt x="2145" y="168"/>
                          </a:lnTo>
                          <a:lnTo>
                            <a:pt x="2180" y="104"/>
                          </a:lnTo>
                          <a:lnTo>
                            <a:pt x="2199" y="34"/>
                          </a:lnTo>
                          <a:lnTo>
                            <a:pt x="2199" y="0"/>
                          </a:lnTo>
                          <a:lnTo>
                            <a:pt x="2199" y="3514"/>
                          </a:lnTo>
                          <a:lnTo>
                            <a:pt x="27" y="351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533" name="Freeform 59">
                      <a:extLst>
                        <a:ext uri="{FF2B5EF4-FFF2-40B4-BE49-F238E27FC236}">
                          <a16:creationId xmlns:a16="http://schemas.microsoft.com/office/drawing/2014/main" id="{4FD6158C-B0B8-B644-FC56-A0A235AAE99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33" y="1335"/>
                      <a:ext cx="213" cy="565"/>
                    </a:xfrm>
                    <a:custGeom>
                      <a:avLst/>
                      <a:gdLst>
                        <a:gd name="T0" fmla="*/ 0 w 3831"/>
                        <a:gd name="T1" fmla="*/ 0 h 10170"/>
                        <a:gd name="T2" fmla="*/ 0 w 3831"/>
                        <a:gd name="T3" fmla="*/ 0 h 10170"/>
                        <a:gd name="T4" fmla="*/ 0 w 3831"/>
                        <a:gd name="T5" fmla="*/ 0 h 10170"/>
                        <a:gd name="T6" fmla="*/ 0 w 3831"/>
                        <a:gd name="T7" fmla="*/ 0 h 10170"/>
                        <a:gd name="T8" fmla="*/ 0 w 3831"/>
                        <a:gd name="T9" fmla="*/ 0 h 10170"/>
                        <a:gd name="T10" fmla="*/ 0 w 3831"/>
                        <a:gd name="T11" fmla="*/ 0 h 10170"/>
                        <a:gd name="T12" fmla="*/ 0 w 3831"/>
                        <a:gd name="T13" fmla="*/ 0 h 10170"/>
                        <a:gd name="T14" fmla="*/ 0 w 3831"/>
                        <a:gd name="T15" fmla="*/ 0 h 10170"/>
                        <a:gd name="T16" fmla="*/ 0 w 3831"/>
                        <a:gd name="T17" fmla="*/ 0 h 10170"/>
                        <a:gd name="T18" fmla="*/ 0 w 3831"/>
                        <a:gd name="T19" fmla="*/ 0 h 10170"/>
                        <a:gd name="T20" fmla="*/ 0 w 3831"/>
                        <a:gd name="T21" fmla="*/ 0 h 10170"/>
                        <a:gd name="T22" fmla="*/ 0 w 3831"/>
                        <a:gd name="T23" fmla="*/ 0 h 10170"/>
                        <a:gd name="T24" fmla="*/ 0 w 3831"/>
                        <a:gd name="T25" fmla="*/ 0 h 10170"/>
                        <a:gd name="T26" fmla="*/ 0 w 3831"/>
                        <a:gd name="T27" fmla="*/ 0 h 10170"/>
                        <a:gd name="T28" fmla="*/ 0 w 3831"/>
                        <a:gd name="T29" fmla="*/ 0 h 10170"/>
                        <a:gd name="T30" fmla="*/ 0 w 3831"/>
                        <a:gd name="T31" fmla="*/ 0 h 10170"/>
                        <a:gd name="T32" fmla="*/ 0 w 3831"/>
                        <a:gd name="T33" fmla="*/ 0 h 10170"/>
                        <a:gd name="T34" fmla="*/ 0 w 3831"/>
                        <a:gd name="T35" fmla="*/ 0 h 10170"/>
                        <a:gd name="T36" fmla="*/ 0 w 3831"/>
                        <a:gd name="T37" fmla="*/ 0 h 10170"/>
                        <a:gd name="T38" fmla="*/ 0 w 3831"/>
                        <a:gd name="T39" fmla="*/ 0 h 10170"/>
                        <a:gd name="T40" fmla="*/ 0 w 3831"/>
                        <a:gd name="T41" fmla="*/ 0 h 10170"/>
                        <a:gd name="T42" fmla="*/ 0 w 3831"/>
                        <a:gd name="T43" fmla="*/ 0 h 10170"/>
                        <a:gd name="T44" fmla="*/ 0 w 3831"/>
                        <a:gd name="T45" fmla="*/ 0 h 10170"/>
                        <a:gd name="T46" fmla="*/ 0 w 3831"/>
                        <a:gd name="T47" fmla="*/ 0 h 10170"/>
                        <a:gd name="T48" fmla="*/ 0 w 3831"/>
                        <a:gd name="T49" fmla="*/ 0 h 10170"/>
                        <a:gd name="T50" fmla="*/ 0 w 3831"/>
                        <a:gd name="T51" fmla="*/ 0 h 10170"/>
                        <a:gd name="T52" fmla="*/ 0 w 3831"/>
                        <a:gd name="T53" fmla="*/ 0 h 10170"/>
                        <a:gd name="T54" fmla="*/ 0 w 3831"/>
                        <a:gd name="T55" fmla="*/ 0 h 10170"/>
                        <a:gd name="T56" fmla="*/ 0 w 3831"/>
                        <a:gd name="T57" fmla="*/ 0 h 10170"/>
                        <a:gd name="T58" fmla="*/ 0 w 3831"/>
                        <a:gd name="T59" fmla="*/ 0 h 10170"/>
                        <a:gd name="T60" fmla="*/ 0 w 3831"/>
                        <a:gd name="T61" fmla="*/ 0 h 10170"/>
                        <a:gd name="T62" fmla="*/ 0 w 3831"/>
                        <a:gd name="T63" fmla="*/ 0 h 10170"/>
                        <a:gd name="T64" fmla="*/ 0 w 3831"/>
                        <a:gd name="T65" fmla="*/ 0 h 10170"/>
                        <a:gd name="T66" fmla="*/ 0 w 3831"/>
                        <a:gd name="T67" fmla="*/ 0 h 10170"/>
                        <a:gd name="T68" fmla="*/ 0 w 3831"/>
                        <a:gd name="T69" fmla="*/ 0 h 10170"/>
                        <a:gd name="T70" fmla="*/ 0 w 3831"/>
                        <a:gd name="T71" fmla="*/ 0 h 10170"/>
                        <a:gd name="T72" fmla="*/ 0 w 3831"/>
                        <a:gd name="T73" fmla="*/ 0 h 10170"/>
                        <a:gd name="T74" fmla="*/ 0 w 3831"/>
                        <a:gd name="T75" fmla="*/ 0 h 10170"/>
                        <a:gd name="T76" fmla="*/ 0 w 3831"/>
                        <a:gd name="T77" fmla="*/ 0 h 10170"/>
                        <a:gd name="T78" fmla="*/ 0 w 3831"/>
                        <a:gd name="T79" fmla="*/ 0 h 10170"/>
                        <a:gd name="T80" fmla="*/ 0 w 3831"/>
                        <a:gd name="T81" fmla="*/ 0 h 10170"/>
                        <a:gd name="T82" fmla="*/ 0 w 3831"/>
                        <a:gd name="T83" fmla="*/ 0 h 10170"/>
                        <a:gd name="T84" fmla="*/ 0 w 3831"/>
                        <a:gd name="T85" fmla="*/ 0 h 10170"/>
                        <a:gd name="T86" fmla="*/ 0 w 3831"/>
                        <a:gd name="T87" fmla="*/ 0 h 10170"/>
                        <a:gd name="T88" fmla="*/ 0 w 3831"/>
                        <a:gd name="T89" fmla="*/ 0 h 10170"/>
                        <a:gd name="T90" fmla="*/ 0 w 3831"/>
                        <a:gd name="T91" fmla="*/ 0 h 10170"/>
                        <a:gd name="T92" fmla="*/ 0 w 3831"/>
                        <a:gd name="T93" fmla="*/ 0 h 10170"/>
                        <a:gd name="T94" fmla="*/ 0 w 3831"/>
                        <a:gd name="T95" fmla="*/ 0 h 10170"/>
                        <a:gd name="T96" fmla="*/ 0 w 3831"/>
                        <a:gd name="T97" fmla="*/ 0 h 10170"/>
                        <a:gd name="T98" fmla="*/ 0 w 3831"/>
                        <a:gd name="T99" fmla="*/ 0 h 10170"/>
                        <a:gd name="T100" fmla="*/ 0 w 3831"/>
                        <a:gd name="T101" fmla="*/ 0 h 10170"/>
                        <a:gd name="T102" fmla="*/ 0 w 3831"/>
                        <a:gd name="T103" fmla="*/ 0 h 10170"/>
                        <a:gd name="T104" fmla="*/ 0 w 3831"/>
                        <a:gd name="T105" fmla="*/ 0 h 10170"/>
                        <a:gd name="T106" fmla="*/ 0 w 3831"/>
                        <a:gd name="T107" fmla="*/ 0 h 10170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w 3831"/>
                        <a:gd name="T163" fmla="*/ 0 h 10170"/>
                        <a:gd name="T164" fmla="*/ 3831 w 3831"/>
                        <a:gd name="T165" fmla="*/ 10170 h 10170"/>
                      </a:gdLst>
                      <a:ahLst/>
                      <a:cxnLst>
                        <a:cxn ang="T108">
                          <a:pos x="T0" y="T1"/>
                        </a:cxn>
                        <a:cxn ang="T109">
                          <a:pos x="T2" y="T3"/>
                        </a:cxn>
                        <a:cxn ang="T110">
                          <a:pos x="T4" y="T5"/>
                        </a:cxn>
                        <a:cxn ang="T111">
                          <a:pos x="T6" y="T7"/>
                        </a:cxn>
                        <a:cxn ang="T112">
                          <a:pos x="T8" y="T9"/>
                        </a:cxn>
                        <a:cxn ang="T113">
                          <a:pos x="T10" y="T11"/>
                        </a:cxn>
                        <a:cxn ang="T114">
                          <a:pos x="T12" y="T13"/>
                        </a:cxn>
                        <a:cxn ang="T115">
                          <a:pos x="T14" y="T15"/>
                        </a:cxn>
                        <a:cxn ang="T116">
                          <a:pos x="T16" y="T17"/>
                        </a:cxn>
                        <a:cxn ang="T117">
                          <a:pos x="T18" y="T19"/>
                        </a:cxn>
                        <a:cxn ang="T118">
                          <a:pos x="T20" y="T21"/>
                        </a:cxn>
                        <a:cxn ang="T119">
                          <a:pos x="T22" y="T23"/>
                        </a:cxn>
                        <a:cxn ang="T120">
                          <a:pos x="T24" y="T25"/>
                        </a:cxn>
                        <a:cxn ang="T121">
                          <a:pos x="T26" y="T27"/>
                        </a:cxn>
                        <a:cxn ang="T122">
                          <a:pos x="T28" y="T29"/>
                        </a:cxn>
                        <a:cxn ang="T123">
                          <a:pos x="T30" y="T31"/>
                        </a:cxn>
                        <a:cxn ang="T124">
                          <a:pos x="T32" y="T33"/>
                        </a:cxn>
                        <a:cxn ang="T125">
                          <a:pos x="T34" y="T35"/>
                        </a:cxn>
                        <a:cxn ang="T126">
                          <a:pos x="T36" y="T37"/>
                        </a:cxn>
                        <a:cxn ang="T127">
                          <a:pos x="T38" y="T39"/>
                        </a:cxn>
                        <a:cxn ang="T128">
                          <a:pos x="T40" y="T41"/>
                        </a:cxn>
                        <a:cxn ang="T129">
                          <a:pos x="T42" y="T43"/>
                        </a:cxn>
                        <a:cxn ang="T130">
                          <a:pos x="T44" y="T45"/>
                        </a:cxn>
                        <a:cxn ang="T131">
                          <a:pos x="T46" y="T47"/>
                        </a:cxn>
                        <a:cxn ang="T132">
                          <a:pos x="T48" y="T49"/>
                        </a:cxn>
                        <a:cxn ang="T133">
                          <a:pos x="T50" y="T51"/>
                        </a:cxn>
                        <a:cxn ang="T134">
                          <a:pos x="T52" y="T53"/>
                        </a:cxn>
                        <a:cxn ang="T135">
                          <a:pos x="T54" y="T55"/>
                        </a:cxn>
                        <a:cxn ang="T136">
                          <a:pos x="T56" y="T57"/>
                        </a:cxn>
                        <a:cxn ang="T137">
                          <a:pos x="T58" y="T59"/>
                        </a:cxn>
                        <a:cxn ang="T138">
                          <a:pos x="T60" y="T61"/>
                        </a:cxn>
                        <a:cxn ang="T139">
                          <a:pos x="T62" y="T63"/>
                        </a:cxn>
                        <a:cxn ang="T140">
                          <a:pos x="T64" y="T65"/>
                        </a:cxn>
                        <a:cxn ang="T141">
                          <a:pos x="T66" y="T67"/>
                        </a:cxn>
                        <a:cxn ang="T142">
                          <a:pos x="T68" y="T69"/>
                        </a:cxn>
                        <a:cxn ang="T143">
                          <a:pos x="T70" y="T71"/>
                        </a:cxn>
                        <a:cxn ang="T144">
                          <a:pos x="T72" y="T73"/>
                        </a:cxn>
                        <a:cxn ang="T145">
                          <a:pos x="T74" y="T75"/>
                        </a:cxn>
                        <a:cxn ang="T146">
                          <a:pos x="T76" y="T77"/>
                        </a:cxn>
                        <a:cxn ang="T147">
                          <a:pos x="T78" y="T79"/>
                        </a:cxn>
                        <a:cxn ang="T148">
                          <a:pos x="T80" y="T81"/>
                        </a:cxn>
                        <a:cxn ang="T149">
                          <a:pos x="T82" y="T83"/>
                        </a:cxn>
                        <a:cxn ang="T150">
                          <a:pos x="T84" y="T85"/>
                        </a:cxn>
                        <a:cxn ang="T151">
                          <a:pos x="T86" y="T87"/>
                        </a:cxn>
                        <a:cxn ang="T152">
                          <a:pos x="T88" y="T89"/>
                        </a:cxn>
                        <a:cxn ang="T153">
                          <a:pos x="T90" y="T91"/>
                        </a:cxn>
                        <a:cxn ang="T154">
                          <a:pos x="T92" y="T93"/>
                        </a:cxn>
                        <a:cxn ang="T155">
                          <a:pos x="T94" y="T95"/>
                        </a:cxn>
                        <a:cxn ang="T156">
                          <a:pos x="T96" y="T97"/>
                        </a:cxn>
                        <a:cxn ang="T157">
                          <a:pos x="T98" y="T99"/>
                        </a:cxn>
                        <a:cxn ang="T158">
                          <a:pos x="T100" y="T101"/>
                        </a:cxn>
                        <a:cxn ang="T159">
                          <a:pos x="T102" y="T103"/>
                        </a:cxn>
                        <a:cxn ang="T160">
                          <a:pos x="T104" y="T105"/>
                        </a:cxn>
                        <a:cxn ang="T161">
                          <a:pos x="T106" y="T107"/>
                        </a:cxn>
                      </a:cxnLst>
                      <a:rect l="T162" t="T163" r="T164" b="T165"/>
                      <a:pathLst>
                        <a:path w="3831" h="10170">
                          <a:moveTo>
                            <a:pt x="0" y="6000"/>
                          </a:moveTo>
                          <a:lnTo>
                            <a:pt x="1309" y="0"/>
                          </a:lnTo>
                          <a:lnTo>
                            <a:pt x="1490" y="0"/>
                          </a:lnTo>
                          <a:lnTo>
                            <a:pt x="1481" y="3143"/>
                          </a:lnTo>
                          <a:lnTo>
                            <a:pt x="1481" y="3215"/>
                          </a:lnTo>
                          <a:lnTo>
                            <a:pt x="1513" y="3282"/>
                          </a:lnTo>
                          <a:lnTo>
                            <a:pt x="1562" y="3353"/>
                          </a:lnTo>
                          <a:lnTo>
                            <a:pt x="1636" y="3411"/>
                          </a:lnTo>
                          <a:lnTo>
                            <a:pt x="1731" y="3461"/>
                          </a:lnTo>
                          <a:lnTo>
                            <a:pt x="1821" y="3515"/>
                          </a:lnTo>
                          <a:lnTo>
                            <a:pt x="1946" y="3552"/>
                          </a:lnTo>
                          <a:lnTo>
                            <a:pt x="2082" y="3594"/>
                          </a:lnTo>
                          <a:lnTo>
                            <a:pt x="2223" y="3618"/>
                          </a:lnTo>
                          <a:lnTo>
                            <a:pt x="2368" y="3634"/>
                          </a:lnTo>
                          <a:lnTo>
                            <a:pt x="2519" y="3641"/>
                          </a:lnTo>
                          <a:lnTo>
                            <a:pt x="2681" y="3641"/>
                          </a:lnTo>
                          <a:lnTo>
                            <a:pt x="2819" y="3625"/>
                          </a:lnTo>
                          <a:lnTo>
                            <a:pt x="2964" y="3603"/>
                          </a:lnTo>
                          <a:lnTo>
                            <a:pt x="3107" y="3575"/>
                          </a:lnTo>
                          <a:lnTo>
                            <a:pt x="3225" y="3540"/>
                          </a:lnTo>
                          <a:lnTo>
                            <a:pt x="3340" y="3488"/>
                          </a:lnTo>
                          <a:lnTo>
                            <a:pt x="3447" y="3434"/>
                          </a:lnTo>
                          <a:lnTo>
                            <a:pt x="3521" y="3377"/>
                          </a:lnTo>
                          <a:lnTo>
                            <a:pt x="3579" y="3312"/>
                          </a:lnTo>
                          <a:lnTo>
                            <a:pt x="3618" y="3246"/>
                          </a:lnTo>
                          <a:lnTo>
                            <a:pt x="3633" y="3174"/>
                          </a:lnTo>
                          <a:lnTo>
                            <a:pt x="3643" y="3143"/>
                          </a:lnTo>
                          <a:lnTo>
                            <a:pt x="3643" y="0"/>
                          </a:lnTo>
                          <a:lnTo>
                            <a:pt x="3831" y="0"/>
                          </a:lnTo>
                          <a:lnTo>
                            <a:pt x="3831" y="3793"/>
                          </a:lnTo>
                          <a:lnTo>
                            <a:pt x="2556" y="9655"/>
                          </a:lnTo>
                          <a:lnTo>
                            <a:pt x="2499" y="9746"/>
                          </a:lnTo>
                          <a:lnTo>
                            <a:pt x="2445" y="9821"/>
                          </a:lnTo>
                          <a:lnTo>
                            <a:pt x="2368" y="9891"/>
                          </a:lnTo>
                          <a:lnTo>
                            <a:pt x="2280" y="9952"/>
                          </a:lnTo>
                          <a:lnTo>
                            <a:pt x="2159" y="10006"/>
                          </a:lnTo>
                          <a:lnTo>
                            <a:pt x="2034" y="10058"/>
                          </a:lnTo>
                          <a:lnTo>
                            <a:pt x="1896" y="10098"/>
                          </a:lnTo>
                          <a:lnTo>
                            <a:pt x="1744" y="10129"/>
                          </a:lnTo>
                          <a:lnTo>
                            <a:pt x="1590" y="10156"/>
                          </a:lnTo>
                          <a:lnTo>
                            <a:pt x="1424" y="10166"/>
                          </a:lnTo>
                          <a:lnTo>
                            <a:pt x="1259" y="10170"/>
                          </a:lnTo>
                          <a:lnTo>
                            <a:pt x="1091" y="10166"/>
                          </a:lnTo>
                          <a:lnTo>
                            <a:pt x="925" y="10147"/>
                          </a:lnTo>
                          <a:lnTo>
                            <a:pt x="769" y="10123"/>
                          </a:lnTo>
                          <a:lnTo>
                            <a:pt x="618" y="10088"/>
                          </a:lnTo>
                          <a:lnTo>
                            <a:pt x="483" y="10054"/>
                          </a:lnTo>
                          <a:lnTo>
                            <a:pt x="358" y="9997"/>
                          </a:lnTo>
                          <a:lnTo>
                            <a:pt x="250" y="9943"/>
                          </a:lnTo>
                          <a:lnTo>
                            <a:pt x="159" y="9875"/>
                          </a:lnTo>
                          <a:lnTo>
                            <a:pt x="84" y="9811"/>
                          </a:lnTo>
                          <a:lnTo>
                            <a:pt x="38" y="9737"/>
                          </a:lnTo>
                          <a:lnTo>
                            <a:pt x="4" y="9703"/>
                          </a:lnTo>
                          <a:lnTo>
                            <a:pt x="0" y="6000"/>
                          </a:lnTo>
                          <a:close/>
                        </a:path>
                      </a:pathLst>
                    </a:custGeom>
                    <a:solidFill>
                      <a:srgbClr val="70230C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534" name="Freeform 60">
                      <a:extLst>
                        <a:ext uri="{FF2B5EF4-FFF2-40B4-BE49-F238E27FC236}">
                          <a16:creationId xmlns:a16="http://schemas.microsoft.com/office/drawing/2014/main" id="{A0FC8B5A-2FD0-685C-6574-CA7077642C4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846" y="1254"/>
                      <a:ext cx="425" cy="647"/>
                    </a:xfrm>
                    <a:custGeom>
                      <a:avLst/>
                      <a:gdLst>
                        <a:gd name="T0" fmla="*/ 0 w 7652"/>
                        <a:gd name="T1" fmla="*/ 0 h 11636"/>
                        <a:gd name="T2" fmla="*/ 0 w 7652"/>
                        <a:gd name="T3" fmla="*/ 0 h 11636"/>
                        <a:gd name="T4" fmla="*/ 0 w 7652"/>
                        <a:gd name="T5" fmla="*/ 0 h 11636"/>
                        <a:gd name="T6" fmla="*/ 0 w 7652"/>
                        <a:gd name="T7" fmla="*/ 0 h 11636"/>
                        <a:gd name="T8" fmla="*/ 0 w 7652"/>
                        <a:gd name="T9" fmla="*/ 0 h 11636"/>
                        <a:gd name="T10" fmla="*/ 0 w 7652"/>
                        <a:gd name="T11" fmla="*/ 0 h 11636"/>
                        <a:gd name="T12" fmla="*/ 0 w 7652"/>
                        <a:gd name="T13" fmla="*/ 0 h 11636"/>
                        <a:gd name="T14" fmla="*/ 0 w 7652"/>
                        <a:gd name="T15" fmla="*/ 0 h 11636"/>
                        <a:gd name="T16" fmla="*/ 0 w 7652"/>
                        <a:gd name="T17" fmla="*/ 0 h 11636"/>
                        <a:gd name="T18" fmla="*/ 0 w 7652"/>
                        <a:gd name="T19" fmla="*/ 0 h 11636"/>
                        <a:gd name="T20" fmla="*/ 0 w 7652"/>
                        <a:gd name="T21" fmla="*/ 0 h 11636"/>
                        <a:gd name="T22" fmla="*/ 0 w 7652"/>
                        <a:gd name="T23" fmla="*/ 0 h 11636"/>
                        <a:gd name="T24" fmla="*/ 0 w 7652"/>
                        <a:gd name="T25" fmla="*/ 0 h 11636"/>
                        <a:gd name="T26" fmla="*/ 0 w 7652"/>
                        <a:gd name="T27" fmla="*/ 0 h 11636"/>
                        <a:gd name="T28" fmla="*/ 0 w 7652"/>
                        <a:gd name="T29" fmla="*/ 0 h 11636"/>
                        <a:gd name="T30" fmla="*/ 0 w 7652"/>
                        <a:gd name="T31" fmla="*/ 0 h 11636"/>
                        <a:gd name="T32" fmla="*/ 0 w 7652"/>
                        <a:gd name="T33" fmla="*/ 0 h 11636"/>
                        <a:gd name="T34" fmla="*/ 0 w 7652"/>
                        <a:gd name="T35" fmla="*/ 0 h 11636"/>
                        <a:gd name="T36" fmla="*/ 0 w 7652"/>
                        <a:gd name="T37" fmla="*/ 0 h 11636"/>
                        <a:gd name="T38" fmla="*/ 0 w 7652"/>
                        <a:gd name="T39" fmla="*/ 0 h 11636"/>
                        <a:gd name="T40" fmla="*/ 0 w 7652"/>
                        <a:gd name="T41" fmla="*/ 0 h 11636"/>
                        <a:gd name="T42" fmla="*/ 0 w 7652"/>
                        <a:gd name="T43" fmla="*/ 0 h 11636"/>
                        <a:gd name="T44" fmla="*/ 0 w 7652"/>
                        <a:gd name="T45" fmla="*/ 0 h 11636"/>
                        <a:gd name="T46" fmla="*/ 0 w 7652"/>
                        <a:gd name="T47" fmla="*/ 0 h 11636"/>
                        <a:gd name="T48" fmla="*/ 0 w 7652"/>
                        <a:gd name="T49" fmla="*/ 0 h 11636"/>
                        <a:gd name="T50" fmla="*/ 0 w 7652"/>
                        <a:gd name="T51" fmla="*/ 0 h 11636"/>
                        <a:gd name="T52" fmla="*/ 0 w 7652"/>
                        <a:gd name="T53" fmla="*/ 0 h 11636"/>
                        <a:gd name="T54" fmla="*/ 0 w 7652"/>
                        <a:gd name="T55" fmla="*/ 0 h 11636"/>
                        <a:gd name="T56" fmla="*/ 0 w 7652"/>
                        <a:gd name="T57" fmla="*/ 0 h 11636"/>
                        <a:gd name="T58" fmla="*/ 0 w 7652"/>
                        <a:gd name="T59" fmla="*/ 0 h 11636"/>
                        <a:gd name="T60" fmla="*/ 0 w 7652"/>
                        <a:gd name="T61" fmla="*/ 0 h 11636"/>
                        <a:gd name="T62" fmla="*/ 0 w 7652"/>
                        <a:gd name="T63" fmla="*/ 0 h 11636"/>
                        <a:gd name="T64" fmla="*/ 0 w 7652"/>
                        <a:gd name="T65" fmla="*/ 0 h 11636"/>
                        <a:gd name="T66" fmla="*/ 0 w 7652"/>
                        <a:gd name="T67" fmla="*/ 0 h 11636"/>
                        <a:gd name="T68" fmla="*/ 0 w 7652"/>
                        <a:gd name="T69" fmla="*/ 0 h 11636"/>
                        <a:gd name="T70" fmla="*/ 0 w 7652"/>
                        <a:gd name="T71" fmla="*/ 0 h 11636"/>
                        <a:gd name="T72" fmla="*/ 0 w 7652"/>
                        <a:gd name="T73" fmla="*/ 0 h 11636"/>
                        <a:gd name="T74" fmla="*/ 0 w 7652"/>
                        <a:gd name="T75" fmla="*/ 0 h 11636"/>
                        <a:gd name="T76" fmla="*/ 0 w 7652"/>
                        <a:gd name="T77" fmla="*/ 0 h 11636"/>
                        <a:gd name="T78" fmla="*/ 0 w 7652"/>
                        <a:gd name="T79" fmla="*/ 0 h 11636"/>
                        <a:gd name="T80" fmla="*/ 0 w 7652"/>
                        <a:gd name="T81" fmla="*/ 0 h 11636"/>
                        <a:gd name="T82" fmla="*/ 0 w 7652"/>
                        <a:gd name="T83" fmla="*/ 0 h 11636"/>
                        <a:gd name="T84" fmla="*/ 0 w 7652"/>
                        <a:gd name="T85" fmla="*/ 0 h 11636"/>
                        <a:gd name="T86" fmla="*/ 0 w 7652"/>
                        <a:gd name="T87" fmla="*/ 0 h 11636"/>
                        <a:gd name="T88" fmla="*/ 0 w 7652"/>
                        <a:gd name="T89" fmla="*/ 0 h 11636"/>
                        <a:gd name="T90" fmla="*/ 0 w 7652"/>
                        <a:gd name="T91" fmla="*/ 0 h 11636"/>
                        <a:gd name="T92" fmla="*/ 0 w 7652"/>
                        <a:gd name="T93" fmla="*/ 0 h 11636"/>
                        <a:gd name="T94" fmla="*/ 0 w 7652"/>
                        <a:gd name="T95" fmla="*/ 0 h 11636"/>
                        <a:gd name="T96" fmla="*/ 0 w 7652"/>
                        <a:gd name="T97" fmla="*/ 0 h 11636"/>
                        <a:gd name="T98" fmla="*/ 0 w 7652"/>
                        <a:gd name="T99" fmla="*/ 0 h 11636"/>
                        <a:gd name="T100" fmla="*/ 0 w 7652"/>
                        <a:gd name="T101" fmla="*/ 0 h 11636"/>
                        <a:gd name="T102" fmla="*/ 0 w 7652"/>
                        <a:gd name="T103" fmla="*/ 0 h 11636"/>
                        <a:gd name="T104" fmla="*/ 0 w 7652"/>
                        <a:gd name="T105" fmla="*/ 0 h 116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w 7652"/>
                        <a:gd name="T160" fmla="*/ 0 h 11636"/>
                        <a:gd name="T161" fmla="*/ 7652 w 7652"/>
                        <a:gd name="T162" fmla="*/ 11636 h 11636"/>
                      </a:gdLst>
                      <a:ahLst/>
                      <a:cxnLst>
                        <a:cxn ang="T106">
                          <a:pos x="T0" y="T1"/>
                        </a:cxn>
                        <a:cxn ang="T107">
                          <a:pos x="T2" y="T3"/>
                        </a:cxn>
                        <a:cxn ang="T108">
                          <a:pos x="T4" y="T5"/>
                        </a:cxn>
                        <a:cxn ang="T109">
                          <a:pos x="T6" y="T7"/>
                        </a:cxn>
                        <a:cxn ang="T110">
                          <a:pos x="T8" y="T9"/>
                        </a:cxn>
                        <a:cxn ang="T111">
                          <a:pos x="T10" y="T11"/>
                        </a:cxn>
                        <a:cxn ang="T112">
                          <a:pos x="T12" y="T13"/>
                        </a:cxn>
                        <a:cxn ang="T113">
                          <a:pos x="T14" y="T15"/>
                        </a:cxn>
                        <a:cxn ang="T114">
                          <a:pos x="T16" y="T17"/>
                        </a:cxn>
                        <a:cxn ang="T115">
                          <a:pos x="T18" y="T19"/>
                        </a:cxn>
                        <a:cxn ang="T116">
                          <a:pos x="T20" y="T21"/>
                        </a:cxn>
                        <a:cxn ang="T117">
                          <a:pos x="T22" y="T23"/>
                        </a:cxn>
                        <a:cxn ang="T118">
                          <a:pos x="T24" y="T25"/>
                        </a:cxn>
                        <a:cxn ang="T119">
                          <a:pos x="T26" y="T27"/>
                        </a:cxn>
                        <a:cxn ang="T120">
                          <a:pos x="T28" y="T29"/>
                        </a:cxn>
                        <a:cxn ang="T121">
                          <a:pos x="T30" y="T31"/>
                        </a:cxn>
                        <a:cxn ang="T122">
                          <a:pos x="T32" y="T33"/>
                        </a:cxn>
                        <a:cxn ang="T123">
                          <a:pos x="T34" y="T35"/>
                        </a:cxn>
                        <a:cxn ang="T124">
                          <a:pos x="T36" y="T37"/>
                        </a:cxn>
                        <a:cxn ang="T125">
                          <a:pos x="T38" y="T39"/>
                        </a:cxn>
                        <a:cxn ang="T126">
                          <a:pos x="T40" y="T41"/>
                        </a:cxn>
                        <a:cxn ang="T127">
                          <a:pos x="T42" y="T43"/>
                        </a:cxn>
                        <a:cxn ang="T128">
                          <a:pos x="T44" y="T45"/>
                        </a:cxn>
                        <a:cxn ang="T129">
                          <a:pos x="T46" y="T47"/>
                        </a:cxn>
                        <a:cxn ang="T130">
                          <a:pos x="T48" y="T49"/>
                        </a:cxn>
                        <a:cxn ang="T131">
                          <a:pos x="T50" y="T51"/>
                        </a:cxn>
                        <a:cxn ang="T132">
                          <a:pos x="T52" y="T53"/>
                        </a:cxn>
                        <a:cxn ang="T133">
                          <a:pos x="T54" y="T55"/>
                        </a:cxn>
                        <a:cxn ang="T134">
                          <a:pos x="T56" y="T57"/>
                        </a:cxn>
                        <a:cxn ang="T135">
                          <a:pos x="T58" y="T59"/>
                        </a:cxn>
                        <a:cxn ang="T136">
                          <a:pos x="T60" y="T61"/>
                        </a:cxn>
                        <a:cxn ang="T137">
                          <a:pos x="T62" y="T63"/>
                        </a:cxn>
                        <a:cxn ang="T138">
                          <a:pos x="T64" y="T65"/>
                        </a:cxn>
                        <a:cxn ang="T139">
                          <a:pos x="T66" y="T67"/>
                        </a:cxn>
                        <a:cxn ang="T140">
                          <a:pos x="T68" y="T69"/>
                        </a:cxn>
                        <a:cxn ang="T141">
                          <a:pos x="T70" y="T71"/>
                        </a:cxn>
                        <a:cxn ang="T142">
                          <a:pos x="T72" y="T73"/>
                        </a:cxn>
                        <a:cxn ang="T143">
                          <a:pos x="T74" y="T75"/>
                        </a:cxn>
                        <a:cxn ang="T144">
                          <a:pos x="T76" y="T77"/>
                        </a:cxn>
                        <a:cxn ang="T145">
                          <a:pos x="T78" y="T79"/>
                        </a:cxn>
                        <a:cxn ang="T146">
                          <a:pos x="T80" y="T81"/>
                        </a:cxn>
                        <a:cxn ang="T147">
                          <a:pos x="T82" y="T83"/>
                        </a:cxn>
                        <a:cxn ang="T148">
                          <a:pos x="T84" y="T85"/>
                        </a:cxn>
                        <a:cxn ang="T149">
                          <a:pos x="T86" y="T87"/>
                        </a:cxn>
                        <a:cxn ang="T150">
                          <a:pos x="T88" y="T89"/>
                        </a:cxn>
                        <a:cxn ang="T151">
                          <a:pos x="T90" y="T91"/>
                        </a:cxn>
                        <a:cxn ang="T152">
                          <a:pos x="T92" y="T93"/>
                        </a:cxn>
                        <a:cxn ang="T153">
                          <a:pos x="T94" y="T95"/>
                        </a:cxn>
                        <a:cxn ang="T154">
                          <a:pos x="T96" y="T97"/>
                        </a:cxn>
                        <a:cxn ang="T155">
                          <a:pos x="T98" y="T99"/>
                        </a:cxn>
                        <a:cxn ang="T156">
                          <a:pos x="T100" y="T101"/>
                        </a:cxn>
                        <a:cxn ang="T157">
                          <a:pos x="T102" y="T103"/>
                        </a:cxn>
                        <a:cxn ang="T158">
                          <a:pos x="T104" y="T105"/>
                        </a:cxn>
                      </a:cxnLst>
                      <a:rect l="T159" t="T160" r="T161" b="T162"/>
                      <a:pathLst>
                        <a:path w="7652" h="11636">
                          <a:moveTo>
                            <a:pt x="7473" y="4604"/>
                          </a:moveTo>
                          <a:lnTo>
                            <a:pt x="7473" y="4617"/>
                          </a:lnTo>
                          <a:lnTo>
                            <a:pt x="7457" y="4692"/>
                          </a:lnTo>
                          <a:lnTo>
                            <a:pt x="7415" y="4758"/>
                          </a:lnTo>
                          <a:lnTo>
                            <a:pt x="7351" y="4823"/>
                          </a:lnTo>
                          <a:lnTo>
                            <a:pt x="7285" y="4884"/>
                          </a:lnTo>
                          <a:lnTo>
                            <a:pt x="7185" y="4944"/>
                          </a:lnTo>
                          <a:lnTo>
                            <a:pt x="7072" y="4995"/>
                          </a:lnTo>
                          <a:lnTo>
                            <a:pt x="6943" y="5026"/>
                          </a:lnTo>
                          <a:lnTo>
                            <a:pt x="6812" y="5067"/>
                          </a:lnTo>
                          <a:lnTo>
                            <a:pt x="6670" y="5087"/>
                          </a:lnTo>
                          <a:lnTo>
                            <a:pt x="6516" y="5101"/>
                          </a:lnTo>
                          <a:lnTo>
                            <a:pt x="6356" y="5101"/>
                          </a:lnTo>
                          <a:lnTo>
                            <a:pt x="6201" y="5098"/>
                          </a:lnTo>
                          <a:lnTo>
                            <a:pt x="6052" y="5080"/>
                          </a:lnTo>
                          <a:lnTo>
                            <a:pt x="5905" y="5053"/>
                          </a:lnTo>
                          <a:lnTo>
                            <a:pt x="5776" y="5021"/>
                          </a:lnTo>
                          <a:lnTo>
                            <a:pt x="5655" y="4971"/>
                          </a:lnTo>
                          <a:lnTo>
                            <a:pt x="5548" y="4932"/>
                          </a:lnTo>
                          <a:lnTo>
                            <a:pt x="5453" y="4864"/>
                          </a:lnTo>
                          <a:lnTo>
                            <a:pt x="5388" y="4806"/>
                          </a:lnTo>
                          <a:lnTo>
                            <a:pt x="5335" y="4742"/>
                          </a:lnTo>
                          <a:lnTo>
                            <a:pt x="5304" y="4670"/>
                          </a:lnTo>
                          <a:lnTo>
                            <a:pt x="5295" y="4604"/>
                          </a:lnTo>
                          <a:lnTo>
                            <a:pt x="5277" y="4447"/>
                          </a:lnTo>
                          <a:lnTo>
                            <a:pt x="5277" y="1446"/>
                          </a:lnTo>
                          <a:lnTo>
                            <a:pt x="5099" y="1446"/>
                          </a:lnTo>
                          <a:lnTo>
                            <a:pt x="5099" y="749"/>
                          </a:lnTo>
                          <a:lnTo>
                            <a:pt x="4913" y="749"/>
                          </a:lnTo>
                          <a:lnTo>
                            <a:pt x="4913" y="3792"/>
                          </a:lnTo>
                          <a:lnTo>
                            <a:pt x="4911" y="3882"/>
                          </a:lnTo>
                          <a:lnTo>
                            <a:pt x="4911" y="3912"/>
                          </a:lnTo>
                          <a:lnTo>
                            <a:pt x="4889" y="3980"/>
                          </a:lnTo>
                          <a:lnTo>
                            <a:pt x="4854" y="4045"/>
                          </a:lnTo>
                          <a:lnTo>
                            <a:pt x="4796" y="4109"/>
                          </a:lnTo>
                          <a:lnTo>
                            <a:pt x="4719" y="4172"/>
                          </a:lnTo>
                          <a:lnTo>
                            <a:pt x="4612" y="4221"/>
                          </a:lnTo>
                          <a:lnTo>
                            <a:pt x="4505" y="4268"/>
                          </a:lnTo>
                          <a:lnTo>
                            <a:pt x="4371" y="4309"/>
                          </a:lnTo>
                          <a:lnTo>
                            <a:pt x="4236" y="4332"/>
                          </a:lnTo>
                          <a:lnTo>
                            <a:pt x="4083" y="4359"/>
                          </a:lnTo>
                          <a:lnTo>
                            <a:pt x="3925" y="4370"/>
                          </a:lnTo>
                          <a:lnTo>
                            <a:pt x="3780" y="4370"/>
                          </a:lnTo>
                          <a:lnTo>
                            <a:pt x="3621" y="4367"/>
                          </a:lnTo>
                          <a:lnTo>
                            <a:pt x="3471" y="4352"/>
                          </a:lnTo>
                          <a:lnTo>
                            <a:pt x="3333" y="4318"/>
                          </a:lnTo>
                          <a:lnTo>
                            <a:pt x="3190" y="4291"/>
                          </a:lnTo>
                          <a:lnTo>
                            <a:pt x="3065" y="4252"/>
                          </a:lnTo>
                          <a:lnTo>
                            <a:pt x="2965" y="4195"/>
                          </a:lnTo>
                          <a:lnTo>
                            <a:pt x="2880" y="4142"/>
                          </a:lnTo>
                          <a:lnTo>
                            <a:pt x="2803" y="4082"/>
                          </a:lnTo>
                          <a:lnTo>
                            <a:pt x="2750" y="4018"/>
                          </a:lnTo>
                          <a:lnTo>
                            <a:pt x="2722" y="3946"/>
                          </a:lnTo>
                          <a:lnTo>
                            <a:pt x="2715" y="3882"/>
                          </a:lnTo>
                          <a:lnTo>
                            <a:pt x="2732" y="3792"/>
                          </a:lnTo>
                          <a:lnTo>
                            <a:pt x="2732" y="749"/>
                          </a:lnTo>
                          <a:lnTo>
                            <a:pt x="2553" y="749"/>
                          </a:lnTo>
                          <a:lnTo>
                            <a:pt x="2553" y="0"/>
                          </a:lnTo>
                          <a:lnTo>
                            <a:pt x="2363" y="0"/>
                          </a:lnTo>
                          <a:lnTo>
                            <a:pt x="2363" y="3043"/>
                          </a:lnTo>
                          <a:lnTo>
                            <a:pt x="2367" y="3161"/>
                          </a:lnTo>
                          <a:lnTo>
                            <a:pt x="2363" y="3192"/>
                          </a:lnTo>
                          <a:lnTo>
                            <a:pt x="2344" y="3265"/>
                          </a:lnTo>
                          <a:lnTo>
                            <a:pt x="2310" y="3330"/>
                          </a:lnTo>
                          <a:lnTo>
                            <a:pt x="2251" y="3392"/>
                          </a:lnTo>
                          <a:lnTo>
                            <a:pt x="2169" y="3453"/>
                          </a:lnTo>
                          <a:lnTo>
                            <a:pt x="2067" y="3506"/>
                          </a:lnTo>
                          <a:lnTo>
                            <a:pt x="1956" y="3544"/>
                          </a:lnTo>
                          <a:lnTo>
                            <a:pt x="1825" y="3591"/>
                          </a:lnTo>
                          <a:lnTo>
                            <a:pt x="1690" y="3621"/>
                          </a:lnTo>
                          <a:lnTo>
                            <a:pt x="1537" y="3639"/>
                          </a:lnTo>
                          <a:lnTo>
                            <a:pt x="1390" y="3651"/>
                          </a:lnTo>
                          <a:lnTo>
                            <a:pt x="1230" y="3655"/>
                          </a:lnTo>
                          <a:lnTo>
                            <a:pt x="1076" y="3651"/>
                          </a:lnTo>
                          <a:lnTo>
                            <a:pt x="927" y="3635"/>
                          </a:lnTo>
                          <a:lnTo>
                            <a:pt x="784" y="3612"/>
                          </a:lnTo>
                          <a:lnTo>
                            <a:pt x="650" y="3571"/>
                          </a:lnTo>
                          <a:lnTo>
                            <a:pt x="526" y="3530"/>
                          </a:lnTo>
                          <a:lnTo>
                            <a:pt x="415" y="3483"/>
                          </a:lnTo>
                          <a:lnTo>
                            <a:pt x="328" y="3429"/>
                          </a:lnTo>
                          <a:lnTo>
                            <a:pt x="251" y="3353"/>
                          </a:lnTo>
                          <a:lnTo>
                            <a:pt x="205" y="3299"/>
                          </a:lnTo>
                          <a:lnTo>
                            <a:pt x="174" y="3233"/>
                          </a:lnTo>
                          <a:lnTo>
                            <a:pt x="173" y="3161"/>
                          </a:lnTo>
                          <a:lnTo>
                            <a:pt x="173" y="27"/>
                          </a:lnTo>
                          <a:lnTo>
                            <a:pt x="0" y="27"/>
                          </a:lnTo>
                          <a:lnTo>
                            <a:pt x="0" y="11053"/>
                          </a:lnTo>
                          <a:lnTo>
                            <a:pt x="0" y="11125"/>
                          </a:lnTo>
                          <a:lnTo>
                            <a:pt x="35" y="11199"/>
                          </a:lnTo>
                          <a:lnTo>
                            <a:pt x="81" y="11271"/>
                          </a:lnTo>
                          <a:lnTo>
                            <a:pt x="151" y="11341"/>
                          </a:lnTo>
                          <a:lnTo>
                            <a:pt x="243" y="11402"/>
                          </a:lnTo>
                          <a:lnTo>
                            <a:pt x="354" y="11459"/>
                          </a:lnTo>
                          <a:lnTo>
                            <a:pt x="480" y="11513"/>
                          </a:lnTo>
                          <a:lnTo>
                            <a:pt x="614" y="11559"/>
                          </a:lnTo>
                          <a:lnTo>
                            <a:pt x="766" y="11585"/>
                          </a:lnTo>
                          <a:lnTo>
                            <a:pt x="923" y="11612"/>
                          </a:lnTo>
                          <a:lnTo>
                            <a:pt x="1086" y="11632"/>
                          </a:lnTo>
                          <a:lnTo>
                            <a:pt x="1258" y="11636"/>
                          </a:lnTo>
                          <a:lnTo>
                            <a:pt x="1421" y="11632"/>
                          </a:lnTo>
                          <a:lnTo>
                            <a:pt x="1582" y="11616"/>
                          </a:lnTo>
                          <a:lnTo>
                            <a:pt x="1748" y="11593"/>
                          </a:lnTo>
                          <a:lnTo>
                            <a:pt x="1893" y="11562"/>
                          </a:lnTo>
                          <a:lnTo>
                            <a:pt x="2036" y="11524"/>
                          </a:lnTo>
                          <a:lnTo>
                            <a:pt x="2162" y="11473"/>
                          </a:lnTo>
                          <a:lnTo>
                            <a:pt x="2277" y="11423"/>
                          </a:lnTo>
                          <a:lnTo>
                            <a:pt x="2367" y="11348"/>
                          </a:lnTo>
                          <a:lnTo>
                            <a:pt x="2442" y="11283"/>
                          </a:lnTo>
                          <a:lnTo>
                            <a:pt x="2492" y="11210"/>
                          </a:lnTo>
                          <a:lnTo>
                            <a:pt x="2577" y="11199"/>
                          </a:lnTo>
                          <a:lnTo>
                            <a:pt x="2630" y="11271"/>
                          </a:lnTo>
                          <a:lnTo>
                            <a:pt x="2700" y="11341"/>
                          </a:lnTo>
                          <a:lnTo>
                            <a:pt x="2793" y="11402"/>
                          </a:lnTo>
                          <a:lnTo>
                            <a:pt x="2900" y="11459"/>
                          </a:lnTo>
                          <a:lnTo>
                            <a:pt x="3026" y="11513"/>
                          </a:lnTo>
                          <a:lnTo>
                            <a:pt x="3167" y="11559"/>
                          </a:lnTo>
                          <a:lnTo>
                            <a:pt x="3311" y="11585"/>
                          </a:lnTo>
                          <a:lnTo>
                            <a:pt x="3471" y="11612"/>
                          </a:lnTo>
                          <a:lnTo>
                            <a:pt x="3629" y="11632"/>
                          </a:lnTo>
                          <a:lnTo>
                            <a:pt x="3794" y="11636"/>
                          </a:lnTo>
                          <a:lnTo>
                            <a:pt x="3966" y="11632"/>
                          </a:lnTo>
                          <a:lnTo>
                            <a:pt x="4128" y="11616"/>
                          </a:lnTo>
                          <a:lnTo>
                            <a:pt x="4290" y="11593"/>
                          </a:lnTo>
                          <a:lnTo>
                            <a:pt x="4439" y="11562"/>
                          </a:lnTo>
                          <a:lnTo>
                            <a:pt x="4580" y="11524"/>
                          </a:lnTo>
                          <a:lnTo>
                            <a:pt x="4700" y="11473"/>
                          </a:lnTo>
                          <a:lnTo>
                            <a:pt x="4819" y="11423"/>
                          </a:lnTo>
                          <a:lnTo>
                            <a:pt x="4911" y="11348"/>
                          </a:lnTo>
                          <a:lnTo>
                            <a:pt x="4991" y="11283"/>
                          </a:lnTo>
                          <a:lnTo>
                            <a:pt x="5042" y="11210"/>
                          </a:lnTo>
                          <a:lnTo>
                            <a:pt x="5122" y="11199"/>
                          </a:lnTo>
                          <a:lnTo>
                            <a:pt x="5176" y="11271"/>
                          </a:lnTo>
                          <a:lnTo>
                            <a:pt x="5238" y="11341"/>
                          </a:lnTo>
                          <a:lnTo>
                            <a:pt x="5335" y="11402"/>
                          </a:lnTo>
                          <a:lnTo>
                            <a:pt x="5446" y="11459"/>
                          </a:lnTo>
                          <a:lnTo>
                            <a:pt x="5575" y="11513"/>
                          </a:lnTo>
                          <a:lnTo>
                            <a:pt x="5714" y="11559"/>
                          </a:lnTo>
                          <a:lnTo>
                            <a:pt x="5854" y="11585"/>
                          </a:lnTo>
                          <a:lnTo>
                            <a:pt x="6013" y="11612"/>
                          </a:lnTo>
                          <a:lnTo>
                            <a:pt x="6171" y="11632"/>
                          </a:lnTo>
                          <a:lnTo>
                            <a:pt x="6347" y="11636"/>
                          </a:lnTo>
                          <a:lnTo>
                            <a:pt x="6516" y="11632"/>
                          </a:lnTo>
                          <a:lnTo>
                            <a:pt x="6680" y="11616"/>
                          </a:lnTo>
                          <a:lnTo>
                            <a:pt x="6839" y="11593"/>
                          </a:lnTo>
                          <a:lnTo>
                            <a:pt x="6993" y="11562"/>
                          </a:lnTo>
                          <a:lnTo>
                            <a:pt x="7128" y="11524"/>
                          </a:lnTo>
                          <a:lnTo>
                            <a:pt x="7250" y="11473"/>
                          </a:lnTo>
                          <a:lnTo>
                            <a:pt x="7365" y="11423"/>
                          </a:lnTo>
                          <a:lnTo>
                            <a:pt x="7457" y="11348"/>
                          </a:lnTo>
                          <a:lnTo>
                            <a:pt x="7530" y="11283"/>
                          </a:lnTo>
                          <a:lnTo>
                            <a:pt x="7587" y="11210"/>
                          </a:lnTo>
                          <a:lnTo>
                            <a:pt x="7621" y="11138"/>
                          </a:lnTo>
                          <a:lnTo>
                            <a:pt x="7634" y="11067"/>
                          </a:lnTo>
                          <a:lnTo>
                            <a:pt x="7634" y="11053"/>
                          </a:lnTo>
                          <a:lnTo>
                            <a:pt x="7652" y="10915"/>
                          </a:lnTo>
                          <a:lnTo>
                            <a:pt x="7652" y="1446"/>
                          </a:lnTo>
                          <a:lnTo>
                            <a:pt x="7473" y="1446"/>
                          </a:lnTo>
                          <a:lnTo>
                            <a:pt x="7473" y="4447"/>
                          </a:lnTo>
                          <a:lnTo>
                            <a:pt x="7473" y="4604"/>
                          </a:lnTo>
                          <a:close/>
                        </a:path>
                      </a:pathLst>
                    </a:custGeom>
                    <a:solidFill>
                      <a:srgbClr val="70230C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15528" name="Text Box 61">
                    <a:extLst>
                      <a:ext uri="{FF2B5EF4-FFF2-40B4-BE49-F238E27FC236}">
                        <a16:creationId xmlns:a16="http://schemas.microsoft.com/office/drawing/2014/main" id="{B43EFD08-7941-9CCC-8723-CE60790F8BF5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408" y="3838"/>
                    <a:ext cx="357" cy="14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900" b="1">
                        <a:cs typeface="Arial" panose="020B0604020202020204" pitchFamily="34" charset="0"/>
                      </a:rPr>
                      <a:t>Pustaka</a:t>
                    </a:r>
                  </a:p>
                </p:txBody>
              </p:sp>
            </p:grpSp>
            <p:grpSp>
              <p:nvGrpSpPr>
                <p:cNvPr id="15417" name="Group 62">
                  <a:extLst>
                    <a:ext uri="{FF2B5EF4-FFF2-40B4-BE49-F238E27FC236}">
                      <a16:creationId xmlns:a16="http://schemas.microsoft.com/office/drawing/2014/main" id="{F15D0DD7-A3BD-9530-5ACA-CCD1DBDA84C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876" y="3546"/>
                  <a:ext cx="532" cy="457"/>
                  <a:chOff x="2876" y="3528"/>
                  <a:chExt cx="532" cy="457"/>
                </a:xfrm>
              </p:grpSpPr>
              <p:grpSp>
                <p:nvGrpSpPr>
                  <p:cNvPr id="15423" name="Group 63">
                    <a:extLst>
                      <a:ext uri="{FF2B5EF4-FFF2-40B4-BE49-F238E27FC236}">
                        <a16:creationId xmlns:a16="http://schemas.microsoft.com/office/drawing/2014/main" id="{B4D97E54-FD57-C471-4A47-B9BAB4511AB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029" y="3528"/>
                    <a:ext cx="235" cy="315"/>
                    <a:chOff x="2090" y="1180"/>
                    <a:chExt cx="1578" cy="2236"/>
                  </a:xfrm>
                </p:grpSpPr>
                <p:sp>
                  <p:nvSpPr>
                    <p:cNvPr id="15425" name="Freeform 64">
                      <a:extLst>
                        <a:ext uri="{FF2B5EF4-FFF2-40B4-BE49-F238E27FC236}">
                          <a16:creationId xmlns:a16="http://schemas.microsoft.com/office/drawing/2014/main" id="{97DF861E-BA11-BEFD-EFC9-F82FF21CAAF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826" y="1668"/>
                      <a:ext cx="653" cy="1505"/>
                    </a:xfrm>
                    <a:custGeom>
                      <a:avLst/>
                      <a:gdLst>
                        <a:gd name="T0" fmla="*/ 0 w 1307"/>
                        <a:gd name="T1" fmla="*/ 1 h 3010"/>
                        <a:gd name="T2" fmla="*/ 0 w 1307"/>
                        <a:gd name="T3" fmla="*/ 1 h 3010"/>
                        <a:gd name="T4" fmla="*/ 0 w 1307"/>
                        <a:gd name="T5" fmla="*/ 1 h 3010"/>
                        <a:gd name="T6" fmla="*/ 0 w 1307"/>
                        <a:gd name="T7" fmla="*/ 1 h 3010"/>
                        <a:gd name="T8" fmla="*/ 0 w 1307"/>
                        <a:gd name="T9" fmla="*/ 1 h 3010"/>
                        <a:gd name="T10" fmla="*/ 0 w 1307"/>
                        <a:gd name="T11" fmla="*/ 0 h 3010"/>
                        <a:gd name="T12" fmla="*/ 0 w 1307"/>
                        <a:gd name="T13" fmla="*/ 1 h 3010"/>
                        <a:gd name="T14" fmla="*/ 0 w 1307"/>
                        <a:gd name="T15" fmla="*/ 1 h 3010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1307"/>
                        <a:gd name="T25" fmla="*/ 0 h 3010"/>
                        <a:gd name="T26" fmla="*/ 1307 w 1307"/>
                        <a:gd name="T27" fmla="*/ 3010 h 3010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1307" h="3010">
                          <a:moveTo>
                            <a:pt x="707" y="1346"/>
                          </a:moveTo>
                          <a:lnTo>
                            <a:pt x="707" y="2408"/>
                          </a:lnTo>
                          <a:lnTo>
                            <a:pt x="494" y="3010"/>
                          </a:lnTo>
                          <a:lnTo>
                            <a:pt x="1307" y="3010"/>
                          </a:lnTo>
                          <a:lnTo>
                            <a:pt x="1307" y="462"/>
                          </a:lnTo>
                          <a:lnTo>
                            <a:pt x="458" y="0"/>
                          </a:lnTo>
                          <a:lnTo>
                            <a:pt x="0" y="920"/>
                          </a:lnTo>
                          <a:lnTo>
                            <a:pt x="707" y="1346"/>
                          </a:lnTo>
                          <a:close/>
                        </a:path>
                      </a:pathLst>
                    </a:custGeom>
                    <a:solidFill>
                      <a:srgbClr val="5F5F5F"/>
                    </a:solidFill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15426" name="Group 65">
                      <a:extLst>
                        <a:ext uri="{FF2B5EF4-FFF2-40B4-BE49-F238E27FC236}">
                          <a16:creationId xmlns:a16="http://schemas.microsoft.com/office/drawing/2014/main" id="{AEACDE54-BB67-4E88-8B9B-137FD8E60163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208" y="2315"/>
                      <a:ext cx="971" cy="806"/>
                      <a:chOff x="2208" y="2315"/>
                      <a:chExt cx="971" cy="806"/>
                    </a:xfrm>
                  </p:grpSpPr>
                  <p:grpSp>
                    <p:nvGrpSpPr>
                      <p:cNvPr id="15520" name="Group 66">
                        <a:extLst>
                          <a:ext uri="{FF2B5EF4-FFF2-40B4-BE49-F238E27FC236}">
                            <a16:creationId xmlns:a16="http://schemas.microsoft.com/office/drawing/2014/main" id="{1AA06A5E-5534-BD42-609D-B4FF6B4D5876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208" y="2500"/>
                        <a:ext cx="636" cy="621"/>
                        <a:chOff x="2208" y="2500"/>
                        <a:chExt cx="636" cy="621"/>
                      </a:xfrm>
                    </p:grpSpPr>
                    <p:sp>
                      <p:nvSpPr>
                        <p:cNvPr id="15525" name="Freeform 67">
                          <a:extLst>
                            <a:ext uri="{FF2B5EF4-FFF2-40B4-BE49-F238E27FC236}">
                              <a16:creationId xmlns:a16="http://schemas.microsoft.com/office/drawing/2014/main" id="{1D349762-DBDA-EE7E-1137-C29C28FF2762}"/>
                            </a:ext>
                          </a:extLst>
                        </p:cNvPr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208" y="2500"/>
                          <a:ext cx="636" cy="621"/>
                        </a:xfrm>
                        <a:custGeom>
                          <a:avLst/>
                          <a:gdLst>
                            <a:gd name="T0" fmla="*/ 1 w 1270"/>
                            <a:gd name="T1" fmla="*/ 1 h 1241"/>
                            <a:gd name="T2" fmla="*/ 1 w 1270"/>
                            <a:gd name="T3" fmla="*/ 1 h 1241"/>
                            <a:gd name="T4" fmla="*/ 1 w 1270"/>
                            <a:gd name="T5" fmla="*/ 1 h 1241"/>
                            <a:gd name="T6" fmla="*/ 1 w 1270"/>
                            <a:gd name="T7" fmla="*/ 1 h 1241"/>
                            <a:gd name="T8" fmla="*/ 1 w 1270"/>
                            <a:gd name="T9" fmla="*/ 1 h 1241"/>
                            <a:gd name="T10" fmla="*/ 1 w 1270"/>
                            <a:gd name="T11" fmla="*/ 1 h 1241"/>
                            <a:gd name="T12" fmla="*/ 1 w 1270"/>
                            <a:gd name="T13" fmla="*/ 1 h 1241"/>
                            <a:gd name="T14" fmla="*/ 1 w 1270"/>
                            <a:gd name="T15" fmla="*/ 1 h 1241"/>
                            <a:gd name="T16" fmla="*/ 1 w 1270"/>
                            <a:gd name="T17" fmla="*/ 0 h 1241"/>
                            <a:gd name="T18" fmla="*/ 1 w 1270"/>
                            <a:gd name="T19" fmla="*/ 1 h 1241"/>
                            <a:gd name="T20" fmla="*/ 1 w 1270"/>
                            <a:gd name="T21" fmla="*/ 1 h 1241"/>
                            <a:gd name="T22" fmla="*/ 1 w 1270"/>
                            <a:gd name="T23" fmla="*/ 1 h 1241"/>
                            <a:gd name="T24" fmla="*/ 1 w 1270"/>
                            <a:gd name="T25" fmla="*/ 1 h 1241"/>
                            <a:gd name="T26" fmla="*/ 1 w 1270"/>
                            <a:gd name="T27" fmla="*/ 1 h 1241"/>
                            <a:gd name="T28" fmla="*/ 1 w 1270"/>
                            <a:gd name="T29" fmla="*/ 1 h 1241"/>
                            <a:gd name="T30" fmla="*/ 1 w 1270"/>
                            <a:gd name="T31" fmla="*/ 1 h 1241"/>
                            <a:gd name="T32" fmla="*/ 0 w 1270"/>
                            <a:gd name="T33" fmla="*/ 1 h 1241"/>
                            <a:gd name="T34" fmla="*/ 1 w 1270"/>
                            <a:gd name="T35" fmla="*/ 1 h 1241"/>
                            <a:gd name="T36" fmla="*/ 0 60000 65536"/>
                            <a:gd name="T37" fmla="*/ 0 60000 65536"/>
                            <a:gd name="T38" fmla="*/ 0 60000 65536"/>
                            <a:gd name="T39" fmla="*/ 0 60000 65536"/>
                            <a:gd name="T40" fmla="*/ 0 60000 65536"/>
                            <a:gd name="T41" fmla="*/ 0 60000 65536"/>
                            <a:gd name="T42" fmla="*/ 0 60000 65536"/>
                            <a:gd name="T43" fmla="*/ 0 60000 65536"/>
                            <a:gd name="T44" fmla="*/ 0 60000 65536"/>
                            <a:gd name="T45" fmla="*/ 0 60000 65536"/>
                            <a:gd name="T46" fmla="*/ 0 60000 65536"/>
                            <a:gd name="T47" fmla="*/ 0 60000 65536"/>
                            <a:gd name="T48" fmla="*/ 0 60000 65536"/>
                            <a:gd name="T49" fmla="*/ 0 60000 65536"/>
                            <a:gd name="T50" fmla="*/ 0 60000 65536"/>
                            <a:gd name="T51" fmla="*/ 0 60000 65536"/>
                            <a:gd name="T52" fmla="*/ 0 60000 65536"/>
                            <a:gd name="T53" fmla="*/ 0 60000 65536"/>
                            <a:gd name="T54" fmla="*/ 0 w 1270"/>
                            <a:gd name="T55" fmla="*/ 0 h 1241"/>
                            <a:gd name="T56" fmla="*/ 1270 w 1270"/>
                            <a:gd name="T57" fmla="*/ 1241 h 1241"/>
                          </a:gdLst>
                          <a:ahLst/>
                          <a:cxnLst>
                            <a:cxn ang="T36">
                              <a:pos x="T0" y="T1"/>
                            </a:cxn>
                            <a:cxn ang="T37">
                              <a:pos x="T2" y="T3"/>
                            </a:cxn>
                            <a:cxn ang="T38">
                              <a:pos x="T4" y="T5"/>
                            </a:cxn>
                            <a:cxn ang="T39">
                              <a:pos x="T6" y="T7"/>
                            </a:cxn>
                            <a:cxn ang="T40">
                              <a:pos x="T8" y="T9"/>
                            </a:cxn>
                            <a:cxn ang="T41">
                              <a:pos x="T10" y="T11"/>
                            </a:cxn>
                            <a:cxn ang="T42">
                              <a:pos x="T12" y="T13"/>
                            </a:cxn>
                            <a:cxn ang="T43">
                              <a:pos x="T14" y="T15"/>
                            </a:cxn>
                            <a:cxn ang="T44">
                              <a:pos x="T16" y="T17"/>
                            </a:cxn>
                            <a:cxn ang="T45">
                              <a:pos x="T18" y="T19"/>
                            </a:cxn>
                            <a:cxn ang="T46">
                              <a:pos x="T20" y="T21"/>
                            </a:cxn>
                            <a:cxn ang="T47">
                              <a:pos x="T22" y="T23"/>
                            </a:cxn>
                            <a:cxn ang="T48">
                              <a:pos x="T24" y="T25"/>
                            </a:cxn>
                            <a:cxn ang="T49">
                              <a:pos x="T26" y="T27"/>
                            </a:cxn>
                            <a:cxn ang="T50">
                              <a:pos x="T28" y="T29"/>
                            </a:cxn>
                            <a:cxn ang="T51">
                              <a:pos x="T30" y="T31"/>
                            </a:cxn>
                            <a:cxn ang="T52">
                              <a:pos x="T32" y="T33"/>
                            </a:cxn>
                            <a:cxn ang="T53">
                              <a:pos x="T34" y="T35"/>
                            </a:cxn>
                          </a:cxnLst>
                          <a:rect l="T54" t="T55" r="T56" b="T57"/>
                          <a:pathLst>
                            <a:path w="1270" h="1241">
                              <a:moveTo>
                                <a:pt x="42" y="574"/>
                              </a:moveTo>
                              <a:lnTo>
                                <a:pt x="669" y="889"/>
                              </a:lnTo>
                              <a:lnTo>
                                <a:pt x="635" y="956"/>
                              </a:lnTo>
                              <a:lnTo>
                                <a:pt x="740" y="1100"/>
                              </a:lnTo>
                              <a:lnTo>
                                <a:pt x="954" y="639"/>
                              </a:lnTo>
                              <a:lnTo>
                                <a:pt x="989" y="462"/>
                              </a:lnTo>
                              <a:lnTo>
                                <a:pt x="908" y="514"/>
                              </a:lnTo>
                              <a:lnTo>
                                <a:pt x="177" y="141"/>
                              </a:lnTo>
                              <a:lnTo>
                                <a:pt x="247" y="0"/>
                              </a:lnTo>
                              <a:lnTo>
                                <a:pt x="1095" y="390"/>
                              </a:lnTo>
                              <a:lnTo>
                                <a:pt x="1129" y="321"/>
                              </a:lnTo>
                              <a:lnTo>
                                <a:pt x="1270" y="390"/>
                              </a:lnTo>
                              <a:lnTo>
                                <a:pt x="1200" y="568"/>
                              </a:lnTo>
                              <a:lnTo>
                                <a:pt x="1023" y="709"/>
                              </a:lnTo>
                              <a:lnTo>
                                <a:pt x="774" y="1241"/>
                              </a:lnTo>
                              <a:lnTo>
                                <a:pt x="424" y="1030"/>
                              </a:lnTo>
                              <a:lnTo>
                                <a:pt x="0" y="673"/>
                              </a:lnTo>
                              <a:lnTo>
                                <a:pt x="42" y="574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808080"/>
                        </a:solidFill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5526" name="Freeform 68">
                          <a:extLst>
                            <a:ext uri="{FF2B5EF4-FFF2-40B4-BE49-F238E27FC236}">
                              <a16:creationId xmlns:a16="http://schemas.microsoft.com/office/drawing/2014/main" id="{CF7AAB95-37C6-56B8-5D04-552432B2DBD1}"/>
                            </a:ext>
                          </a:extLst>
                        </p:cNvPr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213" y="2786"/>
                          <a:ext cx="331" cy="194"/>
                        </a:xfrm>
                        <a:custGeom>
                          <a:avLst/>
                          <a:gdLst>
                            <a:gd name="T0" fmla="*/ 1 w 661"/>
                            <a:gd name="T1" fmla="*/ 0 h 388"/>
                            <a:gd name="T2" fmla="*/ 1 w 661"/>
                            <a:gd name="T3" fmla="*/ 1 h 388"/>
                            <a:gd name="T4" fmla="*/ 1 w 661"/>
                            <a:gd name="T5" fmla="*/ 1 h 388"/>
                            <a:gd name="T6" fmla="*/ 0 w 661"/>
                            <a:gd name="T7" fmla="*/ 1 h 388"/>
                            <a:gd name="T8" fmla="*/ 1 w 661"/>
                            <a:gd name="T9" fmla="*/ 0 h 388"/>
                            <a:gd name="T10" fmla="*/ 0 60000 65536"/>
                            <a:gd name="T11" fmla="*/ 0 60000 65536"/>
                            <a:gd name="T12" fmla="*/ 0 60000 65536"/>
                            <a:gd name="T13" fmla="*/ 0 60000 65536"/>
                            <a:gd name="T14" fmla="*/ 0 60000 65536"/>
                            <a:gd name="T15" fmla="*/ 0 w 661"/>
                            <a:gd name="T16" fmla="*/ 0 h 388"/>
                            <a:gd name="T17" fmla="*/ 661 w 661"/>
                            <a:gd name="T18" fmla="*/ 388 h 388"/>
                          </a:gdLst>
                          <a:ahLst/>
                          <a:cxnLst>
                            <a:cxn ang="T10">
                              <a:pos x="T0" y="T1"/>
                            </a:cxn>
                            <a:cxn ang="T11">
                              <a:pos x="T2" y="T3"/>
                            </a:cxn>
                            <a:cxn ang="T12">
                              <a:pos x="T4" y="T5"/>
                            </a:cxn>
                            <a:cxn ang="T13">
                              <a:pos x="T6" y="T7"/>
                            </a:cxn>
                            <a:cxn ang="T14">
                              <a:pos x="T8" y="T9"/>
                            </a:cxn>
                          </a:cxnLst>
                          <a:rect l="T15" t="T16" r="T17" b="T18"/>
                          <a:pathLst>
                            <a:path w="661" h="388">
                              <a:moveTo>
                                <a:pt x="32" y="0"/>
                              </a:moveTo>
                              <a:lnTo>
                                <a:pt x="661" y="317"/>
                              </a:lnTo>
                              <a:lnTo>
                                <a:pt x="625" y="388"/>
                              </a:lnTo>
                              <a:lnTo>
                                <a:pt x="0" y="73"/>
                              </a:lnTo>
                              <a:lnTo>
                                <a:pt x="32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C0C0C0"/>
                        </a:solidFill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5521" name="Group 69">
                        <a:extLst>
                          <a:ext uri="{FF2B5EF4-FFF2-40B4-BE49-F238E27FC236}">
                            <a16:creationId xmlns:a16="http://schemas.microsoft.com/office/drawing/2014/main" id="{377EBE2D-DAAD-558C-FBDE-354209F4D7DC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261" y="2315"/>
                        <a:ext cx="918" cy="345"/>
                        <a:chOff x="2261" y="2315"/>
                        <a:chExt cx="918" cy="345"/>
                      </a:xfrm>
                    </p:grpSpPr>
                    <p:sp>
                      <p:nvSpPr>
                        <p:cNvPr id="15523" name="Freeform 70">
                          <a:extLst>
                            <a:ext uri="{FF2B5EF4-FFF2-40B4-BE49-F238E27FC236}">
                              <a16:creationId xmlns:a16="http://schemas.microsoft.com/office/drawing/2014/main" id="{B9CE1307-7D4D-7461-AEED-2DC230A35644}"/>
                            </a:ext>
                          </a:extLst>
                        </p:cNvPr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261" y="2315"/>
                          <a:ext cx="918" cy="345"/>
                        </a:xfrm>
                        <a:custGeom>
                          <a:avLst/>
                          <a:gdLst>
                            <a:gd name="T0" fmla="*/ 1 w 1836"/>
                            <a:gd name="T1" fmla="*/ 0 h 691"/>
                            <a:gd name="T2" fmla="*/ 1 w 1836"/>
                            <a:gd name="T3" fmla="*/ 0 h 691"/>
                            <a:gd name="T4" fmla="*/ 1 w 1836"/>
                            <a:gd name="T5" fmla="*/ 0 h 691"/>
                            <a:gd name="T6" fmla="*/ 1 w 1836"/>
                            <a:gd name="T7" fmla="*/ 0 h 691"/>
                            <a:gd name="T8" fmla="*/ 1 w 1836"/>
                            <a:gd name="T9" fmla="*/ 0 h 691"/>
                            <a:gd name="T10" fmla="*/ 0 w 1836"/>
                            <a:gd name="T11" fmla="*/ 0 h 691"/>
                            <a:gd name="T12" fmla="*/ 1 w 1836"/>
                            <a:gd name="T13" fmla="*/ 0 h 691"/>
                            <a:gd name="T14" fmla="*/ 0 60000 65536"/>
                            <a:gd name="T15" fmla="*/ 0 60000 65536"/>
                            <a:gd name="T16" fmla="*/ 0 60000 65536"/>
                            <a:gd name="T17" fmla="*/ 0 60000 65536"/>
                            <a:gd name="T18" fmla="*/ 0 60000 65536"/>
                            <a:gd name="T19" fmla="*/ 0 60000 65536"/>
                            <a:gd name="T20" fmla="*/ 0 60000 65536"/>
                            <a:gd name="T21" fmla="*/ 0 w 1836"/>
                            <a:gd name="T22" fmla="*/ 0 h 691"/>
                            <a:gd name="T23" fmla="*/ 1836 w 1836"/>
                            <a:gd name="T24" fmla="*/ 691 h 691"/>
                          </a:gdLst>
                          <a:ahLst/>
                          <a:cxnLst>
                            <a:cxn ang="T14">
                              <a:pos x="T0" y="T1"/>
                            </a:cxn>
                            <a:cxn ang="T15">
                              <a:pos x="T2" y="T3"/>
                            </a:cxn>
                            <a:cxn ang="T16">
                              <a:pos x="T4" y="T5"/>
                            </a:cxn>
                            <a:cxn ang="T17">
                              <a:pos x="T6" y="T7"/>
                            </a:cxn>
                            <a:cxn ang="T18">
                              <a:pos x="T8" y="T9"/>
                            </a:cxn>
                            <a:cxn ang="T19">
                              <a:pos x="T10" y="T11"/>
                            </a:cxn>
                            <a:cxn ang="T20">
                              <a:pos x="T12" y="T13"/>
                            </a:cxn>
                          </a:cxnLst>
                          <a:rect l="T21" t="T22" r="T23" b="T24"/>
                          <a:pathLst>
                            <a:path w="1836" h="691">
                              <a:moveTo>
                                <a:pt x="80" y="0"/>
                              </a:moveTo>
                              <a:lnTo>
                                <a:pt x="1173" y="549"/>
                              </a:lnTo>
                              <a:lnTo>
                                <a:pt x="1836" y="549"/>
                              </a:lnTo>
                              <a:lnTo>
                                <a:pt x="1836" y="691"/>
                              </a:lnTo>
                              <a:lnTo>
                                <a:pt x="1042" y="691"/>
                              </a:lnTo>
                              <a:lnTo>
                                <a:pt x="0" y="159"/>
                              </a:lnTo>
                              <a:lnTo>
                                <a:pt x="8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F9F9F"/>
                        </a:solidFill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5524" name="Line 71">
                          <a:extLst>
                            <a:ext uri="{FF2B5EF4-FFF2-40B4-BE49-F238E27FC236}">
                              <a16:creationId xmlns:a16="http://schemas.microsoft.com/office/drawing/2014/main" id="{5B9C5A33-488D-FF6C-F071-8909E8B0E92B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279" y="2377"/>
                          <a:ext cx="537" cy="269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15522" name="Freeform 72">
                        <a:extLst>
                          <a:ext uri="{FF2B5EF4-FFF2-40B4-BE49-F238E27FC236}">
                            <a16:creationId xmlns:a16="http://schemas.microsoft.com/office/drawing/2014/main" id="{1E1084FC-F1D3-8C3E-3275-61E1953569BE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287" y="2421"/>
                        <a:ext cx="495" cy="292"/>
                      </a:xfrm>
                      <a:custGeom>
                        <a:avLst/>
                        <a:gdLst>
                          <a:gd name="T0" fmla="*/ 1 w 990"/>
                          <a:gd name="T1" fmla="*/ 0 h 583"/>
                          <a:gd name="T2" fmla="*/ 0 w 990"/>
                          <a:gd name="T3" fmla="*/ 1 h 583"/>
                          <a:gd name="T4" fmla="*/ 1 w 990"/>
                          <a:gd name="T5" fmla="*/ 1 h 583"/>
                          <a:gd name="T6" fmla="*/ 1 w 990"/>
                          <a:gd name="T7" fmla="*/ 1 h 583"/>
                          <a:gd name="T8" fmla="*/ 1 w 990"/>
                          <a:gd name="T9" fmla="*/ 0 h 583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990"/>
                          <a:gd name="T16" fmla="*/ 0 h 583"/>
                          <a:gd name="T17" fmla="*/ 990 w 990"/>
                          <a:gd name="T18" fmla="*/ 583 h 583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990" h="583">
                            <a:moveTo>
                              <a:pt x="54" y="0"/>
                            </a:moveTo>
                            <a:lnTo>
                              <a:pt x="0" y="113"/>
                            </a:lnTo>
                            <a:lnTo>
                              <a:pt x="938" y="583"/>
                            </a:lnTo>
                            <a:lnTo>
                              <a:pt x="990" y="468"/>
                            </a:lnTo>
                            <a:lnTo>
                              <a:pt x="54" y="0"/>
                            </a:lnTo>
                            <a:close/>
                          </a:path>
                        </a:pathLst>
                      </a:custGeom>
                      <a:solidFill>
                        <a:srgbClr val="5F5F5F"/>
                      </a:solidFill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5427" name="Group 73">
                      <a:extLst>
                        <a:ext uri="{FF2B5EF4-FFF2-40B4-BE49-F238E27FC236}">
                          <a16:creationId xmlns:a16="http://schemas.microsoft.com/office/drawing/2014/main" id="{E1168700-8606-1943-6A62-4C3D69EF90B2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90" y="1180"/>
                      <a:ext cx="742" cy="1216"/>
                      <a:chOff x="2490" y="1180"/>
                      <a:chExt cx="742" cy="1216"/>
                    </a:xfrm>
                  </p:grpSpPr>
                  <p:sp>
                    <p:nvSpPr>
                      <p:cNvPr id="15431" name="Freeform 74">
                        <a:extLst>
                          <a:ext uri="{FF2B5EF4-FFF2-40B4-BE49-F238E27FC236}">
                            <a16:creationId xmlns:a16="http://schemas.microsoft.com/office/drawing/2014/main" id="{1BAF0911-B10D-0100-97C2-711BA1E78436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543" y="2155"/>
                        <a:ext cx="213" cy="189"/>
                      </a:xfrm>
                      <a:custGeom>
                        <a:avLst/>
                        <a:gdLst>
                          <a:gd name="T0" fmla="*/ 1 w 426"/>
                          <a:gd name="T1" fmla="*/ 0 h 376"/>
                          <a:gd name="T2" fmla="*/ 0 w 426"/>
                          <a:gd name="T3" fmla="*/ 1 h 376"/>
                          <a:gd name="T4" fmla="*/ 1 w 426"/>
                          <a:gd name="T5" fmla="*/ 1 h 376"/>
                          <a:gd name="T6" fmla="*/ 1 w 426"/>
                          <a:gd name="T7" fmla="*/ 1 h 376"/>
                          <a:gd name="T8" fmla="*/ 1 w 426"/>
                          <a:gd name="T9" fmla="*/ 0 h 376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426"/>
                          <a:gd name="T16" fmla="*/ 0 h 376"/>
                          <a:gd name="T17" fmla="*/ 426 w 426"/>
                          <a:gd name="T18" fmla="*/ 376 h 376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426" h="376">
                            <a:moveTo>
                              <a:pt x="105" y="0"/>
                            </a:moveTo>
                            <a:lnTo>
                              <a:pt x="0" y="213"/>
                            </a:lnTo>
                            <a:lnTo>
                              <a:pt x="326" y="376"/>
                            </a:lnTo>
                            <a:lnTo>
                              <a:pt x="426" y="177"/>
                            </a:lnTo>
                            <a:lnTo>
                              <a:pt x="105" y="0"/>
                            </a:lnTo>
                            <a:close/>
                          </a:path>
                        </a:pathLst>
                      </a:custGeom>
                      <a:solidFill>
                        <a:srgbClr val="808080"/>
                      </a:solidFill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15432" name="Group 75">
                        <a:extLst>
                          <a:ext uri="{FF2B5EF4-FFF2-40B4-BE49-F238E27FC236}">
                            <a16:creationId xmlns:a16="http://schemas.microsoft.com/office/drawing/2014/main" id="{438A8674-AB78-B65C-7978-326D8761FA7E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614" y="1545"/>
                        <a:ext cx="459" cy="637"/>
                        <a:chOff x="2614" y="1545"/>
                        <a:chExt cx="459" cy="637"/>
                      </a:xfrm>
                    </p:grpSpPr>
                    <p:sp>
                      <p:nvSpPr>
                        <p:cNvPr id="15518" name="Freeform 76">
                          <a:extLst>
                            <a:ext uri="{FF2B5EF4-FFF2-40B4-BE49-F238E27FC236}">
                              <a16:creationId xmlns:a16="http://schemas.microsoft.com/office/drawing/2014/main" id="{13136DFF-7FE3-D7D7-DFE3-22E518479072}"/>
                            </a:ext>
                          </a:extLst>
                        </p:cNvPr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614" y="1545"/>
                          <a:ext cx="459" cy="637"/>
                        </a:xfrm>
                        <a:custGeom>
                          <a:avLst/>
                          <a:gdLst>
                            <a:gd name="T0" fmla="*/ 1 w 918"/>
                            <a:gd name="T1" fmla="*/ 0 h 1275"/>
                            <a:gd name="T2" fmla="*/ 1 w 918"/>
                            <a:gd name="T3" fmla="*/ 0 h 1275"/>
                            <a:gd name="T4" fmla="*/ 1 w 918"/>
                            <a:gd name="T5" fmla="*/ 0 h 1275"/>
                            <a:gd name="T6" fmla="*/ 0 w 918"/>
                            <a:gd name="T7" fmla="*/ 0 h 1275"/>
                            <a:gd name="T8" fmla="*/ 1 w 918"/>
                            <a:gd name="T9" fmla="*/ 0 h 1275"/>
                            <a:gd name="T10" fmla="*/ 0 60000 65536"/>
                            <a:gd name="T11" fmla="*/ 0 60000 65536"/>
                            <a:gd name="T12" fmla="*/ 0 60000 65536"/>
                            <a:gd name="T13" fmla="*/ 0 60000 65536"/>
                            <a:gd name="T14" fmla="*/ 0 60000 65536"/>
                            <a:gd name="T15" fmla="*/ 0 w 918"/>
                            <a:gd name="T16" fmla="*/ 0 h 1275"/>
                            <a:gd name="T17" fmla="*/ 918 w 918"/>
                            <a:gd name="T18" fmla="*/ 1275 h 1275"/>
                          </a:gdLst>
                          <a:ahLst/>
                          <a:cxnLst>
                            <a:cxn ang="T10">
                              <a:pos x="T0" y="T1"/>
                            </a:cxn>
                            <a:cxn ang="T11">
                              <a:pos x="T2" y="T3"/>
                            </a:cxn>
                            <a:cxn ang="T12">
                              <a:pos x="T4" y="T5"/>
                            </a:cxn>
                            <a:cxn ang="T13">
                              <a:pos x="T6" y="T7"/>
                            </a:cxn>
                            <a:cxn ang="T14">
                              <a:pos x="T8" y="T9"/>
                            </a:cxn>
                          </a:cxnLst>
                          <a:rect l="T15" t="T16" r="T17" b="T18"/>
                          <a:pathLst>
                            <a:path w="918" h="1275">
                              <a:moveTo>
                                <a:pt x="530" y="0"/>
                              </a:moveTo>
                              <a:lnTo>
                                <a:pt x="918" y="211"/>
                              </a:lnTo>
                              <a:lnTo>
                                <a:pt x="390" y="1275"/>
                              </a:lnTo>
                              <a:lnTo>
                                <a:pt x="0" y="1061"/>
                              </a:lnTo>
                              <a:lnTo>
                                <a:pt x="53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808080"/>
                        </a:solidFill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5519" name="Freeform 77">
                          <a:extLst>
                            <a:ext uri="{FF2B5EF4-FFF2-40B4-BE49-F238E27FC236}">
                              <a16:creationId xmlns:a16="http://schemas.microsoft.com/office/drawing/2014/main" id="{CE439C0B-9F12-962A-3618-E12B9502C4AB}"/>
                            </a:ext>
                          </a:extLst>
                        </p:cNvPr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667" y="1598"/>
                          <a:ext cx="299" cy="531"/>
                        </a:xfrm>
                        <a:custGeom>
                          <a:avLst/>
                          <a:gdLst>
                            <a:gd name="T0" fmla="*/ 1 w 597"/>
                            <a:gd name="T1" fmla="*/ 0 h 1062"/>
                            <a:gd name="T2" fmla="*/ 0 w 597"/>
                            <a:gd name="T3" fmla="*/ 1 h 1062"/>
                            <a:gd name="T4" fmla="*/ 1 w 597"/>
                            <a:gd name="T5" fmla="*/ 1 h 1062"/>
                            <a:gd name="T6" fmla="*/ 1 w 597"/>
                            <a:gd name="T7" fmla="*/ 1 h 1062"/>
                            <a:gd name="T8" fmla="*/ 1 w 597"/>
                            <a:gd name="T9" fmla="*/ 0 h 1062"/>
                            <a:gd name="T10" fmla="*/ 0 60000 65536"/>
                            <a:gd name="T11" fmla="*/ 0 60000 65536"/>
                            <a:gd name="T12" fmla="*/ 0 60000 65536"/>
                            <a:gd name="T13" fmla="*/ 0 60000 65536"/>
                            <a:gd name="T14" fmla="*/ 0 60000 65536"/>
                            <a:gd name="T15" fmla="*/ 0 w 597"/>
                            <a:gd name="T16" fmla="*/ 0 h 1062"/>
                            <a:gd name="T17" fmla="*/ 597 w 597"/>
                            <a:gd name="T18" fmla="*/ 1062 h 1062"/>
                          </a:gdLst>
                          <a:ahLst/>
                          <a:cxnLst>
                            <a:cxn ang="T10">
                              <a:pos x="T0" y="T1"/>
                            </a:cxn>
                            <a:cxn ang="T11">
                              <a:pos x="T2" y="T3"/>
                            </a:cxn>
                            <a:cxn ang="T12">
                              <a:pos x="T4" y="T5"/>
                            </a:cxn>
                            <a:cxn ang="T13">
                              <a:pos x="T6" y="T7"/>
                            </a:cxn>
                            <a:cxn ang="T14">
                              <a:pos x="T8" y="T9"/>
                            </a:cxn>
                          </a:cxnLst>
                          <a:rect l="T15" t="T16" r="T17" b="T18"/>
                          <a:pathLst>
                            <a:path w="597" h="1062">
                              <a:moveTo>
                                <a:pt x="529" y="0"/>
                              </a:moveTo>
                              <a:lnTo>
                                <a:pt x="0" y="1026"/>
                              </a:lnTo>
                              <a:lnTo>
                                <a:pt x="71" y="1062"/>
                              </a:lnTo>
                              <a:lnTo>
                                <a:pt x="597" y="40"/>
                              </a:lnTo>
                              <a:lnTo>
                                <a:pt x="529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C0C0C0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5433" name="Group 78">
                        <a:extLst>
                          <a:ext uri="{FF2B5EF4-FFF2-40B4-BE49-F238E27FC236}">
                            <a16:creationId xmlns:a16="http://schemas.microsoft.com/office/drawing/2014/main" id="{C7F5F3A8-DA11-25BE-8D69-B3B3479B7BB8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844" y="1180"/>
                        <a:ext cx="388" cy="506"/>
                        <a:chOff x="2844" y="1180"/>
                        <a:chExt cx="388" cy="506"/>
                      </a:xfrm>
                    </p:grpSpPr>
                    <p:sp>
                      <p:nvSpPr>
                        <p:cNvPr id="15469" name="Freeform 79">
                          <a:extLst>
                            <a:ext uri="{FF2B5EF4-FFF2-40B4-BE49-F238E27FC236}">
                              <a16:creationId xmlns:a16="http://schemas.microsoft.com/office/drawing/2014/main" id="{E09A4EF0-2ADC-FB87-2A8C-69C860F57F74}"/>
                            </a:ext>
                          </a:extLst>
                        </p:cNvPr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010" y="1233"/>
                          <a:ext cx="177" cy="223"/>
                        </a:xfrm>
                        <a:custGeom>
                          <a:avLst/>
                          <a:gdLst>
                            <a:gd name="T0" fmla="*/ 1 w 354"/>
                            <a:gd name="T1" fmla="*/ 0 h 446"/>
                            <a:gd name="T2" fmla="*/ 0 w 354"/>
                            <a:gd name="T3" fmla="*/ 1 h 446"/>
                            <a:gd name="T4" fmla="*/ 1 w 354"/>
                            <a:gd name="T5" fmla="*/ 1 h 446"/>
                            <a:gd name="T6" fmla="*/ 1 w 354"/>
                            <a:gd name="T7" fmla="*/ 1 h 446"/>
                            <a:gd name="T8" fmla="*/ 1 w 354"/>
                            <a:gd name="T9" fmla="*/ 0 h 446"/>
                            <a:gd name="T10" fmla="*/ 0 60000 65536"/>
                            <a:gd name="T11" fmla="*/ 0 60000 65536"/>
                            <a:gd name="T12" fmla="*/ 0 60000 65536"/>
                            <a:gd name="T13" fmla="*/ 0 60000 65536"/>
                            <a:gd name="T14" fmla="*/ 0 60000 65536"/>
                            <a:gd name="T15" fmla="*/ 0 w 354"/>
                            <a:gd name="T16" fmla="*/ 0 h 446"/>
                            <a:gd name="T17" fmla="*/ 354 w 354"/>
                            <a:gd name="T18" fmla="*/ 446 h 446"/>
                          </a:gdLst>
                          <a:ahLst/>
                          <a:cxnLst>
                            <a:cxn ang="T10">
                              <a:pos x="T0" y="T1"/>
                            </a:cxn>
                            <a:cxn ang="T11">
                              <a:pos x="T2" y="T3"/>
                            </a:cxn>
                            <a:cxn ang="T12">
                              <a:pos x="T4" y="T5"/>
                            </a:cxn>
                            <a:cxn ang="T13">
                              <a:pos x="T6" y="T7"/>
                            </a:cxn>
                            <a:cxn ang="T14">
                              <a:pos x="T8" y="T9"/>
                            </a:cxn>
                          </a:cxnLst>
                          <a:rect l="T15" t="T16" r="T17" b="T18"/>
                          <a:pathLst>
                            <a:path w="354" h="446">
                              <a:moveTo>
                                <a:pt x="179" y="0"/>
                              </a:moveTo>
                              <a:lnTo>
                                <a:pt x="0" y="327"/>
                              </a:lnTo>
                              <a:lnTo>
                                <a:pt x="205" y="446"/>
                              </a:lnTo>
                              <a:lnTo>
                                <a:pt x="354" y="88"/>
                              </a:lnTo>
                              <a:lnTo>
                                <a:pt x="179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808080"/>
                        </a:solidFill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5470" name="Freeform 80">
                          <a:extLst>
                            <a:ext uri="{FF2B5EF4-FFF2-40B4-BE49-F238E27FC236}">
                              <a16:creationId xmlns:a16="http://schemas.microsoft.com/office/drawing/2014/main" id="{7A3AF848-B3B1-A9B7-7FE6-9569E356B5D6}"/>
                            </a:ext>
                          </a:extLst>
                        </p:cNvPr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936" y="1452"/>
                          <a:ext cx="155" cy="128"/>
                        </a:xfrm>
                        <a:custGeom>
                          <a:avLst/>
                          <a:gdLst>
                            <a:gd name="T0" fmla="*/ 1 w 309"/>
                            <a:gd name="T1" fmla="*/ 0 h 255"/>
                            <a:gd name="T2" fmla="*/ 0 w 309"/>
                            <a:gd name="T3" fmla="*/ 1 h 255"/>
                            <a:gd name="T4" fmla="*/ 1 w 309"/>
                            <a:gd name="T5" fmla="*/ 1 h 255"/>
                            <a:gd name="T6" fmla="*/ 1 w 309"/>
                            <a:gd name="T7" fmla="*/ 1 h 255"/>
                            <a:gd name="T8" fmla="*/ 1 w 309"/>
                            <a:gd name="T9" fmla="*/ 0 h 255"/>
                            <a:gd name="T10" fmla="*/ 0 60000 65536"/>
                            <a:gd name="T11" fmla="*/ 0 60000 65536"/>
                            <a:gd name="T12" fmla="*/ 0 60000 65536"/>
                            <a:gd name="T13" fmla="*/ 0 60000 65536"/>
                            <a:gd name="T14" fmla="*/ 0 60000 65536"/>
                            <a:gd name="T15" fmla="*/ 0 w 309"/>
                            <a:gd name="T16" fmla="*/ 0 h 255"/>
                            <a:gd name="T17" fmla="*/ 309 w 309"/>
                            <a:gd name="T18" fmla="*/ 255 h 255"/>
                          </a:gdLst>
                          <a:ahLst/>
                          <a:cxnLst>
                            <a:cxn ang="T10">
                              <a:pos x="T0" y="T1"/>
                            </a:cxn>
                            <a:cxn ang="T11">
                              <a:pos x="T2" y="T3"/>
                            </a:cxn>
                            <a:cxn ang="T12">
                              <a:pos x="T4" y="T5"/>
                            </a:cxn>
                            <a:cxn ang="T13">
                              <a:pos x="T6" y="T7"/>
                            </a:cxn>
                            <a:cxn ang="T14">
                              <a:pos x="T8" y="T9"/>
                            </a:cxn>
                          </a:cxnLst>
                          <a:rect l="T15" t="T16" r="T17" b="T18"/>
                          <a:pathLst>
                            <a:path w="309" h="255">
                              <a:moveTo>
                                <a:pt x="66" y="0"/>
                              </a:moveTo>
                              <a:lnTo>
                                <a:pt x="0" y="114"/>
                              </a:lnTo>
                              <a:lnTo>
                                <a:pt x="249" y="255"/>
                              </a:lnTo>
                              <a:lnTo>
                                <a:pt x="309" y="132"/>
                              </a:lnTo>
                              <a:lnTo>
                                <a:pt x="66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808080"/>
                        </a:solidFill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grpSp>
                      <p:nvGrpSpPr>
                        <p:cNvPr id="15471" name="Group 81">
                          <a:extLst>
                            <a:ext uri="{FF2B5EF4-FFF2-40B4-BE49-F238E27FC236}">
                              <a16:creationId xmlns:a16="http://schemas.microsoft.com/office/drawing/2014/main" id="{47F9AF9F-1B01-0305-FC4D-A89D498AAA94}"/>
                            </a:ext>
                          </a:extLst>
                        </p:cNvPr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844" y="1474"/>
                          <a:ext cx="281" cy="212"/>
                          <a:chOff x="2844" y="1474"/>
                          <a:chExt cx="281" cy="212"/>
                        </a:xfrm>
                      </p:grpSpPr>
                      <p:sp>
                        <p:nvSpPr>
                          <p:cNvPr id="15505" name="Freeform 82">
                            <a:extLst>
                              <a:ext uri="{FF2B5EF4-FFF2-40B4-BE49-F238E27FC236}">
                                <a16:creationId xmlns:a16="http://schemas.microsoft.com/office/drawing/2014/main" id="{C8F71546-541C-31E9-1977-2B7CDE907A55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844" y="1474"/>
                            <a:ext cx="281" cy="212"/>
                          </a:xfrm>
                          <a:custGeom>
                            <a:avLst/>
                            <a:gdLst>
                              <a:gd name="T0" fmla="*/ 0 w 564"/>
                              <a:gd name="T1" fmla="*/ 0 h 425"/>
                              <a:gd name="T2" fmla="*/ 0 w 564"/>
                              <a:gd name="T3" fmla="*/ 0 h 425"/>
                              <a:gd name="T4" fmla="*/ 0 w 564"/>
                              <a:gd name="T5" fmla="*/ 0 h 425"/>
                              <a:gd name="T6" fmla="*/ 0 w 564"/>
                              <a:gd name="T7" fmla="*/ 0 h 425"/>
                              <a:gd name="T8" fmla="*/ 0 w 564"/>
                              <a:gd name="T9" fmla="*/ 0 h 425"/>
                              <a:gd name="T10" fmla="*/ 0 60000 65536"/>
                              <a:gd name="T11" fmla="*/ 0 60000 65536"/>
                              <a:gd name="T12" fmla="*/ 0 60000 65536"/>
                              <a:gd name="T13" fmla="*/ 0 60000 65536"/>
                              <a:gd name="T14" fmla="*/ 0 60000 65536"/>
                              <a:gd name="T15" fmla="*/ 0 w 564"/>
                              <a:gd name="T16" fmla="*/ 0 h 425"/>
                              <a:gd name="T17" fmla="*/ 564 w 564"/>
                              <a:gd name="T18" fmla="*/ 425 h 425"/>
                            </a:gdLst>
                            <a:ahLst/>
                            <a:cxnLst>
                              <a:cxn ang="T10">
                                <a:pos x="T0" y="T1"/>
                              </a:cxn>
                              <a:cxn ang="T11">
                                <a:pos x="T2" y="T3"/>
                              </a:cxn>
                              <a:cxn ang="T12">
                                <a:pos x="T4" y="T5"/>
                              </a:cxn>
                              <a:cxn ang="T13">
                                <a:pos x="T6" y="T7"/>
                              </a:cxn>
                              <a:cxn ang="T14">
                                <a:pos x="T8" y="T9"/>
                              </a:cxn>
                            </a:cxnLst>
                            <a:rect l="T15" t="T16" r="T17" b="T18"/>
                            <a:pathLst>
                              <a:path w="564" h="425">
                                <a:moveTo>
                                  <a:pt x="70" y="0"/>
                                </a:moveTo>
                                <a:lnTo>
                                  <a:pt x="564" y="283"/>
                                </a:lnTo>
                                <a:lnTo>
                                  <a:pt x="494" y="425"/>
                                </a:lnTo>
                                <a:lnTo>
                                  <a:pt x="0" y="142"/>
                                </a:lnTo>
                                <a:lnTo>
                                  <a:pt x="70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C0C0C0"/>
                          </a:solidFill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grpSp>
                        <p:nvGrpSpPr>
                          <p:cNvPr id="15506" name="Group 83">
                            <a:extLst>
                              <a:ext uri="{FF2B5EF4-FFF2-40B4-BE49-F238E27FC236}">
                                <a16:creationId xmlns:a16="http://schemas.microsoft.com/office/drawing/2014/main" id="{100F5B48-321F-8C5C-FBBF-4C23CD4EC50C}"/>
                              </a:ext>
                            </a:extLst>
                          </p:cNvPr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2857" y="1482"/>
                            <a:ext cx="257" cy="198"/>
                            <a:chOff x="2857" y="1482"/>
                            <a:chExt cx="257" cy="198"/>
                          </a:xfrm>
                        </p:grpSpPr>
                        <p:sp>
                          <p:nvSpPr>
                            <p:cNvPr id="15507" name="Line 84">
                              <a:extLst>
                                <a:ext uri="{FF2B5EF4-FFF2-40B4-BE49-F238E27FC236}">
                                  <a16:creationId xmlns:a16="http://schemas.microsoft.com/office/drawing/2014/main" id="{FFCC4A2F-04C2-C359-1649-47E57F3D6668}"/>
                                </a:ext>
                              </a:extLst>
                            </p:cNvPr>
                            <p:cNvSpPr>
                              <a:spLocks noChangeShapeType="1"/>
                            </p:cNvSpPr>
                            <p:nvPr/>
                          </p:nvSpPr>
                          <p:spPr bwMode="auto">
                            <a:xfrm flipH="1">
                              <a:off x="2857" y="1482"/>
                              <a:ext cx="33" cy="70"/>
                            </a:xfrm>
                            <a:prstGeom prst="line">
                              <a:avLst/>
                            </a:prstGeom>
                            <a:noFill/>
                            <a:ln w="12700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15508" name="Line 85">
                              <a:extLst>
                                <a:ext uri="{FF2B5EF4-FFF2-40B4-BE49-F238E27FC236}">
                                  <a16:creationId xmlns:a16="http://schemas.microsoft.com/office/drawing/2014/main" id="{290B4ECA-B5D0-E1D9-B58F-C6EEE92F43E2}"/>
                                </a:ext>
                              </a:extLst>
                            </p:cNvPr>
                            <p:cNvSpPr>
                              <a:spLocks noChangeShapeType="1"/>
                            </p:cNvSpPr>
                            <p:nvPr/>
                          </p:nvSpPr>
                          <p:spPr bwMode="auto">
                            <a:xfrm flipH="1">
                              <a:off x="2888" y="1499"/>
                              <a:ext cx="36" cy="71"/>
                            </a:xfrm>
                            <a:prstGeom prst="line">
                              <a:avLst/>
                            </a:prstGeom>
                            <a:noFill/>
                            <a:ln w="12700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15509" name="Line 86">
                              <a:extLst>
                                <a:ext uri="{FF2B5EF4-FFF2-40B4-BE49-F238E27FC236}">
                                  <a16:creationId xmlns:a16="http://schemas.microsoft.com/office/drawing/2014/main" id="{43F241E4-65C9-6518-7367-162594EE7900}"/>
                                </a:ext>
                              </a:extLst>
                            </p:cNvPr>
                            <p:cNvSpPr>
                              <a:spLocks noChangeShapeType="1"/>
                            </p:cNvSpPr>
                            <p:nvPr/>
                          </p:nvSpPr>
                          <p:spPr bwMode="auto">
                            <a:xfrm flipH="1">
                              <a:off x="3079" y="1611"/>
                              <a:ext cx="35" cy="69"/>
                            </a:xfrm>
                            <a:prstGeom prst="line">
                              <a:avLst/>
                            </a:prstGeom>
                            <a:noFill/>
                            <a:ln w="12700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15510" name="Line 87">
                              <a:extLst>
                                <a:ext uri="{FF2B5EF4-FFF2-40B4-BE49-F238E27FC236}">
                                  <a16:creationId xmlns:a16="http://schemas.microsoft.com/office/drawing/2014/main" id="{4E39BBC8-633E-CF7B-D136-A541FE212063}"/>
                                </a:ext>
                              </a:extLst>
                            </p:cNvPr>
                            <p:cNvSpPr>
                              <a:spLocks noChangeShapeType="1"/>
                            </p:cNvSpPr>
                            <p:nvPr/>
                          </p:nvSpPr>
                          <p:spPr bwMode="auto">
                            <a:xfrm flipH="1">
                              <a:off x="2871" y="1489"/>
                              <a:ext cx="35" cy="70"/>
                            </a:xfrm>
                            <a:prstGeom prst="line">
                              <a:avLst/>
                            </a:prstGeom>
                            <a:noFill/>
                            <a:ln w="12700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15511" name="Line 88">
                              <a:extLst>
                                <a:ext uri="{FF2B5EF4-FFF2-40B4-BE49-F238E27FC236}">
                                  <a16:creationId xmlns:a16="http://schemas.microsoft.com/office/drawing/2014/main" id="{3A3401F2-A919-C0B2-1EF8-6DA44123FBDC}"/>
                                </a:ext>
                              </a:extLst>
                            </p:cNvPr>
                            <p:cNvSpPr>
                              <a:spLocks noChangeShapeType="1"/>
                            </p:cNvSpPr>
                            <p:nvPr/>
                          </p:nvSpPr>
                          <p:spPr bwMode="auto">
                            <a:xfrm flipH="1">
                              <a:off x="2911" y="1514"/>
                              <a:ext cx="35" cy="70"/>
                            </a:xfrm>
                            <a:prstGeom prst="line">
                              <a:avLst/>
                            </a:prstGeom>
                            <a:noFill/>
                            <a:ln w="12700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15512" name="Line 89">
                              <a:extLst>
                                <a:ext uri="{FF2B5EF4-FFF2-40B4-BE49-F238E27FC236}">
                                  <a16:creationId xmlns:a16="http://schemas.microsoft.com/office/drawing/2014/main" id="{A3AFCE04-4EB2-CA7E-C02F-366449EC2720}"/>
                                </a:ext>
                              </a:extLst>
                            </p:cNvPr>
                            <p:cNvSpPr>
                              <a:spLocks noChangeShapeType="1"/>
                            </p:cNvSpPr>
                            <p:nvPr/>
                          </p:nvSpPr>
                          <p:spPr bwMode="auto">
                            <a:xfrm flipH="1">
                              <a:off x="2974" y="1549"/>
                              <a:ext cx="34" cy="69"/>
                            </a:xfrm>
                            <a:prstGeom prst="line">
                              <a:avLst/>
                            </a:prstGeom>
                            <a:noFill/>
                            <a:ln w="12700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15513" name="Line 90">
                              <a:extLst>
                                <a:ext uri="{FF2B5EF4-FFF2-40B4-BE49-F238E27FC236}">
                                  <a16:creationId xmlns:a16="http://schemas.microsoft.com/office/drawing/2014/main" id="{9F57951A-621D-6DF7-EF45-D4B2BA1ED1D8}"/>
                                </a:ext>
                              </a:extLst>
                            </p:cNvPr>
                            <p:cNvSpPr>
                              <a:spLocks noChangeShapeType="1"/>
                            </p:cNvSpPr>
                            <p:nvPr/>
                          </p:nvSpPr>
                          <p:spPr bwMode="auto">
                            <a:xfrm flipH="1">
                              <a:off x="3066" y="1601"/>
                              <a:ext cx="34" cy="69"/>
                            </a:xfrm>
                            <a:prstGeom prst="line">
                              <a:avLst/>
                            </a:prstGeom>
                            <a:noFill/>
                            <a:ln w="12700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15514" name="Line 91">
                              <a:extLst>
                                <a:ext uri="{FF2B5EF4-FFF2-40B4-BE49-F238E27FC236}">
                                  <a16:creationId xmlns:a16="http://schemas.microsoft.com/office/drawing/2014/main" id="{51C8087A-66ED-407D-57B7-D8257A6F4D44}"/>
                                </a:ext>
                              </a:extLst>
                            </p:cNvPr>
                            <p:cNvSpPr>
                              <a:spLocks noChangeShapeType="1"/>
                            </p:cNvSpPr>
                            <p:nvPr/>
                          </p:nvSpPr>
                          <p:spPr bwMode="auto">
                            <a:xfrm flipH="1">
                              <a:off x="3049" y="1593"/>
                              <a:ext cx="35" cy="69"/>
                            </a:xfrm>
                            <a:prstGeom prst="line">
                              <a:avLst/>
                            </a:prstGeom>
                            <a:noFill/>
                            <a:ln w="12700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15515" name="Line 92">
                              <a:extLst>
                                <a:ext uri="{FF2B5EF4-FFF2-40B4-BE49-F238E27FC236}">
                                  <a16:creationId xmlns:a16="http://schemas.microsoft.com/office/drawing/2014/main" id="{533C3BF7-B2B9-3509-5E80-FEE4991CC13D}"/>
                                </a:ext>
                              </a:extLst>
                            </p:cNvPr>
                            <p:cNvSpPr>
                              <a:spLocks noChangeShapeType="1"/>
                            </p:cNvSpPr>
                            <p:nvPr/>
                          </p:nvSpPr>
                          <p:spPr bwMode="auto">
                            <a:xfrm flipH="1">
                              <a:off x="3031" y="1582"/>
                              <a:ext cx="34" cy="69"/>
                            </a:xfrm>
                            <a:prstGeom prst="line">
                              <a:avLst/>
                            </a:prstGeom>
                            <a:noFill/>
                            <a:ln w="12700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15516" name="Line 93">
                              <a:extLst>
                                <a:ext uri="{FF2B5EF4-FFF2-40B4-BE49-F238E27FC236}">
                                  <a16:creationId xmlns:a16="http://schemas.microsoft.com/office/drawing/2014/main" id="{588E6D5F-A165-A6ED-41D9-0C782C51DF05}"/>
                                </a:ext>
                              </a:extLst>
                            </p:cNvPr>
                            <p:cNvSpPr>
                              <a:spLocks noChangeShapeType="1"/>
                            </p:cNvSpPr>
                            <p:nvPr/>
                          </p:nvSpPr>
                          <p:spPr bwMode="auto">
                            <a:xfrm flipH="1">
                              <a:off x="3010" y="1568"/>
                              <a:ext cx="34" cy="69"/>
                            </a:xfrm>
                            <a:prstGeom prst="line">
                              <a:avLst/>
                            </a:prstGeom>
                            <a:noFill/>
                            <a:ln w="12700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15517" name="Line 94">
                              <a:extLst>
                                <a:ext uri="{FF2B5EF4-FFF2-40B4-BE49-F238E27FC236}">
                                  <a16:creationId xmlns:a16="http://schemas.microsoft.com/office/drawing/2014/main" id="{EB9D57B3-F22B-2845-9E6A-DE1C4F168964}"/>
                                </a:ext>
                              </a:extLst>
                            </p:cNvPr>
                            <p:cNvSpPr>
                              <a:spLocks noChangeShapeType="1"/>
                            </p:cNvSpPr>
                            <p:nvPr/>
                          </p:nvSpPr>
                          <p:spPr bwMode="auto">
                            <a:xfrm flipH="1">
                              <a:off x="2940" y="1529"/>
                              <a:ext cx="35" cy="70"/>
                            </a:xfrm>
                            <a:prstGeom prst="line">
                              <a:avLst/>
                            </a:prstGeom>
                            <a:noFill/>
                            <a:ln w="12700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</p:grpSp>
                    <p:grpSp>
                      <p:nvGrpSpPr>
                        <p:cNvPr id="15472" name="Group 95">
                          <a:extLst>
                            <a:ext uri="{FF2B5EF4-FFF2-40B4-BE49-F238E27FC236}">
                              <a16:creationId xmlns:a16="http://schemas.microsoft.com/office/drawing/2014/main" id="{07769ACE-53A1-B3E2-D0F8-9B8554BCCF7C}"/>
                            </a:ext>
                          </a:extLst>
                        </p:cNvPr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933" y="1369"/>
                          <a:ext cx="230" cy="178"/>
                          <a:chOff x="2933" y="1369"/>
                          <a:chExt cx="230" cy="178"/>
                        </a:xfrm>
                      </p:grpSpPr>
                      <p:sp>
                        <p:nvSpPr>
                          <p:cNvPr id="15490" name="Freeform 96">
                            <a:extLst>
                              <a:ext uri="{FF2B5EF4-FFF2-40B4-BE49-F238E27FC236}">
                                <a16:creationId xmlns:a16="http://schemas.microsoft.com/office/drawing/2014/main" id="{3A2C8F3E-55D7-5A2B-602E-FE3D7E1CA55C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933" y="1369"/>
                            <a:ext cx="230" cy="178"/>
                          </a:xfrm>
                          <a:custGeom>
                            <a:avLst/>
                            <a:gdLst>
                              <a:gd name="T0" fmla="*/ 0 w 460"/>
                              <a:gd name="T1" fmla="*/ 0 h 357"/>
                              <a:gd name="T2" fmla="*/ 1 w 460"/>
                              <a:gd name="T3" fmla="*/ 0 h 357"/>
                              <a:gd name="T4" fmla="*/ 1 w 460"/>
                              <a:gd name="T5" fmla="*/ 0 h 357"/>
                              <a:gd name="T6" fmla="*/ 1 w 460"/>
                              <a:gd name="T7" fmla="*/ 0 h 357"/>
                              <a:gd name="T8" fmla="*/ 0 w 460"/>
                              <a:gd name="T9" fmla="*/ 0 h 357"/>
                              <a:gd name="T10" fmla="*/ 0 60000 65536"/>
                              <a:gd name="T11" fmla="*/ 0 60000 65536"/>
                              <a:gd name="T12" fmla="*/ 0 60000 65536"/>
                              <a:gd name="T13" fmla="*/ 0 60000 65536"/>
                              <a:gd name="T14" fmla="*/ 0 60000 65536"/>
                              <a:gd name="T15" fmla="*/ 0 w 460"/>
                              <a:gd name="T16" fmla="*/ 0 h 357"/>
                              <a:gd name="T17" fmla="*/ 460 w 460"/>
                              <a:gd name="T18" fmla="*/ 357 h 357"/>
                            </a:gdLst>
                            <a:ahLst/>
                            <a:cxnLst>
                              <a:cxn ang="T10">
                                <a:pos x="T0" y="T1"/>
                              </a:cxn>
                              <a:cxn ang="T11">
                                <a:pos x="T2" y="T3"/>
                              </a:cxn>
                              <a:cxn ang="T12">
                                <a:pos x="T4" y="T5"/>
                              </a:cxn>
                              <a:cxn ang="T13">
                                <a:pos x="T6" y="T7"/>
                              </a:cxn>
                              <a:cxn ang="T14">
                                <a:pos x="T8" y="T9"/>
                              </a:cxn>
                            </a:cxnLst>
                            <a:rect l="T15" t="T16" r="T17" b="T18"/>
                            <a:pathLst>
                              <a:path w="460" h="357">
                                <a:moveTo>
                                  <a:pt x="0" y="138"/>
                                </a:moveTo>
                                <a:lnTo>
                                  <a:pt x="385" y="357"/>
                                </a:lnTo>
                                <a:lnTo>
                                  <a:pt x="460" y="213"/>
                                </a:lnTo>
                                <a:lnTo>
                                  <a:pt x="68" y="0"/>
                                </a:lnTo>
                                <a:lnTo>
                                  <a:pt x="0" y="138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C0C0C0"/>
                          </a:solidFill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grpSp>
                        <p:nvGrpSpPr>
                          <p:cNvPr id="15491" name="Group 97">
                            <a:extLst>
                              <a:ext uri="{FF2B5EF4-FFF2-40B4-BE49-F238E27FC236}">
                                <a16:creationId xmlns:a16="http://schemas.microsoft.com/office/drawing/2014/main" id="{7366B80A-EED1-32A8-C606-B8FF438C593E}"/>
                              </a:ext>
                            </a:extLst>
                          </p:cNvPr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2942" y="1373"/>
                            <a:ext cx="211" cy="169"/>
                            <a:chOff x="2942" y="1373"/>
                            <a:chExt cx="211" cy="169"/>
                          </a:xfrm>
                        </p:grpSpPr>
                        <p:sp>
                          <p:nvSpPr>
                            <p:cNvPr id="15492" name="Line 98">
                              <a:extLst>
                                <a:ext uri="{FF2B5EF4-FFF2-40B4-BE49-F238E27FC236}">
                                  <a16:creationId xmlns:a16="http://schemas.microsoft.com/office/drawing/2014/main" id="{C233414E-7A0F-55D8-FE5E-A69616754DE4}"/>
                                </a:ext>
                              </a:extLst>
                            </p:cNvPr>
                            <p:cNvSpPr>
                              <a:spLocks noChangeShapeType="1"/>
                            </p:cNvSpPr>
                            <p:nvPr/>
                          </p:nvSpPr>
                          <p:spPr bwMode="auto">
                            <a:xfrm flipH="1">
                              <a:off x="3022" y="1418"/>
                              <a:ext cx="35" cy="70"/>
                            </a:xfrm>
                            <a:prstGeom prst="line">
                              <a:avLst/>
                            </a:prstGeom>
                            <a:noFill/>
                            <a:ln w="12700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15493" name="Line 99">
                              <a:extLst>
                                <a:ext uri="{FF2B5EF4-FFF2-40B4-BE49-F238E27FC236}">
                                  <a16:creationId xmlns:a16="http://schemas.microsoft.com/office/drawing/2014/main" id="{624A1667-12C4-0192-647F-FE7F23E4FE51}"/>
                                </a:ext>
                              </a:extLst>
                            </p:cNvPr>
                            <p:cNvSpPr>
                              <a:spLocks noChangeShapeType="1"/>
                            </p:cNvSpPr>
                            <p:nvPr/>
                          </p:nvSpPr>
                          <p:spPr bwMode="auto">
                            <a:xfrm flipH="1">
                              <a:off x="2952" y="1380"/>
                              <a:ext cx="35" cy="69"/>
                            </a:xfrm>
                            <a:prstGeom prst="line">
                              <a:avLst/>
                            </a:prstGeom>
                            <a:noFill/>
                            <a:ln w="12700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15494" name="Line 100">
                              <a:extLst>
                                <a:ext uri="{FF2B5EF4-FFF2-40B4-BE49-F238E27FC236}">
                                  <a16:creationId xmlns:a16="http://schemas.microsoft.com/office/drawing/2014/main" id="{52937C12-56E2-EBE5-64E4-5E33641A4930}"/>
                                </a:ext>
                              </a:extLst>
                            </p:cNvPr>
                            <p:cNvSpPr>
                              <a:spLocks noChangeShapeType="1"/>
                            </p:cNvSpPr>
                            <p:nvPr/>
                          </p:nvSpPr>
                          <p:spPr bwMode="auto">
                            <a:xfrm flipH="1">
                              <a:off x="3091" y="1456"/>
                              <a:ext cx="34" cy="70"/>
                            </a:xfrm>
                            <a:prstGeom prst="line">
                              <a:avLst/>
                            </a:prstGeom>
                            <a:noFill/>
                            <a:ln w="12700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15495" name="Line 101">
                              <a:extLst>
                                <a:ext uri="{FF2B5EF4-FFF2-40B4-BE49-F238E27FC236}">
                                  <a16:creationId xmlns:a16="http://schemas.microsoft.com/office/drawing/2014/main" id="{617C9CA5-977A-D80F-037A-9A736C19F9C9}"/>
                                </a:ext>
                              </a:extLst>
                            </p:cNvPr>
                            <p:cNvSpPr>
                              <a:spLocks noChangeShapeType="1"/>
                            </p:cNvSpPr>
                            <p:nvPr/>
                          </p:nvSpPr>
                          <p:spPr bwMode="auto">
                            <a:xfrm flipH="1">
                              <a:off x="2942" y="1373"/>
                              <a:ext cx="34" cy="69"/>
                            </a:xfrm>
                            <a:prstGeom prst="line">
                              <a:avLst/>
                            </a:prstGeom>
                            <a:noFill/>
                            <a:ln w="12700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15496" name="Line 102">
                              <a:extLst>
                                <a:ext uri="{FF2B5EF4-FFF2-40B4-BE49-F238E27FC236}">
                                  <a16:creationId xmlns:a16="http://schemas.microsoft.com/office/drawing/2014/main" id="{5FB90789-D169-1384-196B-F7B90B1782E5}"/>
                                </a:ext>
                              </a:extLst>
                            </p:cNvPr>
                            <p:cNvSpPr>
                              <a:spLocks noChangeShapeType="1"/>
                            </p:cNvSpPr>
                            <p:nvPr/>
                          </p:nvSpPr>
                          <p:spPr bwMode="auto">
                            <a:xfrm flipH="1">
                              <a:off x="2965" y="1386"/>
                              <a:ext cx="35" cy="70"/>
                            </a:xfrm>
                            <a:prstGeom prst="line">
                              <a:avLst/>
                            </a:prstGeom>
                            <a:noFill/>
                            <a:ln w="12700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15497" name="Line 103">
                              <a:extLst>
                                <a:ext uri="{FF2B5EF4-FFF2-40B4-BE49-F238E27FC236}">
                                  <a16:creationId xmlns:a16="http://schemas.microsoft.com/office/drawing/2014/main" id="{6C122213-2D93-AE8C-4C83-BFC815F09E82}"/>
                                </a:ext>
                              </a:extLst>
                            </p:cNvPr>
                            <p:cNvSpPr>
                              <a:spLocks noChangeShapeType="1"/>
                            </p:cNvSpPr>
                            <p:nvPr/>
                          </p:nvSpPr>
                          <p:spPr bwMode="auto">
                            <a:xfrm flipH="1">
                              <a:off x="3000" y="1406"/>
                              <a:ext cx="35" cy="69"/>
                            </a:xfrm>
                            <a:prstGeom prst="line">
                              <a:avLst/>
                            </a:prstGeom>
                            <a:noFill/>
                            <a:ln w="12700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15498" name="Line 104">
                              <a:extLst>
                                <a:ext uri="{FF2B5EF4-FFF2-40B4-BE49-F238E27FC236}">
                                  <a16:creationId xmlns:a16="http://schemas.microsoft.com/office/drawing/2014/main" id="{7B07593D-6787-B345-5B75-C530906313E6}"/>
                                </a:ext>
                              </a:extLst>
                            </p:cNvPr>
                            <p:cNvSpPr>
                              <a:spLocks noChangeShapeType="1"/>
                            </p:cNvSpPr>
                            <p:nvPr/>
                          </p:nvSpPr>
                          <p:spPr bwMode="auto">
                            <a:xfrm flipH="1">
                              <a:off x="3110" y="1465"/>
                              <a:ext cx="35" cy="70"/>
                            </a:xfrm>
                            <a:prstGeom prst="line">
                              <a:avLst/>
                            </a:prstGeom>
                            <a:noFill/>
                            <a:ln w="12700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15499" name="Line 105">
                              <a:extLst>
                                <a:ext uri="{FF2B5EF4-FFF2-40B4-BE49-F238E27FC236}">
                                  <a16:creationId xmlns:a16="http://schemas.microsoft.com/office/drawing/2014/main" id="{0A488CDB-B76C-A0B0-77DA-5568EF2C3298}"/>
                                </a:ext>
                              </a:extLst>
                            </p:cNvPr>
                            <p:cNvSpPr>
                              <a:spLocks noChangeShapeType="1"/>
                            </p:cNvSpPr>
                            <p:nvPr/>
                          </p:nvSpPr>
                          <p:spPr bwMode="auto">
                            <a:xfrm flipH="1">
                              <a:off x="3118" y="1471"/>
                              <a:ext cx="35" cy="71"/>
                            </a:xfrm>
                            <a:prstGeom prst="line">
                              <a:avLst/>
                            </a:prstGeom>
                            <a:noFill/>
                            <a:ln w="12700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15500" name="Line 106">
                              <a:extLst>
                                <a:ext uri="{FF2B5EF4-FFF2-40B4-BE49-F238E27FC236}">
                                  <a16:creationId xmlns:a16="http://schemas.microsoft.com/office/drawing/2014/main" id="{EA899156-F8E9-598E-C041-94C269E9B604}"/>
                                </a:ext>
                              </a:extLst>
                            </p:cNvPr>
                            <p:cNvSpPr>
                              <a:spLocks noChangeShapeType="1"/>
                            </p:cNvSpPr>
                            <p:nvPr/>
                          </p:nvSpPr>
                          <p:spPr bwMode="auto">
                            <a:xfrm flipH="1">
                              <a:off x="3100" y="1461"/>
                              <a:ext cx="36" cy="70"/>
                            </a:xfrm>
                            <a:prstGeom prst="line">
                              <a:avLst/>
                            </a:prstGeom>
                            <a:noFill/>
                            <a:ln w="12700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15501" name="Line 107">
                              <a:extLst>
                                <a:ext uri="{FF2B5EF4-FFF2-40B4-BE49-F238E27FC236}">
                                  <a16:creationId xmlns:a16="http://schemas.microsoft.com/office/drawing/2014/main" id="{2E709BE9-85C1-8D46-272B-EFD6214E259B}"/>
                                </a:ext>
                              </a:extLst>
                            </p:cNvPr>
                            <p:cNvSpPr>
                              <a:spLocks noChangeShapeType="1"/>
                            </p:cNvSpPr>
                            <p:nvPr/>
                          </p:nvSpPr>
                          <p:spPr bwMode="auto">
                            <a:xfrm flipH="1">
                              <a:off x="3079" y="1448"/>
                              <a:ext cx="33" cy="70"/>
                            </a:xfrm>
                            <a:prstGeom prst="line">
                              <a:avLst/>
                            </a:prstGeom>
                            <a:noFill/>
                            <a:ln w="12700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15502" name="Line 108">
                              <a:extLst>
                                <a:ext uri="{FF2B5EF4-FFF2-40B4-BE49-F238E27FC236}">
                                  <a16:creationId xmlns:a16="http://schemas.microsoft.com/office/drawing/2014/main" id="{33BADEA7-BC4A-B7EA-65C3-E97186BF6AA5}"/>
                                </a:ext>
                              </a:extLst>
                            </p:cNvPr>
                            <p:cNvSpPr>
                              <a:spLocks noChangeShapeType="1"/>
                            </p:cNvSpPr>
                            <p:nvPr/>
                          </p:nvSpPr>
                          <p:spPr bwMode="auto">
                            <a:xfrm flipH="1">
                              <a:off x="2981" y="1394"/>
                              <a:ext cx="35" cy="71"/>
                            </a:xfrm>
                            <a:prstGeom prst="line">
                              <a:avLst/>
                            </a:prstGeom>
                            <a:noFill/>
                            <a:ln w="12700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15503" name="Line 109">
                              <a:extLst>
                                <a:ext uri="{FF2B5EF4-FFF2-40B4-BE49-F238E27FC236}">
                                  <a16:creationId xmlns:a16="http://schemas.microsoft.com/office/drawing/2014/main" id="{794CBA47-F206-42E3-4454-ADCB86B6B06A}"/>
                                </a:ext>
                              </a:extLst>
                            </p:cNvPr>
                            <p:cNvSpPr>
                              <a:spLocks noChangeShapeType="1"/>
                            </p:cNvSpPr>
                            <p:nvPr/>
                          </p:nvSpPr>
                          <p:spPr bwMode="auto">
                            <a:xfrm flipH="1">
                              <a:off x="3047" y="1430"/>
                              <a:ext cx="34" cy="71"/>
                            </a:xfrm>
                            <a:prstGeom prst="line">
                              <a:avLst/>
                            </a:prstGeom>
                            <a:noFill/>
                            <a:ln w="12700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15504" name="Line 110">
                              <a:extLst>
                                <a:ext uri="{FF2B5EF4-FFF2-40B4-BE49-F238E27FC236}">
                                  <a16:creationId xmlns:a16="http://schemas.microsoft.com/office/drawing/2014/main" id="{27AF5A35-3639-992A-979E-CA6C1222A71A}"/>
                                </a:ext>
                              </a:extLst>
                            </p:cNvPr>
                            <p:cNvSpPr>
                              <a:spLocks noChangeShapeType="1"/>
                            </p:cNvSpPr>
                            <p:nvPr/>
                          </p:nvSpPr>
                          <p:spPr bwMode="auto">
                            <a:xfrm flipH="1">
                              <a:off x="3063" y="1441"/>
                              <a:ext cx="34" cy="70"/>
                            </a:xfrm>
                            <a:prstGeom prst="line">
                              <a:avLst/>
                            </a:prstGeom>
                            <a:noFill/>
                            <a:ln w="12700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</p:grpSp>
                    <p:grpSp>
                      <p:nvGrpSpPr>
                        <p:cNvPr id="15473" name="Group 111">
                          <a:extLst>
                            <a:ext uri="{FF2B5EF4-FFF2-40B4-BE49-F238E27FC236}">
                              <a16:creationId xmlns:a16="http://schemas.microsoft.com/office/drawing/2014/main" id="{A35EC762-4675-344B-AE9C-8D5E1C7F26FA}"/>
                            </a:ext>
                          </a:extLst>
                        </p:cNvPr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078" y="1180"/>
                          <a:ext cx="154" cy="110"/>
                          <a:chOff x="3078" y="1180"/>
                          <a:chExt cx="154" cy="110"/>
                        </a:xfrm>
                      </p:grpSpPr>
                      <p:sp>
                        <p:nvSpPr>
                          <p:cNvPr id="15474" name="Freeform 112">
                            <a:extLst>
                              <a:ext uri="{FF2B5EF4-FFF2-40B4-BE49-F238E27FC236}">
                                <a16:creationId xmlns:a16="http://schemas.microsoft.com/office/drawing/2014/main" id="{47D1C8B6-5245-6BB2-6F99-7252738BECA1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078" y="1180"/>
                            <a:ext cx="154" cy="110"/>
                          </a:xfrm>
                          <a:custGeom>
                            <a:avLst/>
                            <a:gdLst>
                              <a:gd name="T0" fmla="*/ 0 w 309"/>
                              <a:gd name="T1" fmla="*/ 1 h 219"/>
                              <a:gd name="T2" fmla="*/ 0 w 309"/>
                              <a:gd name="T3" fmla="*/ 1 h 219"/>
                              <a:gd name="T4" fmla="*/ 0 w 309"/>
                              <a:gd name="T5" fmla="*/ 1 h 219"/>
                              <a:gd name="T6" fmla="*/ 0 w 309"/>
                              <a:gd name="T7" fmla="*/ 0 h 219"/>
                              <a:gd name="T8" fmla="*/ 0 w 309"/>
                              <a:gd name="T9" fmla="*/ 1 h 219"/>
                              <a:gd name="T10" fmla="*/ 0 60000 65536"/>
                              <a:gd name="T11" fmla="*/ 0 60000 65536"/>
                              <a:gd name="T12" fmla="*/ 0 60000 65536"/>
                              <a:gd name="T13" fmla="*/ 0 60000 65536"/>
                              <a:gd name="T14" fmla="*/ 0 60000 65536"/>
                              <a:gd name="T15" fmla="*/ 0 w 309"/>
                              <a:gd name="T16" fmla="*/ 0 h 219"/>
                              <a:gd name="T17" fmla="*/ 309 w 309"/>
                              <a:gd name="T18" fmla="*/ 219 h 219"/>
                            </a:gdLst>
                            <a:ahLst/>
                            <a:cxnLst>
                              <a:cxn ang="T10">
                                <a:pos x="T0" y="T1"/>
                              </a:cxn>
                              <a:cxn ang="T11">
                                <a:pos x="T2" y="T3"/>
                              </a:cxn>
                              <a:cxn ang="T12">
                                <a:pos x="T4" y="T5"/>
                              </a:cxn>
                              <a:cxn ang="T13">
                                <a:pos x="T6" y="T7"/>
                              </a:cxn>
                              <a:cxn ang="T14">
                                <a:pos x="T8" y="T9"/>
                              </a:cxn>
                            </a:cxnLst>
                            <a:rect l="T15" t="T16" r="T17" b="T18"/>
                            <a:pathLst>
                              <a:path w="309" h="219">
                                <a:moveTo>
                                  <a:pt x="0" y="85"/>
                                </a:moveTo>
                                <a:lnTo>
                                  <a:pt x="263" y="219"/>
                                </a:lnTo>
                                <a:lnTo>
                                  <a:pt x="309" y="131"/>
                                </a:lnTo>
                                <a:lnTo>
                                  <a:pt x="42" y="0"/>
                                </a:lnTo>
                                <a:lnTo>
                                  <a:pt x="0" y="85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C0C0C0"/>
                          </a:solidFill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grpSp>
                        <p:nvGrpSpPr>
                          <p:cNvPr id="15475" name="Group 113">
                            <a:extLst>
                              <a:ext uri="{FF2B5EF4-FFF2-40B4-BE49-F238E27FC236}">
                                <a16:creationId xmlns:a16="http://schemas.microsoft.com/office/drawing/2014/main" id="{33F2CF6F-2484-835A-AD63-36849275AAE6}"/>
                              </a:ext>
                            </a:extLst>
                          </p:cNvPr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3082" y="1182"/>
                            <a:ext cx="144" cy="105"/>
                            <a:chOff x="3082" y="1182"/>
                            <a:chExt cx="144" cy="105"/>
                          </a:xfrm>
                        </p:grpSpPr>
                        <p:sp>
                          <p:nvSpPr>
                            <p:cNvPr id="15476" name="Line 114">
                              <a:extLst>
                                <a:ext uri="{FF2B5EF4-FFF2-40B4-BE49-F238E27FC236}">
                                  <a16:creationId xmlns:a16="http://schemas.microsoft.com/office/drawing/2014/main" id="{A6EC131F-DBBF-77D0-DD4B-5909353F6E80}"/>
                                </a:ext>
                              </a:extLst>
                            </p:cNvPr>
                            <p:cNvSpPr>
                              <a:spLocks noChangeShapeType="1"/>
                            </p:cNvSpPr>
                            <p:nvPr/>
                          </p:nvSpPr>
                          <p:spPr bwMode="auto">
                            <a:xfrm flipH="1">
                              <a:off x="3082" y="1182"/>
                              <a:ext cx="20" cy="42"/>
                            </a:xfrm>
                            <a:prstGeom prst="line">
                              <a:avLst/>
                            </a:prstGeom>
                            <a:noFill/>
                            <a:ln w="12700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15477" name="Line 115">
                              <a:extLst>
                                <a:ext uri="{FF2B5EF4-FFF2-40B4-BE49-F238E27FC236}">
                                  <a16:creationId xmlns:a16="http://schemas.microsoft.com/office/drawing/2014/main" id="{4B7E3E91-2D36-CD00-975F-80DD776DA4CE}"/>
                                </a:ext>
                              </a:extLst>
                            </p:cNvPr>
                            <p:cNvSpPr>
                              <a:spLocks noChangeShapeType="1"/>
                            </p:cNvSpPr>
                            <p:nvPr/>
                          </p:nvSpPr>
                          <p:spPr bwMode="auto">
                            <a:xfrm flipH="1">
                              <a:off x="3205" y="1245"/>
                              <a:ext cx="21" cy="42"/>
                            </a:xfrm>
                            <a:prstGeom prst="line">
                              <a:avLst/>
                            </a:prstGeom>
                            <a:noFill/>
                            <a:ln w="12700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15478" name="Line 116">
                              <a:extLst>
                                <a:ext uri="{FF2B5EF4-FFF2-40B4-BE49-F238E27FC236}">
                                  <a16:creationId xmlns:a16="http://schemas.microsoft.com/office/drawing/2014/main" id="{33B82552-6326-E2E1-E999-12AE5B740B3F}"/>
                                </a:ext>
                              </a:extLst>
                            </p:cNvPr>
                            <p:cNvSpPr>
                              <a:spLocks noChangeShapeType="1"/>
                            </p:cNvSpPr>
                            <p:nvPr/>
                          </p:nvSpPr>
                          <p:spPr bwMode="auto">
                            <a:xfrm flipH="1">
                              <a:off x="3087" y="1185"/>
                              <a:ext cx="20" cy="42"/>
                            </a:xfrm>
                            <a:prstGeom prst="line">
                              <a:avLst/>
                            </a:prstGeom>
                            <a:noFill/>
                            <a:ln w="12700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15479" name="Line 117">
                              <a:extLst>
                                <a:ext uri="{FF2B5EF4-FFF2-40B4-BE49-F238E27FC236}">
                                  <a16:creationId xmlns:a16="http://schemas.microsoft.com/office/drawing/2014/main" id="{F7499B03-F013-2E69-7DDF-EE23F37299D2}"/>
                                </a:ext>
                              </a:extLst>
                            </p:cNvPr>
                            <p:cNvSpPr>
                              <a:spLocks noChangeShapeType="1"/>
                            </p:cNvSpPr>
                            <p:nvPr/>
                          </p:nvSpPr>
                          <p:spPr bwMode="auto">
                            <a:xfrm flipH="1">
                              <a:off x="3199" y="1241"/>
                              <a:ext cx="22" cy="43"/>
                            </a:xfrm>
                            <a:prstGeom prst="line">
                              <a:avLst/>
                            </a:prstGeom>
                            <a:noFill/>
                            <a:ln w="12700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15480" name="Line 118">
                              <a:extLst>
                                <a:ext uri="{FF2B5EF4-FFF2-40B4-BE49-F238E27FC236}">
                                  <a16:creationId xmlns:a16="http://schemas.microsoft.com/office/drawing/2014/main" id="{391A77FA-267C-9285-BC57-C3D8C2EC9AF5}"/>
                                </a:ext>
                              </a:extLst>
                            </p:cNvPr>
                            <p:cNvSpPr>
                              <a:spLocks noChangeShapeType="1"/>
                            </p:cNvSpPr>
                            <p:nvPr/>
                          </p:nvSpPr>
                          <p:spPr bwMode="auto">
                            <a:xfrm flipH="1">
                              <a:off x="3093" y="1188"/>
                              <a:ext cx="21" cy="42"/>
                            </a:xfrm>
                            <a:prstGeom prst="line">
                              <a:avLst/>
                            </a:prstGeom>
                            <a:noFill/>
                            <a:ln w="12700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15481" name="Line 119">
                              <a:extLst>
                                <a:ext uri="{FF2B5EF4-FFF2-40B4-BE49-F238E27FC236}">
                                  <a16:creationId xmlns:a16="http://schemas.microsoft.com/office/drawing/2014/main" id="{B6316012-6927-31F0-F370-D556CBAA6F46}"/>
                                </a:ext>
                              </a:extLst>
                            </p:cNvPr>
                            <p:cNvSpPr>
                              <a:spLocks noChangeShapeType="1"/>
                            </p:cNvSpPr>
                            <p:nvPr/>
                          </p:nvSpPr>
                          <p:spPr bwMode="auto">
                            <a:xfrm flipH="1">
                              <a:off x="3100" y="1192"/>
                              <a:ext cx="21" cy="43"/>
                            </a:xfrm>
                            <a:prstGeom prst="line">
                              <a:avLst/>
                            </a:prstGeom>
                            <a:noFill/>
                            <a:ln w="12700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15482" name="Line 120">
                              <a:extLst>
                                <a:ext uri="{FF2B5EF4-FFF2-40B4-BE49-F238E27FC236}">
                                  <a16:creationId xmlns:a16="http://schemas.microsoft.com/office/drawing/2014/main" id="{FD96B19B-4761-FFC8-6352-1E7FAE86AD65}"/>
                                </a:ext>
                              </a:extLst>
                            </p:cNvPr>
                            <p:cNvSpPr>
                              <a:spLocks noChangeShapeType="1"/>
                            </p:cNvSpPr>
                            <p:nvPr/>
                          </p:nvSpPr>
                          <p:spPr bwMode="auto">
                            <a:xfrm flipH="1">
                              <a:off x="3193" y="1238"/>
                              <a:ext cx="22" cy="41"/>
                            </a:xfrm>
                            <a:prstGeom prst="line">
                              <a:avLst/>
                            </a:prstGeom>
                            <a:noFill/>
                            <a:ln w="12700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15483" name="Line 121">
                              <a:extLst>
                                <a:ext uri="{FF2B5EF4-FFF2-40B4-BE49-F238E27FC236}">
                                  <a16:creationId xmlns:a16="http://schemas.microsoft.com/office/drawing/2014/main" id="{D6469623-B8E9-11EC-6D07-99A78509E1EB}"/>
                                </a:ext>
                              </a:extLst>
                            </p:cNvPr>
                            <p:cNvSpPr>
                              <a:spLocks noChangeShapeType="1"/>
                            </p:cNvSpPr>
                            <p:nvPr/>
                          </p:nvSpPr>
                          <p:spPr bwMode="auto">
                            <a:xfrm flipH="1">
                              <a:off x="3185" y="1234"/>
                              <a:ext cx="22" cy="42"/>
                            </a:xfrm>
                            <a:prstGeom prst="line">
                              <a:avLst/>
                            </a:prstGeom>
                            <a:noFill/>
                            <a:ln w="12700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15484" name="Line 122">
                              <a:extLst>
                                <a:ext uri="{FF2B5EF4-FFF2-40B4-BE49-F238E27FC236}">
                                  <a16:creationId xmlns:a16="http://schemas.microsoft.com/office/drawing/2014/main" id="{975193E2-98AF-25F1-DDFA-9B795E9EA5C9}"/>
                                </a:ext>
                              </a:extLst>
                            </p:cNvPr>
                            <p:cNvSpPr>
                              <a:spLocks noChangeShapeType="1"/>
                            </p:cNvSpPr>
                            <p:nvPr/>
                          </p:nvSpPr>
                          <p:spPr bwMode="auto">
                            <a:xfrm flipH="1">
                              <a:off x="3108" y="1196"/>
                              <a:ext cx="23" cy="42"/>
                            </a:xfrm>
                            <a:prstGeom prst="line">
                              <a:avLst/>
                            </a:prstGeom>
                            <a:noFill/>
                            <a:ln w="12700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15485" name="Line 123">
                              <a:extLst>
                                <a:ext uri="{FF2B5EF4-FFF2-40B4-BE49-F238E27FC236}">
                                  <a16:creationId xmlns:a16="http://schemas.microsoft.com/office/drawing/2014/main" id="{A243CE95-768E-4163-0FAC-86DB968D1488}"/>
                                </a:ext>
                              </a:extLst>
                            </p:cNvPr>
                            <p:cNvSpPr>
                              <a:spLocks noChangeShapeType="1"/>
                            </p:cNvSpPr>
                            <p:nvPr/>
                          </p:nvSpPr>
                          <p:spPr bwMode="auto">
                            <a:xfrm flipH="1">
                              <a:off x="3175" y="1229"/>
                              <a:ext cx="23" cy="43"/>
                            </a:xfrm>
                            <a:prstGeom prst="line">
                              <a:avLst/>
                            </a:prstGeom>
                            <a:noFill/>
                            <a:ln w="12700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15486" name="Line 124">
                              <a:extLst>
                                <a:ext uri="{FF2B5EF4-FFF2-40B4-BE49-F238E27FC236}">
                                  <a16:creationId xmlns:a16="http://schemas.microsoft.com/office/drawing/2014/main" id="{15F3607E-D5CC-ABCF-9C2B-2C74C83D2922}"/>
                                </a:ext>
                              </a:extLst>
                            </p:cNvPr>
                            <p:cNvSpPr>
                              <a:spLocks noChangeShapeType="1"/>
                            </p:cNvSpPr>
                            <p:nvPr/>
                          </p:nvSpPr>
                          <p:spPr bwMode="auto">
                            <a:xfrm flipH="1">
                              <a:off x="3119" y="1201"/>
                              <a:ext cx="21" cy="42"/>
                            </a:xfrm>
                            <a:prstGeom prst="line">
                              <a:avLst/>
                            </a:prstGeom>
                            <a:noFill/>
                            <a:ln w="12700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15487" name="Line 125">
                              <a:extLst>
                                <a:ext uri="{FF2B5EF4-FFF2-40B4-BE49-F238E27FC236}">
                                  <a16:creationId xmlns:a16="http://schemas.microsoft.com/office/drawing/2014/main" id="{9B260254-E857-BBC5-16A9-891786F8CC9F}"/>
                                </a:ext>
                              </a:extLst>
                            </p:cNvPr>
                            <p:cNvSpPr>
                              <a:spLocks noChangeShapeType="1"/>
                            </p:cNvSpPr>
                            <p:nvPr/>
                          </p:nvSpPr>
                          <p:spPr bwMode="auto">
                            <a:xfrm flipH="1">
                              <a:off x="3164" y="1224"/>
                              <a:ext cx="22" cy="42"/>
                            </a:xfrm>
                            <a:prstGeom prst="line">
                              <a:avLst/>
                            </a:prstGeom>
                            <a:noFill/>
                            <a:ln w="12700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15488" name="Line 126">
                              <a:extLst>
                                <a:ext uri="{FF2B5EF4-FFF2-40B4-BE49-F238E27FC236}">
                                  <a16:creationId xmlns:a16="http://schemas.microsoft.com/office/drawing/2014/main" id="{08B07926-55A5-A494-7B92-841D54E18EE5}"/>
                                </a:ext>
                              </a:extLst>
                            </p:cNvPr>
                            <p:cNvSpPr>
                              <a:spLocks noChangeShapeType="1"/>
                            </p:cNvSpPr>
                            <p:nvPr/>
                          </p:nvSpPr>
                          <p:spPr bwMode="auto">
                            <a:xfrm flipH="1">
                              <a:off x="3133" y="1208"/>
                              <a:ext cx="20" cy="42"/>
                            </a:xfrm>
                            <a:prstGeom prst="line">
                              <a:avLst/>
                            </a:prstGeom>
                            <a:noFill/>
                            <a:ln w="12700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15489" name="Line 127">
                              <a:extLst>
                                <a:ext uri="{FF2B5EF4-FFF2-40B4-BE49-F238E27FC236}">
                                  <a16:creationId xmlns:a16="http://schemas.microsoft.com/office/drawing/2014/main" id="{76229EA0-6FD5-C53D-187F-A9CDC05C12A0}"/>
                                </a:ext>
                              </a:extLst>
                            </p:cNvPr>
                            <p:cNvSpPr>
                              <a:spLocks noChangeShapeType="1"/>
                            </p:cNvSpPr>
                            <p:nvPr/>
                          </p:nvSpPr>
                          <p:spPr bwMode="auto">
                            <a:xfrm flipH="1">
                              <a:off x="3148" y="1216"/>
                              <a:ext cx="22" cy="41"/>
                            </a:xfrm>
                            <a:prstGeom prst="line">
                              <a:avLst/>
                            </a:prstGeom>
                            <a:noFill/>
                            <a:ln w="12700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</p:grpSp>
                  </p:grpSp>
                  <p:grpSp>
                    <p:nvGrpSpPr>
                      <p:cNvPr id="15434" name="Group 128">
                        <a:extLst>
                          <a:ext uri="{FF2B5EF4-FFF2-40B4-BE49-F238E27FC236}">
                            <a16:creationId xmlns:a16="http://schemas.microsoft.com/office/drawing/2014/main" id="{0C67ED8B-08A1-0418-5BCF-08EBFB1E29B7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490" y="2245"/>
                        <a:ext cx="251" cy="151"/>
                        <a:chOff x="2490" y="2245"/>
                        <a:chExt cx="251" cy="151"/>
                      </a:xfrm>
                    </p:grpSpPr>
                    <p:sp>
                      <p:nvSpPr>
                        <p:cNvPr id="15451" name="Freeform 129">
                          <a:extLst>
                            <a:ext uri="{FF2B5EF4-FFF2-40B4-BE49-F238E27FC236}">
                              <a16:creationId xmlns:a16="http://schemas.microsoft.com/office/drawing/2014/main" id="{2FB535A3-C8A6-10D8-4B9A-27F199A09B5D}"/>
                            </a:ext>
                          </a:extLst>
                        </p:cNvPr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490" y="2245"/>
                          <a:ext cx="251" cy="151"/>
                        </a:xfrm>
                        <a:custGeom>
                          <a:avLst/>
                          <a:gdLst>
                            <a:gd name="T0" fmla="*/ 1 w 502"/>
                            <a:gd name="T1" fmla="*/ 0 h 303"/>
                            <a:gd name="T2" fmla="*/ 1 w 502"/>
                            <a:gd name="T3" fmla="*/ 0 h 303"/>
                            <a:gd name="T4" fmla="*/ 1 w 502"/>
                            <a:gd name="T5" fmla="*/ 0 h 303"/>
                            <a:gd name="T6" fmla="*/ 0 w 502"/>
                            <a:gd name="T7" fmla="*/ 0 h 303"/>
                            <a:gd name="T8" fmla="*/ 1 w 502"/>
                            <a:gd name="T9" fmla="*/ 0 h 303"/>
                            <a:gd name="T10" fmla="*/ 0 60000 65536"/>
                            <a:gd name="T11" fmla="*/ 0 60000 65536"/>
                            <a:gd name="T12" fmla="*/ 0 60000 65536"/>
                            <a:gd name="T13" fmla="*/ 0 60000 65536"/>
                            <a:gd name="T14" fmla="*/ 0 60000 65536"/>
                            <a:gd name="T15" fmla="*/ 0 w 502"/>
                            <a:gd name="T16" fmla="*/ 0 h 303"/>
                            <a:gd name="T17" fmla="*/ 502 w 502"/>
                            <a:gd name="T18" fmla="*/ 303 h 303"/>
                          </a:gdLst>
                          <a:ahLst/>
                          <a:cxnLst>
                            <a:cxn ang="T10">
                              <a:pos x="T0" y="T1"/>
                            </a:cxn>
                            <a:cxn ang="T11">
                              <a:pos x="T2" y="T3"/>
                            </a:cxn>
                            <a:cxn ang="T12">
                              <a:pos x="T4" y="T5"/>
                            </a:cxn>
                            <a:cxn ang="T13">
                              <a:pos x="T6" y="T7"/>
                            </a:cxn>
                            <a:cxn ang="T14">
                              <a:pos x="T8" y="T9"/>
                            </a:cxn>
                          </a:cxnLst>
                          <a:rect l="T15" t="T16" r="T17" b="T18"/>
                          <a:pathLst>
                            <a:path w="502" h="303">
                              <a:moveTo>
                                <a:pt x="36" y="0"/>
                              </a:moveTo>
                              <a:lnTo>
                                <a:pt x="502" y="235"/>
                              </a:lnTo>
                              <a:lnTo>
                                <a:pt x="468" y="303"/>
                              </a:lnTo>
                              <a:lnTo>
                                <a:pt x="0" y="70"/>
                              </a:lnTo>
                              <a:lnTo>
                                <a:pt x="36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C0C0C0"/>
                        </a:solidFill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grpSp>
                      <p:nvGrpSpPr>
                        <p:cNvPr id="15452" name="Group 130">
                          <a:extLst>
                            <a:ext uri="{FF2B5EF4-FFF2-40B4-BE49-F238E27FC236}">
                              <a16:creationId xmlns:a16="http://schemas.microsoft.com/office/drawing/2014/main" id="{134FF57D-F124-CE58-DA2E-CDBB407D2CA9}"/>
                            </a:ext>
                          </a:extLst>
                        </p:cNvPr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500" y="2251"/>
                          <a:ext cx="233" cy="141"/>
                          <a:chOff x="2500" y="2251"/>
                          <a:chExt cx="233" cy="141"/>
                        </a:xfrm>
                      </p:grpSpPr>
                      <p:sp>
                        <p:nvSpPr>
                          <p:cNvPr id="15453" name="Line 131">
                            <a:extLst>
                              <a:ext uri="{FF2B5EF4-FFF2-40B4-BE49-F238E27FC236}">
                                <a16:creationId xmlns:a16="http://schemas.microsoft.com/office/drawing/2014/main" id="{D39E21C5-32B2-4CC8-0608-0D42D57076DB}"/>
                              </a:ext>
                            </a:extLst>
                          </p:cNvPr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2500" y="2251"/>
                            <a:ext cx="17" cy="34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5454" name="Line 132">
                            <a:extLst>
                              <a:ext uri="{FF2B5EF4-FFF2-40B4-BE49-F238E27FC236}">
                                <a16:creationId xmlns:a16="http://schemas.microsoft.com/office/drawing/2014/main" id="{3C410B68-3CC7-3460-DD02-1520DFE42012}"/>
                              </a:ext>
                            </a:extLst>
                          </p:cNvPr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2510" y="2256"/>
                            <a:ext cx="16" cy="33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5455" name="Line 133">
                            <a:extLst>
                              <a:ext uri="{FF2B5EF4-FFF2-40B4-BE49-F238E27FC236}">
                                <a16:creationId xmlns:a16="http://schemas.microsoft.com/office/drawing/2014/main" id="{50DFB9EA-12FC-A449-D18B-8C2E83C93AE4}"/>
                              </a:ext>
                            </a:extLst>
                          </p:cNvPr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2718" y="2359"/>
                            <a:ext cx="15" cy="33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5456" name="Line 134">
                            <a:extLst>
                              <a:ext uri="{FF2B5EF4-FFF2-40B4-BE49-F238E27FC236}">
                                <a16:creationId xmlns:a16="http://schemas.microsoft.com/office/drawing/2014/main" id="{7886EF91-60EA-B661-C28E-0FD30707D864}"/>
                              </a:ext>
                            </a:extLst>
                          </p:cNvPr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2520" y="2260"/>
                            <a:ext cx="17" cy="34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5457" name="Line 135">
                            <a:extLst>
                              <a:ext uri="{FF2B5EF4-FFF2-40B4-BE49-F238E27FC236}">
                                <a16:creationId xmlns:a16="http://schemas.microsoft.com/office/drawing/2014/main" id="{FF757F93-EC02-E366-A19D-8EF4C9C9B285}"/>
                              </a:ext>
                            </a:extLst>
                          </p:cNvPr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2534" y="2268"/>
                            <a:ext cx="17" cy="34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5458" name="Line 136">
                            <a:extLst>
                              <a:ext uri="{FF2B5EF4-FFF2-40B4-BE49-F238E27FC236}">
                                <a16:creationId xmlns:a16="http://schemas.microsoft.com/office/drawing/2014/main" id="{CE044057-D16D-52E3-7A78-6D7AD4E551AF}"/>
                              </a:ext>
                            </a:extLst>
                          </p:cNvPr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2553" y="2277"/>
                            <a:ext cx="17" cy="34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5459" name="Line 137">
                            <a:extLst>
                              <a:ext uri="{FF2B5EF4-FFF2-40B4-BE49-F238E27FC236}">
                                <a16:creationId xmlns:a16="http://schemas.microsoft.com/office/drawing/2014/main" id="{032C4774-D527-82CA-7E87-0C7049EC706E}"/>
                              </a:ext>
                            </a:extLst>
                          </p:cNvPr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2574" y="2286"/>
                            <a:ext cx="16" cy="34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5460" name="Line 138">
                            <a:extLst>
                              <a:ext uri="{FF2B5EF4-FFF2-40B4-BE49-F238E27FC236}">
                                <a16:creationId xmlns:a16="http://schemas.microsoft.com/office/drawing/2014/main" id="{DD00A67D-1963-A5BE-DB8D-CB617D461053}"/>
                              </a:ext>
                            </a:extLst>
                          </p:cNvPr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2593" y="2296"/>
                            <a:ext cx="17" cy="33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5461" name="Line 139">
                            <a:extLst>
                              <a:ext uri="{FF2B5EF4-FFF2-40B4-BE49-F238E27FC236}">
                                <a16:creationId xmlns:a16="http://schemas.microsoft.com/office/drawing/2014/main" id="{673ECCE5-32F9-06DE-D028-60B0ADCAB189}"/>
                              </a:ext>
                            </a:extLst>
                          </p:cNvPr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2710" y="2356"/>
                            <a:ext cx="17" cy="3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5462" name="Line 140">
                            <a:extLst>
                              <a:ext uri="{FF2B5EF4-FFF2-40B4-BE49-F238E27FC236}">
                                <a16:creationId xmlns:a16="http://schemas.microsoft.com/office/drawing/2014/main" id="{522984DE-F834-B066-5D18-2DFD2453AB4A}"/>
                              </a:ext>
                            </a:extLst>
                          </p:cNvPr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2699" y="2351"/>
                            <a:ext cx="17" cy="33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5463" name="Line 141">
                            <a:extLst>
                              <a:ext uri="{FF2B5EF4-FFF2-40B4-BE49-F238E27FC236}">
                                <a16:creationId xmlns:a16="http://schemas.microsoft.com/office/drawing/2014/main" id="{8E6250D6-B97D-B942-4735-10F31DCEC53C}"/>
                              </a:ext>
                            </a:extLst>
                          </p:cNvPr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2691" y="2346"/>
                            <a:ext cx="17" cy="34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5464" name="Line 142">
                            <a:extLst>
                              <a:ext uri="{FF2B5EF4-FFF2-40B4-BE49-F238E27FC236}">
                                <a16:creationId xmlns:a16="http://schemas.microsoft.com/office/drawing/2014/main" id="{A221EFC8-6B8E-344B-83C7-9106363E6067}"/>
                              </a:ext>
                            </a:extLst>
                          </p:cNvPr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2681" y="2341"/>
                            <a:ext cx="16" cy="34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5465" name="Line 143">
                            <a:extLst>
                              <a:ext uri="{FF2B5EF4-FFF2-40B4-BE49-F238E27FC236}">
                                <a16:creationId xmlns:a16="http://schemas.microsoft.com/office/drawing/2014/main" id="{E497C370-E28B-6B4E-8AD3-317D103902D4}"/>
                              </a:ext>
                            </a:extLst>
                          </p:cNvPr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2669" y="2334"/>
                            <a:ext cx="16" cy="33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5466" name="Line 144">
                            <a:extLst>
                              <a:ext uri="{FF2B5EF4-FFF2-40B4-BE49-F238E27FC236}">
                                <a16:creationId xmlns:a16="http://schemas.microsoft.com/office/drawing/2014/main" id="{2D022D15-F8AD-4728-13CD-0B994DCC1344}"/>
                              </a:ext>
                            </a:extLst>
                          </p:cNvPr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2652" y="2327"/>
                            <a:ext cx="17" cy="33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5467" name="Line 145">
                            <a:extLst>
                              <a:ext uri="{FF2B5EF4-FFF2-40B4-BE49-F238E27FC236}">
                                <a16:creationId xmlns:a16="http://schemas.microsoft.com/office/drawing/2014/main" id="{2A184D7C-E5D5-3EB6-E2AA-13689B871930}"/>
                              </a:ext>
                            </a:extLst>
                          </p:cNvPr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2634" y="2316"/>
                            <a:ext cx="17" cy="34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5468" name="Line 146">
                            <a:extLst>
                              <a:ext uri="{FF2B5EF4-FFF2-40B4-BE49-F238E27FC236}">
                                <a16:creationId xmlns:a16="http://schemas.microsoft.com/office/drawing/2014/main" id="{9131F224-1141-48D6-A41E-3CAD137FE89A}"/>
                              </a:ext>
                            </a:extLst>
                          </p:cNvPr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2613" y="2306"/>
                            <a:ext cx="16" cy="34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</p:grpSp>
                  <p:grpSp>
                    <p:nvGrpSpPr>
                      <p:cNvPr id="15435" name="Group 147">
                        <a:extLst>
                          <a:ext uri="{FF2B5EF4-FFF2-40B4-BE49-F238E27FC236}">
                            <a16:creationId xmlns:a16="http://schemas.microsoft.com/office/drawing/2014/main" id="{0B798E98-0E18-5026-D8CF-8D4E12945728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543" y="2058"/>
                        <a:ext cx="300" cy="216"/>
                        <a:chOff x="2543" y="2058"/>
                        <a:chExt cx="300" cy="216"/>
                      </a:xfrm>
                    </p:grpSpPr>
                    <p:sp>
                      <p:nvSpPr>
                        <p:cNvPr id="15436" name="Freeform 148">
                          <a:extLst>
                            <a:ext uri="{FF2B5EF4-FFF2-40B4-BE49-F238E27FC236}">
                              <a16:creationId xmlns:a16="http://schemas.microsoft.com/office/drawing/2014/main" id="{0D1072E1-B13C-D31C-2E40-1CA953B1EE0B}"/>
                            </a:ext>
                          </a:extLst>
                        </p:cNvPr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543" y="2058"/>
                          <a:ext cx="300" cy="216"/>
                        </a:xfrm>
                        <a:custGeom>
                          <a:avLst/>
                          <a:gdLst>
                            <a:gd name="T0" fmla="*/ 1 w 599"/>
                            <a:gd name="T1" fmla="*/ 0 h 432"/>
                            <a:gd name="T2" fmla="*/ 1 w 599"/>
                            <a:gd name="T3" fmla="*/ 1 h 432"/>
                            <a:gd name="T4" fmla="*/ 1 w 599"/>
                            <a:gd name="T5" fmla="*/ 1 h 432"/>
                            <a:gd name="T6" fmla="*/ 0 w 599"/>
                            <a:gd name="T7" fmla="*/ 1 h 432"/>
                            <a:gd name="T8" fmla="*/ 1 w 599"/>
                            <a:gd name="T9" fmla="*/ 0 h 432"/>
                            <a:gd name="T10" fmla="*/ 0 60000 65536"/>
                            <a:gd name="T11" fmla="*/ 0 60000 65536"/>
                            <a:gd name="T12" fmla="*/ 0 60000 65536"/>
                            <a:gd name="T13" fmla="*/ 0 60000 65536"/>
                            <a:gd name="T14" fmla="*/ 0 60000 65536"/>
                            <a:gd name="T15" fmla="*/ 0 w 599"/>
                            <a:gd name="T16" fmla="*/ 0 h 432"/>
                            <a:gd name="T17" fmla="*/ 599 w 599"/>
                            <a:gd name="T18" fmla="*/ 432 h 432"/>
                          </a:gdLst>
                          <a:ahLst/>
                          <a:cxnLst>
                            <a:cxn ang="T10">
                              <a:pos x="T0" y="T1"/>
                            </a:cxn>
                            <a:cxn ang="T11">
                              <a:pos x="T2" y="T3"/>
                            </a:cxn>
                            <a:cxn ang="T12">
                              <a:pos x="T4" y="T5"/>
                            </a:cxn>
                            <a:cxn ang="T13">
                              <a:pos x="T6" y="T7"/>
                            </a:cxn>
                            <a:cxn ang="T14">
                              <a:pos x="T8" y="T9"/>
                            </a:cxn>
                          </a:cxnLst>
                          <a:rect l="T15" t="T16" r="T17" b="T18"/>
                          <a:pathLst>
                            <a:path w="599" h="432">
                              <a:moveTo>
                                <a:pt x="71" y="0"/>
                              </a:moveTo>
                              <a:lnTo>
                                <a:pt x="599" y="288"/>
                              </a:lnTo>
                              <a:lnTo>
                                <a:pt x="529" y="432"/>
                              </a:lnTo>
                              <a:lnTo>
                                <a:pt x="0" y="141"/>
                              </a:lnTo>
                              <a:lnTo>
                                <a:pt x="71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C0C0C0"/>
                        </a:solidFill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grpSp>
                      <p:nvGrpSpPr>
                        <p:cNvPr id="15437" name="Group 149">
                          <a:extLst>
                            <a:ext uri="{FF2B5EF4-FFF2-40B4-BE49-F238E27FC236}">
                              <a16:creationId xmlns:a16="http://schemas.microsoft.com/office/drawing/2014/main" id="{5442D4A7-20EA-B73E-E622-8431FE1E8255}"/>
                            </a:ext>
                          </a:extLst>
                        </p:cNvPr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556" y="2066"/>
                          <a:ext cx="277" cy="202"/>
                          <a:chOff x="2556" y="2066"/>
                          <a:chExt cx="277" cy="202"/>
                        </a:xfrm>
                      </p:grpSpPr>
                      <p:sp>
                        <p:nvSpPr>
                          <p:cNvPr id="15438" name="Line 150">
                            <a:extLst>
                              <a:ext uri="{FF2B5EF4-FFF2-40B4-BE49-F238E27FC236}">
                                <a16:creationId xmlns:a16="http://schemas.microsoft.com/office/drawing/2014/main" id="{D583A1F5-CCF7-2C17-E5FB-1E7E9249379B}"/>
                              </a:ext>
                            </a:extLst>
                          </p:cNvPr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2587" y="2082"/>
                            <a:ext cx="35" cy="69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5439" name="Line 151">
                            <a:extLst>
                              <a:ext uri="{FF2B5EF4-FFF2-40B4-BE49-F238E27FC236}">
                                <a16:creationId xmlns:a16="http://schemas.microsoft.com/office/drawing/2014/main" id="{476285D4-B75E-494E-CDE6-8FDFE0222D39}"/>
                              </a:ext>
                            </a:extLst>
                          </p:cNvPr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2798" y="2197"/>
                            <a:ext cx="35" cy="71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5440" name="Line 152">
                            <a:extLst>
                              <a:ext uri="{FF2B5EF4-FFF2-40B4-BE49-F238E27FC236}">
                                <a16:creationId xmlns:a16="http://schemas.microsoft.com/office/drawing/2014/main" id="{5473EE02-D67D-0111-069A-9461633973A2}"/>
                              </a:ext>
                            </a:extLst>
                          </p:cNvPr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2570" y="2074"/>
                            <a:ext cx="35" cy="68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5441" name="Line 153">
                            <a:extLst>
                              <a:ext uri="{FF2B5EF4-FFF2-40B4-BE49-F238E27FC236}">
                                <a16:creationId xmlns:a16="http://schemas.microsoft.com/office/drawing/2014/main" id="{210C7831-329A-82A2-74CF-2576360AC664}"/>
                              </a:ext>
                            </a:extLst>
                          </p:cNvPr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2608" y="2093"/>
                            <a:ext cx="34" cy="69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5442" name="Line 154">
                            <a:extLst>
                              <a:ext uri="{FF2B5EF4-FFF2-40B4-BE49-F238E27FC236}">
                                <a16:creationId xmlns:a16="http://schemas.microsoft.com/office/drawing/2014/main" id="{190B857C-37D1-9206-092E-373BEA07EF6C}"/>
                              </a:ext>
                            </a:extLst>
                          </p:cNvPr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2658" y="2122"/>
                            <a:ext cx="35" cy="69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5443" name="Line 155">
                            <a:extLst>
                              <a:ext uri="{FF2B5EF4-FFF2-40B4-BE49-F238E27FC236}">
                                <a16:creationId xmlns:a16="http://schemas.microsoft.com/office/drawing/2014/main" id="{94EEAF1A-3494-A7E1-E924-4C7505653FF7}"/>
                              </a:ext>
                            </a:extLst>
                          </p:cNvPr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2787" y="2191"/>
                            <a:ext cx="35" cy="7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5444" name="Line 156">
                            <a:extLst>
                              <a:ext uri="{FF2B5EF4-FFF2-40B4-BE49-F238E27FC236}">
                                <a16:creationId xmlns:a16="http://schemas.microsoft.com/office/drawing/2014/main" id="{0E88454F-DC12-7A07-0489-E6FF19A25B18}"/>
                              </a:ext>
                            </a:extLst>
                          </p:cNvPr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2773" y="2184"/>
                            <a:ext cx="36" cy="71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5445" name="Line 157">
                            <a:extLst>
                              <a:ext uri="{FF2B5EF4-FFF2-40B4-BE49-F238E27FC236}">
                                <a16:creationId xmlns:a16="http://schemas.microsoft.com/office/drawing/2014/main" id="{7F55E096-75D9-3479-69EA-590563363495}"/>
                              </a:ext>
                            </a:extLst>
                          </p:cNvPr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2758" y="2175"/>
                            <a:ext cx="35" cy="7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5446" name="Line 158">
                            <a:extLst>
                              <a:ext uri="{FF2B5EF4-FFF2-40B4-BE49-F238E27FC236}">
                                <a16:creationId xmlns:a16="http://schemas.microsoft.com/office/drawing/2014/main" id="{35BB26D3-F97A-5D7F-43F5-2C0AC8521222}"/>
                              </a:ext>
                            </a:extLst>
                          </p:cNvPr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2692" y="2139"/>
                            <a:ext cx="35" cy="7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5447" name="Line 159">
                            <a:extLst>
                              <a:ext uri="{FF2B5EF4-FFF2-40B4-BE49-F238E27FC236}">
                                <a16:creationId xmlns:a16="http://schemas.microsoft.com/office/drawing/2014/main" id="{2EE88147-25BC-A191-FEB5-720BAFBB323F}"/>
                              </a:ext>
                            </a:extLst>
                          </p:cNvPr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2633" y="2106"/>
                            <a:ext cx="34" cy="7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5448" name="Line 160">
                            <a:extLst>
                              <a:ext uri="{FF2B5EF4-FFF2-40B4-BE49-F238E27FC236}">
                                <a16:creationId xmlns:a16="http://schemas.microsoft.com/office/drawing/2014/main" id="{CAE4D079-6CDA-CF21-F078-FE3CB88D6CC2}"/>
                              </a:ext>
                            </a:extLst>
                          </p:cNvPr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2739" y="2165"/>
                            <a:ext cx="35" cy="71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5449" name="Line 161">
                            <a:extLst>
                              <a:ext uri="{FF2B5EF4-FFF2-40B4-BE49-F238E27FC236}">
                                <a16:creationId xmlns:a16="http://schemas.microsoft.com/office/drawing/2014/main" id="{B8369516-E25C-0F24-3011-16C9B27575AE}"/>
                              </a:ext>
                            </a:extLst>
                          </p:cNvPr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2719" y="2152"/>
                            <a:ext cx="35" cy="7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5450" name="Line 162">
                            <a:extLst>
                              <a:ext uri="{FF2B5EF4-FFF2-40B4-BE49-F238E27FC236}">
                                <a16:creationId xmlns:a16="http://schemas.microsoft.com/office/drawing/2014/main" id="{19F7FBD9-EA76-3643-F00B-F262A54C7D07}"/>
                              </a:ext>
                            </a:extLst>
                          </p:cNvPr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2556" y="2066"/>
                            <a:ext cx="35" cy="68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15428" name="Group 163">
                      <a:extLst>
                        <a:ext uri="{FF2B5EF4-FFF2-40B4-BE49-F238E27FC236}">
                          <a16:creationId xmlns:a16="http://schemas.microsoft.com/office/drawing/2014/main" id="{7734D80D-B134-D297-D15B-36BDD0B8D5B6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090" y="3173"/>
                      <a:ext cx="1578" cy="243"/>
                      <a:chOff x="2090" y="3173"/>
                      <a:chExt cx="1578" cy="243"/>
                    </a:xfrm>
                  </p:grpSpPr>
                  <p:sp>
                    <p:nvSpPr>
                      <p:cNvPr id="15429" name="Rectangle 164">
                        <a:extLst>
                          <a:ext uri="{FF2B5EF4-FFF2-40B4-BE49-F238E27FC236}">
                            <a16:creationId xmlns:a16="http://schemas.microsoft.com/office/drawing/2014/main" id="{EBC407FD-FC6D-A585-B8D6-034620639D2B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090" y="3301"/>
                        <a:ext cx="1578" cy="115"/>
                      </a:xfrm>
                      <a:prstGeom prst="rect">
                        <a:avLst/>
                      </a:prstGeom>
                      <a:solidFill>
                        <a:srgbClr val="5F5F5F"/>
                      </a:solidFill>
                      <a:ln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ea typeface="ＭＳ Ｐゴシック" panose="020B0600070205080204" pitchFamily="34" charset="-128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ea typeface="ＭＳ Ｐゴシック" panose="020B0600070205080204" pitchFamily="34" charset="-128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ea typeface="ＭＳ Ｐゴシック" panose="020B0600070205080204" pitchFamily="34" charset="-128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ea typeface="ＭＳ Ｐゴシック" panose="020B0600070205080204" pitchFamily="34" charset="-128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ea typeface="ＭＳ Ｐゴシック" panose="020B0600070205080204" pitchFamily="34" charset="-128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ea typeface="ＭＳ Ｐゴシック" panose="020B0600070205080204" pitchFamily="34" charset="-128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ea typeface="ＭＳ Ｐゴシック" panose="020B0600070205080204" pitchFamily="34" charset="-128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ea typeface="ＭＳ Ｐゴシック" panose="020B0600070205080204" pitchFamily="34" charset="-128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ea typeface="ＭＳ Ｐゴシック" panose="020B0600070205080204" pitchFamily="34" charset="-128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US" altLang="en-US" sz="1800"/>
                      </a:p>
                    </p:txBody>
                  </p:sp>
                  <p:sp>
                    <p:nvSpPr>
                      <p:cNvPr id="15430" name="Rectangle 165">
                        <a:extLst>
                          <a:ext uri="{FF2B5EF4-FFF2-40B4-BE49-F238E27FC236}">
                            <a16:creationId xmlns:a16="http://schemas.microsoft.com/office/drawing/2014/main" id="{07AB4CEB-EFAF-7359-5C6C-A8B16AD16A54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208" y="3173"/>
                        <a:ext cx="1341" cy="124"/>
                      </a:xfrm>
                      <a:prstGeom prst="rect">
                        <a:avLst/>
                      </a:prstGeom>
                      <a:solidFill>
                        <a:srgbClr val="808080"/>
                      </a:solidFill>
                      <a:ln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ea typeface="ＭＳ Ｐゴシック" panose="020B0600070205080204" pitchFamily="34" charset="-128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ea typeface="ＭＳ Ｐゴシック" panose="020B0600070205080204" pitchFamily="34" charset="-128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ea typeface="ＭＳ Ｐゴシック" panose="020B0600070205080204" pitchFamily="34" charset="-128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ea typeface="ＭＳ Ｐゴシック" panose="020B0600070205080204" pitchFamily="34" charset="-128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ea typeface="ＭＳ Ｐゴシック" panose="020B0600070205080204" pitchFamily="34" charset="-128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ea typeface="ＭＳ Ｐゴシック" panose="020B0600070205080204" pitchFamily="34" charset="-128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ea typeface="ＭＳ Ｐゴシック" panose="020B0600070205080204" pitchFamily="34" charset="-128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ea typeface="ＭＳ Ｐゴシック" panose="020B0600070205080204" pitchFamily="34" charset="-128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ea typeface="ＭＳ Ｐゴシック" panose="020B0600070205080204" pitchFamily="34" charset="-128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US" altLang="en-US" sz="1800"/>
                      </a:p>
                    </p:txBody>
                  </p:sp>
                </p:grpSp>
              </p:grpSp>
              <p:sp>
                <p:nvSpPr>
                  <p:cNvPr id="15424" name="Text Box 166">
                    <a:extLst>
                      <a:ext uri="{FF2B5EF4-FFF2-40B4-BE49-F238E27FC236}">
                        <a16:creationId xmlns:a16="http://schemas.microsoft.com/office/drawing/2014/main" id="{63458534-E5BB-D688-C1D2-B948C1787D49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876" y="3840"/>
                    <a:ext cx="532" cy="14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900" b="1">
                        <a:cs typeface="Arial" panose="020B0604020202020204" pitchFamily="34" charset="0"/>
                      </a:rPr>
                      <a:t>Laboratorium</a:t>
                    </a:r>
                  </a:p>
                </p:txBody>
              </p:sp>
            </p:grpSp>
            <p:pic>
              <p:nvPicPr>
                <p:cNvPr id="15418" name="Picture 167" descr="NEWBLDG">
                  <a:extLst>
                    <a:ext uri="{FF2B5EF4-FFF2-40B4-BE49-F238E27FC236}">
                      <a16:creationId xmlns:a16="http://schemas.microsoft.com/office/drawing/2014/main" id="{B4F8B3B7-2DF6-C469-C9CB-4B4881AC73C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94" y="3508"/>
                  <a:ext cx="480" cy="42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5419" name="Text Box 168">
                  <a:extLst>
                    <a:ext uri="{FF2B5EF4-FFF2-40B4-BE49-F238E27FC236}">
                      <a16:creationId xmlns:a16="http://schemas.microsoft.com/office/drawing/2014/main" id="{C4B656AB-AFBF-1307-E12F-D9DA3FF40B9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301" y="3873"/>
                  <a:ext cx="525" cy="1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 i="1">
                      <a:solidFill>
                        <a:srgbClr val="FF0000"/>
                      </a:solidFill>
                      <a:cs typeface="Arial" panose="020B0604020202020204" pitchFamily="34" charset="0"/>
                    </a:rPr>
                    <a:t>Resources</a:t>
                  </a:r>
                  <a:endParaRPr lang="en-US" altLang="en-US" sz="1200" b="1"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15420" name="Group 169">
                  <a:extLst>
                    <a:ext uri="{FF2B5EF4-FFF2-40B4-BE49-F238E27FC236}">
                      <a16:creationId xmlns:a16="http://schemas.microsoft.com/office/drawing/2014/main" id="{4E974AC9-4BE4-61F0-2B4F-98645233ABF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968" y="3560"/>
                  <a:ext cx="290" cy="449"/>
                  <a:chOff x="1968" y="3536"/>
                  <a:chExt cx="290" cy="449"/>
                </a:xfrm>
              </p:grpSpPr>
              <p:sp>
                <p:nvSpPr>
                  <p:cNvPr id="15421" name="Text Box 170">
                    <a:extLst>
                      <a:ext uri="{FF2B5EF4-FFF2-40B4-BE49-F238E27FC236}">
                        <a16:creationId xmlns:a16="http://schemas.microsoft.com/office/drawing/2014/main" id="{C1E3F841-983E-6C47-5996-592348C0664F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984" y="3840"/>
                    <a:ext cx="274" cy="14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900" b="1">
                        <a:cs typeface="Arial" panose="020B0604020202020204" pitchFamily="34" charset="0"/>
                      </a:rPr>
                      <a:t>Dana</a:t>
                    </a:r>
                  </a:p>
                </p:txBody>
              </p:sp>
              <p:pic>
                <p:nvPicPr>
                  <p:cNvPr id="15422" name="Picture 171" descr="MONEYBAG">
                    <a:extLst>
                      <a:ext uri="{FF2B5EF4-FFF2-40B4-BE49-F238E27FC236}">
                        <a16:creationId xmlns:a16="http://schemas.microsoft.com/office/drawing/2014/main" id="{C40549BA-ADBD-27E1-D3B0-A4F2E0E8AE0C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968" y="3536"/>
                    <a:ext cx="288" cy="34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</p:grpSp>
      </p:grpSp>
      <p:grpSp>
        <p:nvGrpSpPr>
          <p:cNvPr id="15365" name="Group 190">
            <a:extLst>
              <a:ext uri="{FF2B5EF4-FFF2-40B4-BE49-F238E27FC236}">
                <a16:creationId xmlns:a16="http://schemas.microsoft.com/office/drawing/2014/main" id="{622CEFFA-15DB-0DFF-82BC-C40DC2B0282C}"/>
              </a:ext>
            </a:extLst>
          </p:cNvPr>
          <p:cNvGrpSpPr>
            <a:grpSpLocks/>
          </p:cNvGrpSpPr>
          <p:nvPr/>
        </p:nvGrpSpPr>
        <p:grpSpPr bwMode="auto">
          <a:xfrm>
            <a:off x="2468564" y="2941639"/>
            <a:ext cx="2332037" cy="1849437"/>
            <a:chOff x="464" y="1963"/>
            <a:chExt cx="1469" cy="1165"/>
          </a:xfrm>
        </p:grpSpPr>
        <p:sp>
          <p:nvSpPr>
            <p:cNvPr id="15402" name="AutoShape 191">
              <a:extLst>
                <a:ext uri="{FF2B5EF4-FFF2-40B4-BE49-F238E27FC236}">
                  <a16:creationId xmlns:a16="http://schemas.microsoft.com/office/drawing/2014/main" id="{D8BAA23D-9C1B-73FE-7536-E0379270AB4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678687">
              <a:off x="464" y="1963"/>
              <a:ext cx="1469" cy="1038"/>
            </a:xfrm>
            <a:prstGeom prst="rightArrow">
              <a:avLst>
                <a:gd name="adj1" fmla="val 75343"/>
                <a:gd name="adj2" fmla="val 53660"/>
              </a:avLst>
            </a:prstGeom>
            <a:gradFill rotWithShape="1">
              <a:gsLst>
                <a:gs pos="0">
                  <a:srgbClr val="FCFCA2">
                    <a:alpha val="70000"/>
                  </a:srgbClr>
                </a:gs>
                <a:gs pos="100000">
                  <a:srgbClr val="FF9900"/>
                </a:gs>
              </a:gsLst>
              <a:lin ang="0" scaled="1"/>
            </a:gradFill>
            <a:ln w="9525">
              <a:solidFill>
                <a:srgbClr val="F6C75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grpSp>
          <p:nvGrpSpPr>
            <p:cNvPr id="15403" name="Group 192">
              <a:extLst>
                <a:ext uri="{FF2B5EF4-FFF2-40B4-BE49-F238E27FC236}">
                  <a16:creationId xmlns:a16="http://schemas.microsoft.com/office/drawing/2014/main" id="{B9C3203A-C601-06D5-C4AF-50DA4895807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3" y="2072"/>
              <a:ext cx="1037" cy="1056"/>
              <a:chOff x="593" y="2072"/>
              <a:chExt cx="1037" cy="1056"/>
            </a:xfrm>
          </p:grpSpPr>
          <p:pic>
            <p:nvPicPr>
              <p:cNvPr id="15404" name="Picture 193">
                <a:extLst>
                  <a:ext uri="{FF2B5EF4-FFF2-40B4-BE49-F238E27FC236}">
                    <a16:creationId xmlns:a16="http://schemas.microsoft.com/office/drawing/2014/main" id="{0AC35A65-F3BA-B4D8-B607-8A414DF8AD1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3" y="2494"/>
                <a:ext cx="597" cy="4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405" name="Text Box 194">
                <a:extLst>
                  <a:ext uri="{FF2B5EF4-FFF2-40B4-BE49-F238E27FC236}">
                    <a16:creationId xmlns:a16="http://schemas.microsoft.com/office/drawing/2014/main" id="{AD589983-F2A7-3DC4-B0F8-F7D16C44643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64" y="2876"/>
                <a:ext cx="510" cy="2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000" b="1">
                    <a:solidFill>
                      <a:srgbClr val="FF0000"/>
                    </a:solidFill>
                    <a:cs typeface="Arial" panose="020B0604020202020204" pitchFamily="34" charset="0"/>
                  </a:rPr>
                  <a:t>Masyarakat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000" b="1">
                    <a:solidFill>
                      <a:srgbClr val="FF0000"/>
                    </a:solidFill>
                    <a:cs typeface="Arial" panose="020B0604020202020204" pitchFamily="34" charset="0"/>
                  </a:rPr>
                  <a:t>akademik</a:t>
                </a:r>
                <a:endParaRPr lang="en-US" altLang="en-US" sz="1000">
                  <a:solidFill>
                    <a:srgbClr val="FF0000"/>
                  </a:solidFill>
                  <a:cs typeface="Arial" panose="020B0604020202020204" pitchFamily="34" charset="0"/>
                </a:endParaRPr>
              </a:p>
            </p:txBody>
          </p:sp>
          <p:pic>
            <p:nvPicPr>
              <p:cNvPr id="15406" name="Picture 195" descr="QUIZ">
                <a:extLst>
                  <a:ext uri="{FF2B5EF4-FFF2-40B4-BE49-F238E27FC236}">
                    <a16:creationId xmlns:a16="http://schemas.microsoft.com/office/drawing/2014/main" id="{10CEA69F-7F96-1C0B-EF8C-7A5CBF0D74A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26" y="2072"/>
                <a:ext cx="504" cy="458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5366" name="Group 212">
            <a:extLst>
              <a:ext uri="{FF2B5EF4-FFF2-40B4-BE49-F238E27FC236}">
                <a16:creationId xmlns:a16="http://schemas.microsoft.com/office/drawing/2014/main" id="{F8AD6D5E-E04D-FDDE-EEF9-F9D236D2A423}"/>
              </a:ext>
            </a:extLst>
          </p:cNvPr>
          <p:cNvGrpSpPr>
            <a:grpSpLocks/>
          </p:cNvGrpSpPr>
          <p:nvPr/>
        </p:nvGrpSpPr>
        <p:grpSpPr bwMode="auto">
          <a:xfrm>
            <a:off x="8775700" y="1447800"/>
            <a:ext cx="1676400" cy="5029200"/>
            <a:chOff x="7252433" y="1447800"/>
            <a:chExt cx="1676400" cy="5029200"/>
          </a:xfrm>
        </p:grpSpPr>
        <p:grpSp>
          <p:nvGrpSpPr>
            <p:cNvPr id="15386" name="Group 196">
              <a:extLst>
                <a:ext uri="{FF2B5EF4-FFF2-40B4-BE49-F238E27FC236}">
                  <a16:creationId xmlns:a16="http://schemas.microsoft.com/office/drawing/2014/main" id="{3D18133D-9DE0-79B7-CF4B-9653DF7C79D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52433" y="1447800"/>
              <a:ext cx="1676400" cy="5029200"/>
              <a:chOff x="4568" y="480"/>
              <a:chExt cx="1056" cy="3600"/>
            </a:xfrm>
          </p:grpSpPr>
          <p:sp>
            <p:nvSpPr>
              <p:cNvPr id="15400" name="Rectangle 197">
                <a:extLst>
                  <a:ext uri="{FF2B5EF4-FFF2-40B4-BE49-F238E27FC236}">
                    <a16:creationId xmlns:a16="http://schemas.microsoft.com/office/drawing/2014/main" id="{5D7A3891-3D98-687C-5BE6-BADC4C49B9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68" y="480"/>
                <a:ext cx="1056" cy="3600"/>
              </a:xfrm>
              <a:prstGeom prst="rect">
                <a:avLst/>
              </a:prstGeom>
              <a:solidFill>
                <a:srgbClr val="4E4C00"/>
              </a:solidFill>
              <a:ln w="9525">
                <a:solidFill>
                  <a:srgbClr val="FCFCA2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5401" name="Text Box 198" descr="Recycled paper">
                <a:extLst>
                  <a:ext uri="{FF2B5EF4-FFF2-40B4-BE49-F238E27FC236}">
                    <a16:creationId xmlns:a16="http://schemas.microsoft.com/office/drawing/2014/main" id="{9C6F0F32-C220-D574-B3C3-73A0FF0B4F6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655" y="595"/>
                <a:ext cx="894" cy="3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1400">
                    <a:solidFill>
                      <a:schemeClr val="bg1"/>
                    </a:solidFill>
                    <a:latin typeface="Arial Black" panose="020B0604020202020204" pitchFamily="34" charset="0"/>
                  </a:rPr>
                  <a:t>BIDANG KERJA </a:t>
                </a:r>
              </a:p>
            </p:txBody>
          </p:sp>
        </p:grpSp>
        <p:grpSp>
          <p:nvGrpSpPr>
            <p:cNvPr id="15387" name="Group 199">
              <a:extLst>
                <a:ext uri="{FF2B5EF4-FFF2-40B4-BE49-F238E27FC236}">
                  <a16:creationId xmlns:a16="http://schemas.microsoft.com/office/drawing/2014/main" id="{ED855DB2-B450-37DF-9F3D-74ECDF00B46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66000" y="2236787"/>
              <a:ext cx="1473200" cy="3478213"/>
              <a:chOff x="4640" y="824"/>
              <a:chExt cx="928" cy="2191"/>
            </a:xfrm>
          </p:grpSpPr>
          <p:grpSp>
            <p:nvGrpSpPr>
              <p:cNvPr id="15388" name="Group 200">
                <a:extLst>
                  <a:ext uri="{FF2B5EF4-FFF2-40B4-BE49-F238E27FC236}">
                    <a16:creationId xmlns:a16="http://schemas.microsoft.com/office/drawing/2014/main" id="{2F47F8BD-009C-F325-6DD0-597305C94FB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40" y="824"/>
                <a:ext cx="928" cy="1210"/>
                <a:chOff x="4640" y="680"/>
                <a:chExt cx="912" cy="1286"/>
              </a:xfrm>
            </p:grpSpPr>
            <p:sp>
              <p:nvSpPr>
                <p:cNvPr id="15394" name="Text Box 201">
                  <a:extLst>
                    <a:ext uri="{FF2B5EF4-FFF2-40B4-BE49-F238E27FC236}">
                      <a16:creationId xmlns:a16="http://schemas.microsoft.com/office/drawing/2014/main" id="{E9AE5042-B6A9-A60B-1C17-AD7D2612693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796" y="1760"/>
                  <a:ext cx="619" cy="20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400" b="1">
                      <a:solidFill>
                        <a:schemeClr val="bg1"/>
                      </a:solidFill>
                      <a:cs typeface="Arial" panose="020B0604020202020204" pitchFamily="34" charset="0"/>
                    </a:rPr>
                    <a:t>Pasar kerja</a:t>
                  </a:r>
                </a:p>
              </p:txBody>
            </p:sp>
            <p:grpSp>
              <p:nvGrpSpPr>
                <p:cNvPr id="15395" name="Group 202">
                  <a:extLst>
                    <a:ext uri="{FF2B5EF4-FFF2-40B4-BE49-F238E27FC236}">
                      <a16:creationId xmlns:a16="http://schemas.microsoft.com/office/drawing/2014/main" id="{FA5957A9-A396-8C0B-339E-71E3A10698F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640" y="680"/>
                  <a:ext cx="912" cy="1104"/>
                  <a:chOff x="4656" y="712"/>
                  <a:chExt cx="912" cy="1104"/>
                </a:xfrm>
              </p:grpSpPr>
              <p:sp>
                <p:nvSpPr>
                  <p:cNvPr id="15396" name="Oval 203">
                    <a:extLst>
                      <a:ext uri="{FF2B5EF4-FFF2-40B4-BE49-F238E27FC236}">
                        <a16:creationId xmlns:a16="http://schemas.microsoft.com/office/drawing/2014/main" id="{F32CD30A-5109-F3A1-22A0-91C1422BFAE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656" y="712"/>
                    <a:ext cx="912" cy="1104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/>
                  </a:p>
                </p:txBody>
              </p:sp>
              <p:grpSp>
                <p:nvGrpSpPr>
                  <p:cNvPr id="15397" name="Group 204">
                    <a:extLst>
                      <a:ext uri="{FF2B5EF4-FFF2-40B4-BE49-F238E27FC236}">
                        <a16:creationId xmlns:a16="http://schemas.microsoft.com/office/drawing/2014/main" id="{58568C1F-6AE6-1368-8331-3345C6BF514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4872" y="824"/>
                    <a:ext cx="552" cy="831"/>
                    <a:chOff x="4872" y="880"/>
                    <a:chExt cx="552" cy="831"/>
                  </a:xfrm>
                </p:grpSpPr>
                <p:pic>
                  <p:nvPicPr>
                    <p:cNvPr id="15398" name="Picture 205">
                      <a:extLst>
                        <a:ext uri="{FF2B5EF4-FFF2-40B4-BE49-F238E27FC236}">
                          <a16:creationId xmlns:a16="http://schemas.microsoft.com/office/drawing/2014/main" id="{1EB8965A-B277-B53C-1EAD-6855803864F0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1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896" y="880"/>
                      <a:ext cx="528" cy="37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5399" name="Picture 206">
                      <a:extLst>
                        <a:ext uri="{FF2B5EF4-FFF2-40B4-BE49-F238E27FC236}">
                          <a16:creationId xmlns:a16="http://schemas.microsoft.com/office/drawing/2014/main" id="{B0B9B806-59FE-17A4-4EF3-045A0D31ECB5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872" y="1344"/>
                      <a:ext cx="528" cy="36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</p:grpSp>
          <p:grpSp>
            <p:nvGrpSpPr>
              <p:cNvPr id="15389" name="Group 211">
                <a:extLst>
                  <a:ext uri="{FF2B5EF4-FFF2-40B4-BE49-F238E27FC236}">
                    <a16:creationId xmlns:a16="http://schemas.microsoft.com/office/drawing/2014/main" id="{F447DFD0-B5D9-5435-3DE3-99B41302E5F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72" y="2051"/>
                <a:ext cx="883" cy="964"/>
                <a:chOff x="4672" y="2051"/>
                <a:chExt cx="883" cy="964"/>
              </a:xfrm>
            </p:grpSpPr>
            <p:sp>
              <p:nvSpPr>
                <p:cNvPr id="15390" name="AutoShape 212">
                  <a:extLst>
                    <a:ext uri="{FF2B5EF4-FFF2-40B4-BE49-F238E27FC236}">
                      <a16:creationId xmlns:a16="http://schemas.microsoft.com/office/drawing/2014/main" id="{E62D3090-94E7-5445-9835-AFF2AE550A2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992" y="2051"/>
                  <a:ext cx="274" cy="191"/>
                </a:xfrm>
                <a:prstGeom prst="downArrow">
                  <a:avLst>
                    <a:gd name="adj1" fmla="val 56944"/>
                    <a:gd name="adj2" fmla="val 51389"/>
                  </a:avLst>
                </a:prstGeom>
                <a:solidFill>
                  <a:srgbClr val="FFFF00"/>
                </a:solidFill>
                <a:ln w="9525">
                  <a:solidFill>
                    <a:srgbClr val="F1E9AD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15391" name="Text Box 213">
                  <a:extLst>
                    <a:ext uri="{FF2B5EF4-FFF2-40B4-BE49-F238E27FC236}">
                      <a16:creationId xmlns:a16="http://schemas.microsoft.com/office/drawing/2014/main" id="{26C2930B-56AE-BD1E-0009-3746E365F7A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802" y="2747"/>
                  <a:ext cx="582" cy="2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 eaLnBrk="1" hangingPunct="1">
                    <a:lnSpc>
                      <a:spcPct val="9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chemeClr val="bg1"/>
                      </a:solidFill>
                      <a:cs typeface="Arial" panose="020B0604020202020204" pitchFamily="34" charset="0"/>
                    </a:rPr>
                    <a:t>Pengakuan </a:t>
                  </a:r>
                </a:p>
                <a:p>
                  <a:pPr algn="ctr" eaLnBrk="1" hangingPunct="1">
                    <a:lnSpc>
                      <a:spcPct val="9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chemeClr val="bg1"/>
                      </a:solidFill>
                      <a:cs typeface="Arial" panose="020B0604020202020204" pitchFamily="34" charset="0"/>
                    </a:rPr>
                    <a:t>Masyarakat</a:t>
                  </a:r>
                </a:p>
              </p:txBody>
            </p:sp>
            <p:pic>
              <p:nvPicPr>
                <p:cNvPr id="15392" name="Picture 214" descr="MENSHAKE">
                  <a:extLst>
                    <a:ext uri="{FF2B5EF4-FFF2-40B4-BE49-F238E27FC236}">
                      <a16:creationId xmlns:a16="http://schemas.microsoft.com/office/drawing/2014/main" id="{2AE52C7A-997C-1D75-72EA-7A09B066274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72" y="2311"/>
                  <a:ext cx="618" cy="45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5393" name="Picture 215" descr="THUMBSUP">
                  <a:extLst>
                    <a:ext uri="{FF2B5EF4-FFF2-40B4-BE49-F238E27FC236}">
                      <a16:creationId xmlns:a16="http://schemas.microsoft.com/office/drawing/2014/main" id="{78569D32-9C38-3B7D-6F78-F44835293FA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52" y="2248"/>
                  <a:ext cx="403" cy="52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  <p:sp>
        <p:nvSpPr>
          <p:cNvPr id="222" name="TextBox 221">
            <a:extLst>
              <a:ext uri="{FF2B5EF4-FFF2-40B4-BE49-F238E27FC236}">
                <a16:creationId xmlns:a16="http://schemas.microsoft.com/office/drawing/2014/main" id="{445767C8-B7A1-7CE1-1994-E078E854E2E5}"/>
              </a:ext>
            </a:extLst>
          </p:cNvPr>
          <p:cNvSpPr txBox="1"/>
          <p:nvPr/>
        </p:nvSpPr>
        <p:spPr>
          <a:xfrm>
            <a:off x="2278063" y="187325"/>
            <a:ext cx="1708150" cy="52228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28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604020202020204" pitchFamily="34" charset="0"/>
              </a:rPr>
              <a:t>BAN PT</a:t>
            </a:r>
          </a:p>
        </p:txBody>
      </p:sp>
      <p:sp>
        <p:nvSpPr>
          <p:cNvPr id="223" name="Text Box 13">
            <a:extLst>
              <a:ext uri="{FF2B5EF4-FFF2-40B4-BE49-F238E27FC236}">
                <a16:creationId xmlns:a16="http://schemas.microsoft.com/office/drawing/2014/main" id="{05D2608A-DBDE-EAB1-9CE2-A34CDBC59E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4563" y="685801"/>
            <a:ext cx="1447800" cy="741363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  <a:effectLst/>
        </p:spPr>
        <p:txBody>
          <a:bodyPr lIns="94120" tIns="47060" rIns="94120" bIns="4706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en-US" sz="1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  <a:cs typeface="Arial" panose="020B0604020202020204" pitchFamily="34" charset="0"/>
              </a:rPr>
              <a:t>STANDAR KOMPETENSI LULUSAN</a:t>
            </a:r>
          </a:p>
        </p:txBody>
      </p:sp>
      <p:sp>
        <p:nvSpPr>
          <p:cNvPr id="224" name="TextBox 223">
            <a:extLst>
              <a:ext uri="{FF2B5EF4-FFF2-40B4-BE49-F238E27FC236}">
                <a16:creationId xmlns:a16="http://schemas.microsoft.com/office/drawing/2014/main" id="{315AF1BE-B631-B07F-B703-D0DE10F4F82F}"/>
              </a:ext>
            </a:extLst>
          </p:cNvPr>
          <p:cNvSpPr txBox="1"/>
          <p:nvPr/>
        </p:nvSpPr>
        <p:spPr>
          <a:xfrm>
            <a:off x="3883025" y="199420"/>
            <a:ext cx="1295400" cy="52322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2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92D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Black" pitchFamily="34" charset="0"/>
              </a:rPr>
              <a:t>/ LAM</a:t>
            </a:r>
          </a:p>
        </p:txBody>
      </p:sp>
      <p:sp>
        <p:nvSpPr>
          <p:cNvPr id="4109" name="Text Box 13">
            <a:extLst>
              <a:ext uri="{FF2B5EF4-FFF2-40B4-BE49-F238E27FC236}">
                <a16:creationId xmlns:a16="http://schemas.microsoft.com/office/drawing/2014/main" id="{CDCA28C2-487A-32B7-7D71-DB4C33725C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85225" y="685801"/>
            <a:ext cx="1676400" cy="741363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  <a:effectLst/>
        </p:spPr>
        <p:txBody>
          <a:bodyPr lIns="94120" tIns="47060" rIns="94120" bIns="4706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en-US" sz="1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  <a:cs typeface="Arial" panose="020B0604020202020204" pitchFamily="34" charset="0"/>
              </a:rPr>
              <a:t>STANDAR KOMPETENSI KERJA</a:t>
            </a:r>
          </a:p>
        </p:txBody>
      </p:sp>
      <p:sp>
        <p:nvSpPr>
          <p:cNvPr id="225" name="TextBox 224">
            <a:extLst>
              <a:ext uri="{FF2B5EF4-FFF2-40B4-BE49-F238E27FC236}">
                <a16:creationId xmlns:a16="http://schemas.microsoft.com/office/drawing/2014/main" id="{B0D7A548-4387-EE61-1C9F-6863803F1483}"/>
              </a:ext>
            </a:extLst>
          </p:cNvPr>
          <p:cNvSpPr txBox="1"/>
          <p:nvPr/>
        </p:nvSpPr>
        <p:spPr>
          <a:xfrm>
            <a:off x="8991600" y="76200"/>
            <a:ext cx="1295400" cy="5842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en-US" sz="3200" b="1">
                <a:solidFill>
                  <a:srgbClr val="4F6228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BNSP</a:t>
            </a:r>
          </a:p>
        </p:txBody>
      </p:sp>
      <p:sp>
        <p:nvSpPr>
          <p:cNvPr id="228" name="Text Box 13">
            <a:extLst>
              <a:ext uri="{FF2B5EF4-FFF2-40B4-BE49-F238E27FC236}">
                <a16:creationId xmlns:a16="http://schemas.microsoft.com/office/drawing/2014/main" id="{F4BDB675-A4B8-5F3E-F3AE-9D497522B4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02701" y="5816600"/>
            <a:ext cx="1419225" cy="527050"/>
          </a:xfrm>
          <a:prstGeom prst="rect">
            <a:avLst/>
          </a:prstGeom>
          <a:solidFill>
            <a:srgbClr val="4D4D4D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lIns="94120" tIns="47060" rIns="94120" bIns="4706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en-US" sz="1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  <a:cs typeface="Arial" panose="020B0604020202020204" pitchFamily="34" charset="0"/>
              </a:rPr>
              <a:t>ASOSIASI PROFESI</a:t>
            </a:r>
          </a:p>
        </p:txBody>
      </p:sp>
      <p:sp>
        <p:nvSpPr>
          <p:cNvPr id="211" name="Left-Right Arrow 210">
            <a:extLst>
              <a:ext uri="{FF2B5EF4-FFF2-40B4-BE49-F238E27FC236}">
                <a16:creationId xmlns:a16="http://schemas.microsoft.com/office/drawing/2014/main" id="{5680F72D-2C9B-3385-616C-9DD050D27BDA}"/>
              </a:ext>
            </a:extLst>
          </p:cNvPr>
          <p:cNvSpPr/>
          <p:nvPr/>
        </p:nvSpPr>
        <p:spPr>
          <a:xfrm>
            <a:off x="7489826" y="381000"/>
            <a:ext cx="1247775" cy="1447800"/>
          </a:xfrm>
          <a:prstGeom prst="leftRightArrow">
            <a:avLst>
              <a:gd name="adj1" fmla="val 50000"/>
              <a:gd name="adj2" fmla="val 26256"/>
            </a:avLst>
          </a:prstGeom>
          <a:solidFill>
            <a:srgbClr val="FF66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5" action="ppaction://hlinkpres?slideindex=1&amp;slidetitle="/>
              </a:rPr>
              <a:t>KKNI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2" name="Text Box 175">
            <a:extLst>
              <a:ext uri="{FF2B5EF4-FFF2-40B4-BE49-F238E27FC236}">
                <a16:creationId xmlns:a16="http://schemas.microsoft.com/office/drawing/2014/main" id="{29C81B3D-91EE-7D53-483F-D0788E4B36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7913" y="2347914"/>
            <a:ext cx="1016000" cy="523875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en-US" sz="1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  <a:t>LEARNING OUTCOME</a:t>
            </a:r>
          </a:p>
        </p:txBody>
      </p:sp>
      <p:sp>
        <p:nvSpPr>
          <p:cNvPr id="227" name="TextBox 226">
            <a:extLst>
              <a:ext uri="{FF2B5EF4-FFF2-40B4-BE49-F238E27FC236}">
                <a16:creationId xmlns:a16="http://schemas.microsoft.com/office/drawing/2014/main" id="{77D155A0-842F-E250-D809-4239288ABDD2}"/>
              </a:ext>
            </a:extLst>
          </p:cNvPr>
          <p:cNvSpPr txBox="1"/>
          <p:nvPr/>
        </p:nvSpPr>
        <p:spPr>
          <a:xfrm rot="16200000">
            <a:off x="383382" y="2740819"/>
            <a:ext cx="3352800" cy="461963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2400" b="1">
                <a:solidFill>
                  <a:srgbClr val="1E1C1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PERGURUAN TINGGI</a:t>
            </a:r>
          </a:p>
        </p:txBody>
      </p:sp>
    </p:spTree>
    <p:extLst>
      <p:ext uri="{BB962C8B-B14F-4D97-AF65-F5344CB8AC3E}">
        <p14:creationId xmlns:p14="http://schemas.microsoft.com/office/powerpoint/2010/main" val="28455062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463B99A-73EE-4FBB-B7C4-F9F9BCC25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5D2A5D1-BA0D-47D3-B051-DA7743C46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219825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F7BB68-3506-ECF4-5CD4-DC6FA9FE8BBC}"/>
              </a:ext>
            </a:extLst>
          </p:cNvPr>
          <p:cNvSpPr txBox="1"/>
          <p:nvPr/>
        </p:nvSpPr>
        <p:spPr>
          <a:xfrm>
            <a:off x="2351652" y="1333064"/>
            <a:ext cx="9389965" cy="4462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41832">
              <a:lnSpc>
                <a:spcPct val="15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ID" sz="206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ID" sz="2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Jumlah</a:t>
            </a:r>
            <a:r>
              <a:rPr lang="en-ID" sz="2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ID" sz="2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mahasiswa</a:t>
            </a:r>
            <a:r>
              <a:rPr lang="en-ID" sz="2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ID" sz="2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baru</a:t>
            </a:r>
            <a:r>
              <a:rPr lang="en-ID" sz="2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(MBR) </a:t>
            </a:r>
            <a:r>
              <a:rPr lang="en-ID" sz="2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dalam</a:t>
            </a:r>
            <a:r>
              <a:rPr lang="en-ID" sz="2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5 </a:t>
            </a:r>
            <a:r>
              <a:rPr lang="en-ID" sz="2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tahun</a:t>
            </a:r>
            <a:r>
              <a:rPr lang="en-ID" sz="2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ID" sz="2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terakhir</a:t>
            </a:r>
            <a:r>
              <a:rPr lang="en-ID" sz="2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(TS-4 </a:t>
            </a:r>
            <a:r>
              <a:rPr lang="en-ID" sz="2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s.d.</a:t>
            </a:r>
            <a:r>
              <a:rPr lang="en-ID" sz="2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TS) </a:t>
            </a:r>
          </a:p>
          <a:p>
            <a:pPr defTabSz="941832">
              <a:lnSpc>
                <a:spcPct val="15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ID" sz="2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ID" sz="2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Kecukupan</a:t>
            </a:r>
            <a:r>
              <a:rPr lang="en-ID" sz="2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ID" sz="2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jumlah</a:t>
            </a:r>
            <a:r>
              <a:rPr lang="en-ID" sz="2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ID" sz="2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dosen</a:t>
            </a:r>
            <a:r>
              <a:rPr lang="en-ID" sz="2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ID" sz="2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penghitung</a:t>
            </a:r>
            <a:r>
              <a:rPr lang="en-ID" sz="2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ID" sz="2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rasio</a:t>
            </a:r>
            <a:r>
              <a:rPr lang="en-ID" sz="2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(DPR) yang </a:t>
            </a:r>
            <a:r>
              <a:rPr lang="en-ID" sz="2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memiliki</a:t>
            </a:r>
            <a:r>
              <a:rPr lang="en-ID" sz="2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NIDN dan NIDK </a:t>
            </a:r>
          </a:p>
          <a:p>
            <a:pPr defTabSz="941832">
              <a:lnSpc>
                <a:spcPct val="150000"/>
              </a:lnSpc>
              <a:spcAft>
                <a:spcPts val="600"/>
              </a:spcAft>
            </a:pPr>
            <a:r>
              <a:rPr lang="en-ID" sz="2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pada </a:t>
            </a:r>
            <a:r>
              <a:rPr lang="en-ID" sz="2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saat</a:t>
            </a:r>
            <a:r>
              <a:rPr lang="en-ID" sz="2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TS, </a:t>
            </a:r>
          </a:p>
          <a:p>
            <a:pPr defTabSz="941832">
              <a:lnSpc>
                <a:spcPct val="150000"/>
              </a:lnSpc>
              <a:spcAft>
                <a:spcPts val="600"/>
              </a:spcAft>
            </a:pPr>
            <a:r>
              <a:rPr lang="en-ID" sz="2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 Batas </a:t>
            </a:r>
            <a:r>
              <a:rPr lang="en-ID" sz="2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maksimum</a:t>
            </a:r>
            <a:r>
              <a:rPr lang="en-ID" sz="2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ID" sz="2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keterlibatan</a:t>
            </a:r>
            <a:r>
              <a:rPr lang="en-ID" sz="2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ID" sz="2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dosen</a:t>
            </a:r>
            <a:r>
              <a:rPr lang="en-ID" sz="2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ID" sz="2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tidak</a:t>
            </a:r>
            <a:r>
              <a:rPr lang="en-ID" sz="2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ID" sz="2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tetap</a:t>
            </a:r>
            <a:r>
              <a:rPr lang="en-ID" sz="2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(DTT) pada </a:t>
            </a:r>
            <a:r>
              <a:rPr lang="en-ID" sz="2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saat</a:t>
            </a:r>
            <a:r>
              <a:rPr lang="en-ID" sz="2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TS </a:t>
            </a:r>
          </a:p>
          <a:p>
            <a:pPr defTabSz="941832">
              <a:lnSpc>
                <a:spcPct val="150000"/>
              </a:lnSpc>
              <a:spcAft>
                <a:spcPts val="600"/>
              </a:spcAft>
            </a:pPr>
            <a:r>
              <a:rPr lang="en-ID" sz="2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4. </a:t>
            </a:r>
            <a:r>
              <a:rPr lang="en-ID" sz="2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Rasio</a:t>
            </a:r>
            <a:r>
              <a:rPr lang="en-ID" sz="2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ID" sz="2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jumlah</a:t>
            </a:r>
            <a:r>
              <a:rPr lang="en-ID" sz="2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ID" sz="2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mahasiswa</a:t>
            </a:r>
            <a:r>
              <a:rPr lang="en-ID" sz="2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ID" sz="2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terhadap</a:t>
            </a:r>
            <a:r>
              <a:rPr lang="en-ID" sz="2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ID" sz="2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jumlah</a:t>
            </a:r>
            <a:r>
              <a:rPr lang="en-ID" sz="2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ID" sz="2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dosen</a:t>
            </a:r>
            <a:r>
              <a:rPr lang="en-ID" sz="2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ID" sz="2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penghitung</a:t>
            </a:r>
            <a:r>
              <a:rPr lang="en-ID" sz="2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ID" sz="2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rasio</a:t>
            </a:r>
            <a:r>
              <a:rPr lang="en-ID" sz="2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(DPR) yang </a:t>
            </a:r>
          </a:p>
          <a:p>
            <a:pPr defTabSz="941832">
              <a:lnSpc>
                <a:spcPct val="150000"/>
              </a:lnSpc>
              <a:spcAft>
                <a:spcPts val="600"/>
              </a:spcAft>
            </a:pPr>
            <a:r>
              <a:rPr lang="en-ID" sz="2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</a:t>
            </a:r>
            <a:r>
              <a:rPr lang="en-ID" sz="2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memiliki</a:t>
            </a:r>
            <a:r>
              <a:rPr lang="en-ID" sz="2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NIDN dan NIDK pada </a:t>
            </a:r>
            <a:r>
              <a:rPr lang="en-ID" sz="2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saat</a:t>
            </a:r>
            <a:r>
              <a:rPr lang="en-ID" sz="2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TS, </a:t>
            </a:r>
          </a:p>
          <a:p>
            <a:pPr defTabSz="941832">
              <a:lnSpc>
                <a:spcPct val="150000"/>
              </a:lnSpc>
              <a:spcAft>
                <a:spcPts val="600"/>
              </a:spcAft>
            </a:pPr>
            <a:r>
              <a:rPr lang="en-ID" sz="2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5. </a:t>
            </a:r>
            <a:r>
              <a:rPr lang="en-ID" sz="2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Jumlah</a:t>
            </a:r>
            <a:r>
              <a:rPr lang="en-ID" sz="2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ID" sz="2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lulusan</a:t>
            </a:r>
            <a:r>
              <a:rPr lang="en-ID" sz="2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(NL) </a:t>
            </a:r>
            <a:r>
              <a:rPr lang="en-ID" sz="2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dalam</a:t>
            </a:r>
            <a:r>
              <a:rPr lang="en-ID" sz="2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5 </a:t>
            </a:r>
            <a:r>
              <a:rPr lang="en-ID" sz="2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tahun</a:t>
            </a:r>
            <a:r>
              <a:rPr lang="en-ID" sz="2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ID" sz="2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terakhir</a:t>
            </a:r>
            <a:r>
              <a:rPr lang="en-ID" sz="2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(TS-4 </a:t>
            </a:r>
            <a:r>
              <a:rPr lang="en-ID" sz="2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s.d.</a:t>
            </a:r>
            <a:r>
              <a:rPr lang="en-ID" sz="2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TS) </a:t>
            </a:r>
          </a:p>
          <a:p>
            <a:pPr>
              <a:spcAft>
                <a:spcPts val="600"/>
              </a:spcAft>
            </a:pPr>
            <a:endParaRPr lang="en-ID" sz="1800" dirty="0">
              <a:effectLst/>
              <a:latin typeface="ArialM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928A98-83BC-8B1E-DD9F-BC349EDD9B91}"/>
              </a:ext>
            </a:extLst>
          </p:cNvPr>
          <p:cNvSpPr txBox="1"/>
          <p:nvPr/>
        </p:nvSpPr>
        <p:spPr>
          <a:xfrm>
            <a:off x="228600" y="350621"/>
            <a:ext cx="3688047" cy="9301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41832">
              <a:spcAft>
                <a:spcPts val="600"/>
              </a:spcAft>
            </a:pPr>
            <a:r>
              <a:rPr lang="en-ID" sz="2472" b="1" kern="1200">
                <a:solidFill>
                  <a:srgbClr val="FF0000"/>
                </a:solidFill>
                <a:latin typeface="ArialMT"/>
                <a:ea typeface="+mn-ea"/>
                <a:cs typeface="+mn-cs"/>
              </a:rPr>
              <a:t>Program </a:t>
            </a:r>
            <a:r>
              <a:rPr lang="en-ID" sz="2472" b="1" kern="1200" err="1">
                <a:solidFill>
                  <a:srgbClr val="FF0000"/>
                </a:solidFill>
                <a:latin typeface="ArialMT"/>
                <a:ea typeface="+mn-ea"/>
                <a:cs typeface="+mn-cs"/>
              </a:rPr>
              <a:t>Studi</a:t>
            </a:r>
            <a:r>
              <a:rPr lang="en-ID" sz="2472" b="1" kern="1200">
                <a:solidFill>
                  <a:srgbClr val="FF0000"/>
                </a:solidFill>
                <a:latin typeface="ArialMT"/>
                <a:ea typeface="+mn-ea"/>
                <a:cs typeface="+mn-cs"/>
              </a:rPr>
              <a:t> </a:t>
            </a:r>
          </a:p>
          <a:p>
            <a:pPr defTabSz="941832">
              <a:spcAft>
                <a:spcPts val="600"/>
              </a:spcAft>
            </a:pPr>
            <a:r>
              <a:rPr lang="en-ID" sz="2472" b="1" kern="1200">
                <a:solidFill>
                  <a:srgbClr val="FF0000"/>
                </a:solidFill>
                <a:latin typeface="ArialMT"/>
                <a:ea typeface="+mn-ea"/>
                <a:cs typeface="+mn-cs"/>
              </a:rPr>
              <a:t>9 (</a:t>
            </a:r>
            <a:r>
              <a:rPr lang="en-ID" sz="2472" b="1" kern="1200" err="1">
                <a:solidFill>
                  <a:srgbClr val="FF0000"/>
                </a:solidFill>
                <a:latin typeface="ArialMT"/>
                <a:ea typeface="+mn-ea"/>
                <a:cs typeface="+mn-cs"/>
              </a:rPr>
              <a:t>sembilan</a:t>
            </a:r>
            <a:r>
              <a:rPr lang="en-ID" sz="2472" b="1" kern="1200">
                <a:solidFill>
                  <a:srgbClr val="FF0000"/>
                </a:solidFill>
                <a:latin typeface="ArialMT"/>
                <a:ea typeface="+mn-ea"/>
                <a:cs typeface="+mn-cs"/>
              </a:rPr>
              <a:t>) </a:t>
            </a:r>
            <a:r>
              <a:rPr lang="en-ID" sz="2472" b="1" kern="1200" err="1">
                <a:solidFill>
                  <a:srgbClr val="FF0000"/>
                </a:solidFill>
                <a:latin typeface="ArialMT"/>
                <a:ea typeface="+mn-ea"/>
                <a:cs typeface="+mn-cs"/>
              </a:rPr>
              <a:t>indikator</a:t>
            </a:r>
            <a:endParaRPr lang="en-ID" sz="2400" b="1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173305-90DA-83D5-3988-D01E02BCFC06}"/>
              </a:ext>
            </a:extLst>
          </p:cNvPr>
          <p:cNvSpPr txBox="1"/>
          <p:nvPr/>
        </p:nvSpPr>
        <p:spPr>
          <a:xfrm>
            <a:off x="4438313" y="3489776"/>
            <a:ext cx="7448887" cy="438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41832">
              <a:lnSpc>
                <a:spcPct val="150000"/>
              </a:lnSpc>
              <a:spcAft>
                <a:spcPts val="600"/>
              </a:spcAft>
            </a:pPr>
            <a:r>
              <a:rPr lang="en-ID" sz="1648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6. 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12789671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463B99A-73EE-4FBB-B7C4-F9F9BCC25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5D2A5D1-BA0D-47D3-B051-DA7743C46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219825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F7BB68-3506-ECF4-5CD4-DC6FA9FE8BBC}"/>
              </a:ext>
            </a:extLst>
          </p:cNvPr>
          <p:cNvSpPr txBox="1"/>
          <p:nvPr/>
        </p:nvSpPr>
        <p:spPr>
          <a:xfrm>
            <a:off x="2351652" y="1333064"/>
            <a:ext cx="9389965" cy="3924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ID" sz="206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6. </a:t>
            </a:r>
            <a:r>
              <a:rPr lang="en-ID" sz="2200" dirty="0" err="1">
                <a:effectLst/>
              </a:rPr>
              <a:t>Kualifikasi</a:t>
            </a:r>
            <a:r>
              <a:rPr lang="en-ID" sz="2200" dirty="0">
                <a:effectLst/>
              </a:rPr>
              <a:t> </a:t>
            </a:r>
            <a:r>
              <a:rPr lang="en-ID" sz="2200" dirty="0" err="1">
                <a:effectLst/>
              </a:rPr>
              <a:t>akademik</a:t>
            </a:r>
            <a:r>
              <a:rPr lang="en-ID" sz="2200" dirty="0">
                <a:effectLst/>
              </a:rPr>
              <a:t> </a:t>
            </a:r>
            <a:r>
              <a:rPr lang="en-ID" sz="2200" dirty="0" err="1">
                <a:effectLst/>
              </a:rPr>
              <a:t>dosen</a:t>
            </a:r>
            <a:r>
              <a:rPr lang="en-ID" sz="2200" dirty="0">
                <a:effectLst/>
              </a:rPr>
              <a:t> </a:t>
            </a:r>
            <a:r>
              <a:rPr lang="en-ID" sz="2200" dirty="0" err="1">
                <a:effectLst/>
              </a:rPr>
              <a:t>penghitung</a:t>
            </a:r>
            <a:r>
              <a:rPr lang="en-ID" sz="2200" dirty="0">
                <a:effectLst/>
              </a:rPr>
              <a:t> </a:t>
            </a:r>
            <a:r>
              <a:rPr lang="en-ID" sz="2200" dirty="0" err="1">
                <a:effectLst/>
              </a:rPr>
              <a:t>rasio</a:t>
            </a:r>
            <a:r>
              <a:rPr lang="en-ID" sz="2200" dirty="0">
                <a:effectLst/>
              </a:rPr>
              <a:t> yang </a:t>
            </a:r>
            <a:r>
              <a:rPr lang="en-ID" sz="2200" dirty="0" err="1">
                <a:effectLst/>
              </a:rPr>
              <a:t>memiliki</a:t>
            </a:r>
            <a:r>
              <a:rPr lang="en-ID" sz="2200" dirty="0">
                <a:effectLst/>
              </a:rPr>
              <a:t> NIDN dan  </a:t>
            </a:r>
          </a:p>
          <a:p>
            <a:pPr>
              <a:lnSpc>
                <a:spcPct val="150000"/>
              </a:lnSpc>
            </a:pPr>
            <a:r>
              <a:rPr lang="en-ID" sz="2200" dirty="0"/>
              <a:t>    </a:t>
            </a:r>
            <a:r>
              <a:rPr lang="en-ID" sz="2200" dirty="0">
                <a:effectLst/>
              </a:rPr>
              <a:t>NIDK yang </a:t>
            </a:r>
            <a:r>
              <a:rPr lang="en-ID" sz="2200" dirty="0" err="1">
                <a:effectLst/>
              </a:rPr>
              <a:t>mempunyai</a:t>
            </a:r>
            <a:r>
              <a:rPr lang="en-ID" sz="2200" dirty="0">
                <a:effectLst/>
              </a:rPr>
              <a:t> </a:t>
            </a:r>
            <a:r>
              <a:rPr lang="en-ID" sz="2200" dirty="0" err="1">
                <a:effectLst/>
              </a:rPr>
              <a:t>gelar</a:t>
            </a:r>
            <a:r>
              <a:rPr lang="en-ID" sz="2200" dirty="0">
                <a:effectLst/>
              </a:rPr>
              <a:t> </a:t>
            </a:r>
            <a:r>
              <a:rPr lang="en-ID" sz="2200" dirty="0" err="1">
                <a:effectLst/>
              </a:rPr>
              <a:t>Doktor</a:t>
            </a:r>
            <a:r>
              <a:rPr lang="en-ID" sz="2200" dirty="0">
                <a:effectLst/>
              </a:rPr>
              <a:t>/</a:t>
            </a:r>
            <a:r>
              <a:rPr lang="en-ID" sz="2200" dirty="0" err="1">
                <a:effectLst/>
              </a:rPr>
              <a:t>Doktor</a:t>
            </a:r>
            <a:r>
              <a:rPr lang="en-ID" sz="2200" dirty="0">
                <a:effectLst/>
              </a:rPr>
              <a:t> </a:t>
            </a:r>
            <a:r>
              <a:rPr lang="en-ID" sz="2200" dirty="0" err="1">
                <a:effectLst/>
              </a:rPr>
              <a:t>Terapan</a:t>
            </a:r>
            <a:r>
              <a:rPr lang="en-ID" sz="2200" dirty="0">
                <a:effectLst/>
              </a:rPr>
              <a:t>/</a:t>
            </a:r>
            <a:r>
              <a:rPr lang="en-ID" sz="2200" dirty="0" err="1">
                <a:effectLst/>
              </a:rPr>
              <a:t>Spesialis</a:t>
            </a:r>
            <a:r>
              <a:rPr lang="en-ID" sz="2200" dirty="0">
                <a:effectLst/>
              </a:rPr>
              <a:t> 2 </a:t>
            </a:r>
            <a:r>
              <a:rPr lang="en-ID" sz="2200" dirty="0" err="1">
                <a:effectLst/>
              </a:rPr>
              <a:t>saat</a:t>
            </a:r>
            <a:r>
              <a:rPr lang="en-ID" sz="2200" dirty="0">
                <a:effectLst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ID" sz="2200" dirty="0"/>
              <a:t>   </a:t>
            </a:r>
            <a:r>
              <a:rPr lang="en-ID" sz="2200" dirty="0">
                <a:effectLst/>
              </a:rPr>
              <a:t>TS (DS3/DS3Tr/DSp2), </a:t>
            </a:r>
          </a:p>
          <a:p>
            <a:pPr>
              <a:lnSpc>
                <a:spcPct val="150000"/>
              </a:lnSpc>
            </a:pPr>
            <a:r>
              <a:rPr lang="en-ID" sz="2200" dirty="0"/>
              <a:t>7. </a:t>
            </a:r>
            <a:r>
              <a:rPr lang="en-ID" sz="2200" dirty="0" err="1">
                <a:effectLst/>
              </a:rPr>
              <a:t>Jabatan</a:t>
            </a:r>
            <a:r>
              <a:rPr lang="en-ID" sz="2200" dirty="0">
                <a:effectLst/>
              </a:rPr>
              <a:t> </a:t>
            </a:r>
            <a:r>
              <a:rPr lang="en-ID" sz="2200" dirty="0" err="1">
                <a:effectLst/>
              </a:rPr>
              <a:t>akademik</a:t>
            </a:r>
            <a:r>
              <a:rPr lang="en-ID" sz="2200" dirty="0">
                <a:effectLst/>
              </a:rPr>
              <a:t> </a:t>
            </a:r>
            <a:r>
              <a:rPr lang="en-ID" sz="2200" dirty="0" err="1">
                <a:effectLst/>
              </a:rPr>
              <a:t>dosen</a:t>
            </a:r>
            <a:r>
              <a:rPr lang="en-ID" sz="2200" dirty="0">
                <a:effectLst/>
              </a:rPr>
              <a:t> </a:t>
            </a:r>
            <a:r>
              <a:rPr lang="en-ID" sz="2200" dirty="0" err="1">
                <a:effectLst/>
              </a:rPr>
              <a:t>penghitung</a:t>
            </a:r>
            <a:r>
              <a:rPr lang="en-ID" sz="2200" dirty="0">
                <a:effectLst/>
              </a:rPr>
              <a:t> </a:t>
            </a:r>
            <a:r>
              <a:rPr lang="en-ID" sz="2200" dirty="0" err="1">
                <a:effectLst/>
              </a:rPr>
              <a:t>rasio</a:t>
            </a:r>
            <a:r>
              <a:rPr lang="en-ID" sz="2200" dirty="0">
                <a:effectLst/>
              </a:rPr>
              <a:t> (DPR) yang </a:t>
            </a:r>
            <a:r>
              <a:rPr lang="en-ID" sz="2200" dirty="0" err="1">
                <a:effectLst/>
              </a:rPr>
              <a:t>memiliki</a:t>
            </a:r>
            <a:r>
              <a:rPr lang="en-ID" sz="2200" dirty="0">
                <a:effectLst/>
              </a:rPr>
              <a:t> NIDN </a:t>
            </a:r>
          </a:p>
          <a:p>
            <a:pPr>
              <a:lnSpc>
                <a:spcPct val="150000"/>
              </a:lnSpc>
            </a:pPr>
            <a:r>
              <a:rPr lang="en-ID" sz="2200" dirty="0"/>
              <a:t>    </a:t>
            </a:r>
            <a:r>
              <a:rPr lang="en-ID" sz="2200" dirty="0">
                <a:effectLst/>
              </a:rPr>
              <a:t>dan NIDK </a:t>
            </a:r>
            <a:r>
              <a:rPr lang="en-ID" sz="2200" dirty="0" err="1">
                <a:effectLst/>
              </a:rPr>
              <a:t>saat</a:t>
            </a:r>
            <a:r>
              <a:rPr lang="en-ID" sz="2200" dirty="0">
                <a:effectLst/>
              </a:rPr>
              <a:t> TS (GBLKL), </a:t>
            </a:r>
          </a:p>
          <a:p>
            <a:pPr>
              <a:lnSpc>
                <a:spcPct val="150000"/>
              </a:lnSpc>
            </a:pPr>
            <a:r>
              <a:rPr lang="en-ID" sz="2200" dirty="0">
                <a:effectLst/>
              </a:rPr>
              <a:t>8. </a:t>
            </a:r>
            <a:r>
              <a:rPr lang="en-ID" sz="2200" dirty="0" err="1">
                <a:effectLst/>
              </a:rPr>
              <a:t>Kelulusan</a:t>
            </a:r>
            <a:r>
              <a:rPr lang="en-ID" sz="2200" dirty="0">
                <a:effectLst/>
              </a:rPr>
              <a:t> </a:t>
            </a:r>
            <a:r>
              <a:rPr lang="en-ID" sz="2200" dirty="0" err="1">
                <a:effectLst/>
              </a:rPr>
              <a:t>tepat</a:t>
            </a:r>
            <a:r>
              <a:rPr lang="en-ID" sz="2200" dirty="0">
                <a:effectLst/>
              </a:rPr>
              <a:t> </a:t>
            </a:r>
            <a:r>
              <a:rPr lang="en-ID" sz="2200" dirty="0" err="1">
                <a:effectLst/>
              </a:rPr>
              <a:t>waktu</a:t>
            </a:r>
            <a:r>
              <a:rPr lang="en-ID" sz="2200" dirty="0">
                <a:effectLst/>
              </a:rPr>
              <a:t> (KTW) </a:t>
            </a:r>
          </a:p>
          <a:p>
            <a:pPr>
              <a:lnSpc>
                <a:spcPct val="150000"/>
              </a:lnSpc>
            </a:pPr>
            <a:r>
              <a:rPr lang="en-ID" sz="2200" dirty="0">
                <a:effectLst/>
              </a:rPr>
              <a:t>9. </a:t>
            </a:r>
            <a:r>
              <a:rPr lang="en-ID" sz="2200" dirty="0" err="1">
                <a:effectLst/>
              </a:rPr>
              <a:t>Keberhasilan</a:t>
            </a:r>
            <a:r>
              <a:rPr lang="en-ID" sz="2200" dirty="0">
                <a:effectLst/>
              </a:rPr>
              <a:t> </a:t>
            </a:r>
            <a:r>
              <a:rPr lang="en-ID" sz="2200" dirty="0" err="1">
                <a:effectLst/>
              </a:rPr>
              <a:t>studi</a:t>
            </a:r>
            <a:r>
              <a:rPr lang="en-ID" sz="2200" dirty="0">
                <a:effectLst/>
              </a:rPr>
              <a:t> (BS</a:t>
            </a:r>
            <a:endParaRPr lang="en-US" sz="2200" dirty="0"/>
          </a:p>
          <a:p>
            <a:pPr>
              <a:spcAft>
                <a:spcPts val="600"/>
              </a:spcAft>
            </a:pPr>
            <a:endParaRPr lang="en-ID" sz="1800" dirty="0">
              <a:effectLst/>
              <a:latin typeface="ArialM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928A98-83BC-8B1E-DD9F-BC349EDD9B91}"/>
              </a:ext>
            </a:extLst>
          </p:cNvPr>
          <p:cNvSpPr txBox="1"/>
          <p:nvPr/>
        </p:nvSpPr>
        <p:spPr>
          <a:xfrm>
            <a:off x="228600" y="350621"/>
            <a:ext cx="3688047" cy="9301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41832">
              <a:spcAft>
                <a:spcPts val="600"/>
              </a:spcAft>
            </a:pPr>
            <a:r>
              <a:rPr lang="en-ID" sz="2472" b="1" kern="1200">
                <a:solidFill>
                  <a:srgbClr val="FF0000"/>
                </a:solidFill>
                <a:latin typeface="ArialMT"/>
                <a:ea typeface="+mn-ea"/>
                <a:cs typeface="+mn-cs"/>
              </a:rPr>
              <a:t>Program </a:t>
            </a:r>
            <a:r>
              <a:rPr lang="en-ID" sz="2472" b="1" kern="1200" err="1">
                <a:solidFill>
                  <a:srgbClr val="FF0000"/>
                </a:solidFill>
                <a:latin typeface="ArialMT"/>
                <a:ea typeface="+mn-ea"/>
                <a:cs typeface="+mn-cs"/>
              </a:rPr>
              <a:t>Studi</a:t>
            </a:r>
            <a:r>
              <a:rPr lang="en-ID" sz="2472" b="1" kern="1200">
                <a:solidFill>
                  <a:srgbClr val="FF0000"/>
                </a:solidFill>
                <a:latin typeface="ArialMT"/>
                <a:ea typeface="+mn-ea"/>
                <a:cs typeface="+mn-cs"/>
              </a:rPr>
              <a:t> </a:t>
            </a:r>
          </a:p>
          <a:p>
            <a:pPr defTabSz="941832">
              <a:spcAft>
                <a:spcPts val="600"/>
              </a:spcAft>
            </a:pPr>
            <a:r>
              <a:rPr lang="en-ID" sz="2472" b="1" kern="1200">
                <a:solidFill>
                  <a:srgbClr val="FF0000"/>
                </a:solidFill>
                <a:latin typeface="ArialMT"/>
                <a:ea typeface="+mn-ea"/>
                <a:cs typeface="+mn-cs"/>
              </a:rPr>
              <a:t>9 (</a:t>
            </a:r>
            <a:r>
              <a:rPr lang="en-ID" sz="2472" b="1" kern="1200" err="1">
                <a:solidFill>
                  <a:srgbClr val="FF0000"/>
                </a:solidFill>
                <a:latin typeface="ArialMT"/>
                <a:ea typeface="+mn-ea"/>
                <a:cs typeface="+mn-cs"/>
              </a:rPr>
              <a:t>sembilan</a:t>
            </a:r>
            <a:r>
              <a:rPr lang="en-ID" sz="2472" b="1" kern="1200">
                <a:solidFill>
                  <a:srgbClr val="FF0000"/>
                </a:solidFill>
                <a:latin typeface="ArialMT"/>
                <a:ea typeface="+mn-ea"/>
                <a:cs typeface="+mn-cs"/>
              </a:rPr>
              <a:t>) </a:t>
            </a:r>
            <a:r>
              <a:rPr lang="en-ID" sz="2472" b="1" kern="1200" err="1">
                <a:solidFill>
                  <a:srgbClr val="FF0000"/>
                </a:solidFill>
                <a:latin typeface="ArialMT"/>
                <a:ea typeface="+mn-ea"/>
                <a:cs typeface="+mn-cs"/>
              </a:rPr>
              <a:t>indikator</a:t>
            </a:r>
            <a:endParaRPr lang="en-ID" sz="2400" b="1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173305-90DA-83D5-3988-D01E02BCFC06}"/>
              </a:ext>
            </a:extLst>
          </p:cNvPr>
          <p:cNvSpPr txBox="1"/>
          <p:nvPr/>
        </p:nvSpPr>
        <p:spPr>
          <a:xfrm>
            <a:off x="4438313" y="3489776"/>
            <a:ext cx="7448887" cy="438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41832">
              <a:lnSpc>
                <a:spcPct val="150000"/>
              </a:lnSpc>
              <a:spcAft>
                <a:spcPts val="600"/>
              </a:spcAft>
            </a:pPr>
            <a:r>
              <a:rPr lang="en-ID" sz="1648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6. 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18456972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6">
            <a:extLst>
              <a:ext uri="{FF2B5EF4-FFF2-40B4-BE49-F238E27FC236}">
                <a16:creationId xmlns:a16="http://schemas.microsoft.com/office/drawing/2014/main" id="{4D24BFD5-D814-402B-B6C4-EEF6AE14B0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9FEA4B-EA0D-17A6-5744-72478EEBF8DE}"/>
              </a:ext>
            </a:extLst>
          </p:cNvPr>
          <p:cNvSpPr txBox="1"/>
          <p:nvPr/>
        </p:nvSpPr>
        <p:spPr>
          <a:xfrm>
            <a:off x="838200" y="1122362"/>
            <a:ext cx="6281928" cy="41354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KESIMPULAN</a:t>
            </a:r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id="{36FED7E8-9A97-475F-9FA4-113410D443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06139" y="1031284"/>
            <a:ext cx="3647661" cy="4436126"/>
          </a:xfrm>
          <a:custGeom>
            <a:avLst/>
            <a:gdLst>
              <a:gd name="connsiteX0" fmla="*/ 0 w 3647661"/>
              <a:gd name="connsiteY0" fmla="*/ 0 h 4436126"/>
              <a:gd name="connsiteX1" fmla="*/ 498514 w 3647661"/>
              <a:gd name="connsiteY1" fmla="*/ 0 h 4436126"/>
              <a:gd name="connsiteX2" fmla="*/ 1069981 w 3647661"/>
              <a:gd name="connsiteY2" fmla="*/ 0 h 4436126"/>
              <a:gd name="connsiteX3" fmla="*/ 1714401 w 3647661"/>
              <a:gd name="connsiteY3" fmla="*/ 0 h 4436126"/>
              <a:gd name="connsiteX4" fmla="*/ 2285868 w 3647661"/>
              <a:gd name="connsiteY4" fmla="*/ 0 h 4436126"/>
              <a:gd name="connsiteX5" fmla="*/ 2784381 w 3647661"/>
              <a:gd name="connsiteY5" fmla="*/ 0 h 4436126"/>
              <a:gd name="connsiteX6" fmla="*/ 3647661 w 3647661"/>
              <a:gd name="connsiteY6" fmla="*/ 0 h 4436126"/>
              <a:gd name="connsiteX7" fmla="*/ 3647661 w 3647661"/>
              <a:gd name="connsiteY7" fmla="*/ 633732 h 4436126"/>
              <a:gd name="connsiteX8" fmla="*/ 3647661 w 3647661"/>
              <a:gd name="connsiteY8" fmla="*/ 1267465 h 4436126"/>
              <a:gd name="connsiteX9" fmla="*/ 3647661 w 3647661"/>
              <a:gd name="connsiteY9" fmla="*/ 1768113 h 4436126"/>
              <a:gd name="connsiteX10" fmla="*/ 3647661 w 3647661"/>
              <a:gd name="connsiteY10" fmla="*/ 2446207 h 4436126"/>
              <a:gd name="connsiteX11" fmla="*/ 3647661 w 3647661"/>
              <a:gd name="connsiteY11" fmla="*/ 2946855 h 4436126"/>
              <a:gd name="connsiteX12" fmla="*/ 3647661 w 3647661"/>
              <a:gd name="connsiteY12" fmla="*/ 3580587 h 4436126"/>
              <a:gd name="connsiteX13" fmla="*/ 3647661 w 3647661"/>
              <a:gd name="connsiteY13" fmla="*/ 4436126 h 4436126"/>
              <a:gd name="connsiteX14" fmla="*/ 3039718 w 3647661"/>
              <a:gd name="connsiteY14" fmla="*/ 4436126 h 4436126"/>
              <a:gd name="connsiteX15" fmla="*/ 2431774 w 3647661"/>
              <a:gd name="connsiteY15" fmla="*/ 4436126 h 4436126"/>
              <a:gd name="connsiteX16" fmla="*/ 1823831 w 3647661"/>
              <a:gd name="connsiteY16" fmla="*/ 4436126 h 4436126"/>
              <a:gd name="connsiteX17" fmla="*/ 1288840 w 3647661"/>
              <a:gd name="connsiteY17" fmla="*/ 4436126 h 4436126"/>
              <a:gd name="connsiteX18" fmla="*/ 607943 w 3647661"/>
              <a:gd name="connsiteY18" fmla="*/ 4436126 h 4436126"/>
              <a:gd name="connsiteX19" fmla="*/ 0 w 3647661"/>
              <a:gd name="connsiteY19" fmla="*/ 4436126 h 4436126"/>
              <a:gd name="connsiteX20" fmla="*/ 0 w 3647661"/>
              <a:gd name="connsiteY20" fmla="*/ 3758032 h 4436126"/>
              <a:gd name="connsiteX21" fmla="*/ 0 w 3647661"/>
              <a:gd name="connsiteY21" fmla="*/ 3035578 h 4436126"/>
              <a:gd name="connsiteX22" fmla="*/ 0 w 3647661"/>
              <a:gd name="connsiteY22" fmla="*/ 2401845 h 4436126"/>
              <a:gd name="connsiteX23" fmla="*/ 0 w 3647661"/>
              <a:gd name="connsiteY23" fmla="*/ 1768113 h 4436126"/>
              <a:gd name="connsiteX24" fmla="*/ 0 w 3647661"/>
              <a:gd name="connsiteY24" fmla="*/ 1178742 h 4436126"/>
              <a:gd name="connsiteX25" fmla="*/ 0 w 3647661"/>
              <a:gd name="connsiteY25" fmla="*/ 589371 h 4436126"/>
              <a:gd name="connsiteX26" fmla="*/ 0 w 3647661"/>
              <a:gd name="connsiteY26" fmla="*/ 0 h 4436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647661" h="4436126" fill="none" extrusionOk="0">
                <a:moveTo>
                  <a:pt x="0" y="0"/>
                </a:moveTo>
                <a:cubicBezTo>
                  <a:pt x="116158" y="-16963"/>
                  <a:pt x="364681" y="-4006"/>
                  <a:pt x="498514" y="0"/>
                </a:cubicBezTo>
                <a:cubicBezTo>
                  <a:pt x="632347" y="4006"/>
                  <a:pt x="950865" y="15164"/>
                  <a:pt x="1069981" y="0"/>
                </a:cubicBezTo>
                <a:cubicBezTo>
                  <a:pt x="1189097" y="-15164"/>
                  <a:pt x="1556518" y="-23132"/>
                  <a:pt x="1714401" y="0"/>
                </a:cubicBezTo>
                <a:cubicBezTo>
                  <a:pt x="1872284" y="23132"/>
                  <a:pt x="2015985" y="9364"/>
                  <a:pt x="2285868" y="0"/>
                </a:cubicBezTo>
                <a:cubicBezTo>
                  <a:pt x="2555751" y="-9364"/>
                  <a:pt x="2555148" y="14141"/>
                  <a:pt x="2784381" y="0"/>
                </a:cubicBezTo>
                <a:cubicBezTo>
                  <a:pt x="3013614" y="-14141"/>
                  <a:pt x="3216105" y="-3763"/>
                  <a:pt x="3647661" y="0"/>
                </a:cubicBezTo>
                <a:cubicBezTo>
                  <a:pt x="3623206" y="221859"/>
                  <a:pt x="3622213" y="458853"/>
                  <a:pt x="3647661" y="633732"/>
                </a:cubicBezTo>
                <a:cubicBezTo>
                  <a:pt x="3673109" y="808611"/>
                  <a:pt x="3674779" y="1138417"/>
                  <a:pt x="3647661" y="1267465"/>
                </a:cubicBezTo>
                <a:cubicBezTo>
                  <a:pt x="3620543" y="1396513"/>
                  <a:pt x="3664792" y="1625185"/>
                  <a:pt x="3647661" y="1768113"/>
                </a:cubicBezTo>
                <a:cubicBezTo>
                  <a:pt x="3630530" y="1911041"/>
                  <a:pt x="3671056" y="2135008"/>
                  <a:pt x="3647661" y="2446207"/>
                </a:cubicBezTo>
                <a:cubicBezTo>
                  <a:pt x="3624266" y="2757406"/>
                  <a:pt x="3642702" y="2713342"/>
                  <a:pt x="3647661" y="2946855"/>
                </a:cubicBezTo>
                <a:cubicBezTo>
                  <a:pt x="3652620" y="3180368"/>
                  <a:pt x="3664319" y="3290221"/>
                  <a:pt x="3647661" y="3580587"/>
                </a:cubicBezTo>
                <a:cubicBezTo>
                  <a:pt x="3631003" y="3870953"/>
                  <a:pt x="3617531" y="4259425"/>
                  <a:pt x="3647661" y="4436126"/>
                </a:cubicBezTo>
                <a:cubicBezTo>
                  <a:pt x="3523929" y="4410412"/>
                  <a:pt x="3241413" y="4436068"/>
                  <a:pt x="3039718" y="4436126"/>
                </a:cubicBezTo>
                <a:cubicBezTo>
                  <a:pt x="2838023" y="4436184"/>
                  <a:pt x="2630387" y="4431142"/>
                  <a:pt x="2431774" y="4436126"/>
                </a:cubicBezTo>
                <a:cubicBezTo>
                  <a:pt x="2233161" y="4441110"/>
                  <a:pt x="2003296" y="4449826"/>
                  <a:pt x="1823831" y="4436126"/>
                </a:cubicBezTo>
                <a:cubicBezTo>
                  <a:pt x="1644366" y="4422426"/>
                  <a:pt x="1399453" y="4442442"/>
                  <a:pt x="1288840" y="4436126"/>
                </a:cubicBezTo>
                <a:cubicBezTo>
                  <a:pt x="1178227" y="4429810"/>
                  <a:pt x="793482" y="4411099"/>
                  <a:pt x="607943" y="4436126"/>
                </a:cubicBezTo>
                <a:cubicBezTo>
                  <a:pt x="422404" y="4461153"/>
                  <a:pt x="158703" y="4453091"/>
                  <a:pt x="0" y="4436126"/>
                </a:cubicBezTo>
                <a:cubicBezTo>
                  <a:pt x="8129" y="4099466"/>
                  <a:pt x="23502" y="4014012"/>
                  <a:pt x="0" y="3758032"/>
                </a:cubicBezTo>
                <a:cubicBezTo>
                  <a:pt x="-23502" y="3502052"/>
                  <a:pt x="8018" y="3295661"/>
                  <a:pt x="0" y="3035578"/>
                </a:cubicBezTo>
                <a:cubicBezTo>
                  <a:pt x="-8018" y="2775495"/>
                  <a:pt x="-8720" y="2595880"/>
                  <a:pt x="0" y="2401845"/>
                </a:cubicBezTo>
                <a:cubicBezTo>
                  <a:pt x="8720" y="2207810"/>
                  <a:pt x="9279" y="1982551"/>
                  <a:pt x="0" y="1768113"/>
                </a:cubicBezTo>
                <a:cubicBezTo>
                  <a:pt x="-9279" y="1553675"/>
                  <a:pt x="7090" y="1354447"/>
                  <a:pt x="0" y="1178742"/>
                </a:cubicBezTo>
                <a:cubicBezTo>
                  <a:pt x="-7090" y="1003037"/>
                  <a:pt x="-23786" y="768334"/>
                  <a:pt x="0" y="589371"/>
                </a:cubicBezTo>
                <a:cubicBezTo>
                  <a:pt x="23786" y="410408"/>
                  <a:pt x="-16955" y="242082"/>
                  <a:pt x="0" y="0"/>
                </a:cubicBezTo>
                <a:close/>
              </a:path>
              <a:path w="3647661" h="4436126" stroke="0" extrusionOk="0">
                <a:moveTo>
                  <a:pt x="0" y="0"/>
                </a:moveTo>
                <a:cubicBezTo>
                  <a:pt x="171149" y="-7244"/>
                  <a:pt x="374684" y="2591"/>
                  <a:pt x="534990" y="0"/>
                </a:cubicBezTo>
                <a:cubicBezTo>
                  <a:pt x="695296" y="-2591"/>
                  <a:pt x="907320" y="7483"/>
                  <a:pt x="1069981" y="0"/>
                </a:cubicBezTo>
                <a:cubicBezTo>
                  <a:pt x="1232642" y="-7483"/>
                  <a:pt x="1543604" y="-26203"/>
                  <a:pt x="1677924" y="0"/>
                </a:cubicBezTo>
                <a:cubicBezTo>
                  <a:pt x="1812244" y="26203"/>
                  <a:pt x="2140632" y="31361"/>
                  <a:pt x="2322344" y="0"/>
                </a:cubicBezTo>
                <a:cubicBezTo>
                  <a:pt x="2504056" y="-31361"/>
                  <a:pt x="2658834" y="3381"/>
                  <a:pt x="2893811" y="0"/>
                </a:cubicBezTo>
                <a:cubicBezTo>
                  <a:pt x="3128788" y="-3381"/>
                  <a:pt x="3338741" y="-10376"/>
                  <a:pt x="3647661" y="0"/>
                </a:cubicBezTo>
                <a:cubicBezTo>
                  <a:pt x="3628986" y="244498"/>
                  <a:pt x="3624774" y="362520"/>
                  <a:pt x="3647661" y="545010"/>
                </a:cubicBezTo>
                <a:cubicBezTo>
                  <a:pt x="3670549" y="727500"/>
                  <a:pt x="3619543" y="968439"/>
                  <a:pt x="3647661" y="1134381"/>
                </a:cubicBezTo>
                <a:cubicBezTo>
                  <a:pt x="3675779" y="1300323"/>
                  <a:pt x="3670065" y="1646297"/>
                  <a:pt x="3647661" y="1856836"/>
                </a:cubicBezTo>
                <a:cubicBezTo>
                  <a:pt x="3625257" y="2067375"/>
                  <a:pt x="3632904" y="2315399"/>
                  <a:pt x="3647661" y="2490568"/>
                </a:cubicBezTo>
                <a:cubicBezTo>
                  <a:pt x="3662418" y="2665737"/>
                  <a:pt x="3616073" y="2880164"/>
                  <a:pt x="3647661" y="3124300"/>
                </a:cubicBezTo>
                <a:cubicBezTo>
                  <a:pt x="3679249" y="3368436"/>
                  <a:pt x="3677361" y="3519722"/>
                  <a:pt x="3647661" y="3758032"/>
                </a:cubicBezTo>
                <a:cubicBezTo>
                  <a:pt x="3617961" y="3996342"/>
                  <a:pt x="3615180" y="4147465"/>
                  <a:pt x="3647661" y="4436126"/>
                </a:cubicBezTo>
                <a:cubicBezTo>
                  <a:pt x="3506685" y="4421969"/>
                  <a:pt x="3266652" y="4433618"/>
                  <a:pt x="3149147" y="4436126"/>
                </a:cubicBezTo>
                <a:cubicBezTo>
                  <a:pt x="3031642" y="4438634"/>
                  <a:pt x="2832267" y="4432536"/>
                  <a:pt x="2650634" y="4436126"/>
                </a:cubicBezTo>
                <a:cubicBezTo>
                  <a:pt x="2469001" y="4439716"/>
                  <a:pt x="2324677" y="4416284"/>
                  <a:pt x="2042690" y="4436126"/>
                </a:cubicBezTo>
                <a:cubicBezTo>
                  <a:pt x="1760703" y="4455968"/>
                  <a:pt x="1686949" y="4416099"/>
                  <a:pt x="1398270" y="4436126"/>
                </a:cubicBezTo>
                <a:cubicBezTo>
                  <a:pt x="1109591" y="4456153"/>
                  <a:pt x="1071585" y="4455485"/>
                  <a:pt x="899756" y="4436126"/>
                </a:cubicBezTo>
                <a:cubicBezTo>
                  <a:pt x="727927" y="4416767"/>
                  <a:pt x="344407" y="4430463"/>
                  <a:pt x="0" y="4436126"/>
                </a:cubicBezTo>
                <a:cubicBezTo>
                  <a:pt x="5440" y="4303018"/>
                  <a:pt x="91" y="4161914"/>
                  <a:pt x="0" y="3891116"/>
                </a:cubicBezTo>
                <a:cubicBezTo>
                  <a:pt x="-91" y="3620318"/>
                  <a:pt x="-11601" y="3462294"/>
                  <a:pt x="0" y="3301745"/>
                </a:cubicBezTo>
                <a:cubicBezTo>
                  <a:pt x="11601" y="3141196"/>
                  <a:pt x="22776" y="2916996"/>
                  <a:pt x="0" y="2756735"/>
                </a:cubicBezTo>
                <a:cubicBezTo>
                  <a:pt x="-22776" y="2596474"/>
                  <a:pt x="5257" y="2440491"/>
                  <a:pt x="0" y="2256087"/>
                </a:cubicBezTo>
                <a:cubicBezTo>
                  <a:pt x="-5257" y="2071683"/>
                  <a:pt x="20189" y="1902567"/>
                  <a:pt x="0" y="1666716"/>
                </a:cubicBezTo>
                <a:cubicBezTo>
                  <a:pt x="-20189" y="1430865"/>
                  <a:pt x="-21241" y="1161108"/>
                  <a:pt x="0" y="988622"/>
                </a:cubicBezTo>
                <a:cubicBezTo>
                  <a:pt x="21241" y="816136"/>
                  <a:pt x="17108" y="40674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571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68728339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ketch line">
            <a:extLst>
              <a:ext uri="{FF2B5EF4-FFF2-40B4-BE49-F238E27FC236}">
                <a16:creationId xmlns:a16="http://schemas.microsoft.com/office/drawing/2014/main" id="{2A39B854-4B6C-4F7F-A602-6F97770CED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199" y="5439978"/>
            <a:ext cx="6281928" cy="18288"/>
          </a:xfrm>
          <a:custGeom>
            <a:avLst/>
            <a:gdLst>
              <a:gd name="connsiteX0" fmla="*/ 0 w 6281928"/>
              <a:gd name="connsiteY0" fmla="*/ 0 h 18288"/>
              <a:gd name="connsiteX1" fmla="*/ 572353 w 6281928"/>
              <a:gd name="connsiteY1" fmla="*/ 0 h 18288"/>
              <a:gd name="connsiteX2" fmla="*/ 1207526 w 6281928"/>
              <a:gd name="connsiteY2" fmla="*/ 0 h 18288"/>
              <a:gd name="connsiteX3" fmla="*/ 1779880 w 6281928"/>
              <a:gd name="connsiteY3" fmla="*/ 0 h 18288"/>
              <a:gd name="connsiteX4" fmla="*/ 2540691 w 6281928"/>
              <a:gd name="connsiteY4" fmla="*/ 0 h 18288"/>
              <a:gd name="connsiteX5" fmla="*/ 3238683 w 6281928"/>
              <a:gd name="connsiteY5" fmla="*/ 0 h 18288"/>
              <a:gd name="connsiteX6" fmla="*/ 3936675 w 6281928"/>
              <a:gd name="connsiteY6" fmla="*/ 0 h 18288"/>
              <a:gd name="connsiteX7" fmla="*/ 4760305 w 6281928"/>
              <a:gd name="connsiteY7" fmla="*/ 0 h 18288"/>
              <a:gd name="connsiteX8" fmla="*/ 5521117 w 6281928"/>
              <a:gd name="connsiteY8" fmla="*/ 0 h 18288"/>
              <a:gd name="connsiteX9" fmla="*/ 6281928 w 6281928"/>
              <a:gd name="connsiteY9" fmla="*/ 0 h 18288"/>
              <a:gd name="connsiteX10" fmla="*/ 6281928 w 6281928"/>
              <a:gd name="connsiteY10" fmla="*/ 18288 h 18288"/>
              <a:gd name="connsiteX11" fmla="*/ 5772394 w 6281928"/>
              <a:gd name="connsiteY11" fmla="*/ 18288 h 18288"/>
              <a:gd name="connsiteX12" fmla="*/ 5200040 w 6281928"/>
              <a:gd name="connsiteY12" fmla="*/ 18288 h 18288"/>
              <a:gd name="connsiteX13" fmla="*/ 4439229 w 6281928"/>
              <a:gd name="connsiteY13" fmla="*/ 18288 h 18288"/>
              <a:gd name="connsiteX14" fmla="*/ 3615599 w 6281928"/>
              <a:gd name="connsiteY14" fmla="*/ 18288 h 18288"/>
              <a:gd name="connsiteX15" fmla="*/ 2980426 w 6281928"/>
              <a:gd name="connsiteY15" fmla="*/ 18288 h 18288"/>
              <a:gd name="connsiteX16" fmla="*/ 2156795 w 6281928"/>
              <a:gd name="connsiteY16" fmla="*/ 18288 h 18288"/>
              <a:gd name="connsiteX17" fmla="*/ 1584442 w 6281928"/>
              <a:gd name="connsiteY17" fmla="*/ 18288 h 18288"/>
              <a:gd name="connsiteX18" fmla="*/ 1074908 w 6281928"/>
              <a:gd name="connsiteY18" fmla="*/ 18288 h 18288"/>
              <a:gd name="connsiteX19" fmla="*/ 0 w 6281928"/>
              <a:gd name="connsiteY19" fmla="*/ 18288 h 18288"/>
              <a:gd name="connsiteX20" fmla="*/ 0 w 6281928"/>
              <a:gd name="connsiteY2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281928" h="18288" fill="none" extrusionOk="0">
                <a:moveTo>
                  <a:pt x="0" y="0"/>
                </a:moveTo>
                <a:cubicBezTo>
                  <a:pt x="205960" y="24870"/>
                  <a:pt x="343550" y="5918"/>
                  <a:pt x="572353" y="0"/>
                </a:cubicBezTo>
                <a:cubicBezTo>
                  <a:pt x="801156" y="-5918"/>
                  <a:pt x="1015649" y="-11381"/>
                  <a:pt x="1207526" y="0"/>
                </a:cubicBezTo>
                <a:cubicBezTo>
                  <a:pt x="1399403" y="11381"/>
                  <a:pt x="1549725" y="7866"/>
                  <a:pt x="1779880" y="0"/>
                </a:cubicBezTo>
                <a:cubicBezTo>
                  <a:pt x="2010035" y="-7866"/>
                  <a:pt x="2190674" y="12826"/>
                  <a:pt x="2540691" y="0"/>
                </a:cubicBezTo>
                <a:cubicBezTo>
                  <a:pt x="2890708" y="-12826"/>
                  <a:pt x="3025718" y="-18534"/>
                  <a:pt x="3238683" y="0"/>
                </a:cubicBezTo>
                <a:cubicBezTo>
                  <a:pt x="3451648" y="18534"/>
                  <a:pt x="3603947" y="14884"/>
                  <a:pt x="3936675" y="0"/>
                </a:cubicBezTo>
                <a:cubicBezTo>
                  <a:pt x="4269403" y="-14884"/>
                  <a:pt x="4480718" y="-24607"/>
                  <a:pt x="4760305" y="0"/>
                </a:cubicBezTo>
                <a:cubicBezTo>
                  <a:pt x="5039892" y="24607"/>
                  <a:pt x="5359549" y="-31311"/>
                  <a:pt x="5521117" y="0"/>
                </a:cubicBezTo>
                <a:cubicBezTo>
                  <a:pt x="5682685" y="31311"/>
                  <a:pt x="5986067" y="-12593"/>
                  <a:pt x="6281928" y="0"/>
                </a:cubicBezTo>
                <a:cubicBezTo>
                  <a:pt x="6282307" y="7355"/>
                  <a:pt x="6282212" y="10249"/>
                  <a:pt x="6281928" y="18288"/>
                </a:cubicBezTo>
                <a:cubicBezTo>
                  <a:pt x="6078981" y="8428"/>
                  <a:pt x="5961061" y="2290"/>
                  <a:pt x="5772394" y="18288"/>
                </a:cubicBezTo>
                <a:cubicBezTo>
                  <a:pt x="5583727" y="34286"/>
                  <a:pt x="5329968" y="24208"/>
                  <a:pt x="5200040" y="18288"/>
                </a:cubicBezTo>
                <a:cubicBezTo>
                  <a:pt x="5070112" y="12368"/>
                  <a:pt x="4793288" y="21070"/>
                  <a:pt x="4439229" y="18288"/>
                </a:cubicBezTo>
                <a:cubicBezTo>
                  <a:pt x="4085170" y="15506"/>
                  <a:pt x="3813765" y="-16466"/>
                  <a:pt x="3615599" y="18288"/>
                </a:cubicBezTo>
                <a:cubicBezTo>
                  <a:pt x="3417433" y="53042"/>
                  <a:pt x="3133643" y="20727"/>
                  <a:pt x="2980426" y="18288"/>
                </a:cubicBezTo>
                <a:cubicBezTo>
                  <a:pt x="2827209" y="15849"/>
                  <a:pt x="2380685" y="51850"/>
                  <a:pt x="2156795" y="18288"/>
                </a:cubicBezTo>
                <a:cubicBezTo>
                  <a:pt x="1932905" y="-15274"/>
                  <a:pt x="1716744" y="-1398"/>
                  <a:pt x="1584442" y="18288"/>
                </a:cubicBezTo>
                <a:cubicBezTo>
                  <a:pt x="1452140" y="37974"/>
                  <a:pt x="1280887" y="12750"/>
                  <a:pt x="1074908" y="18288"/>
                </a:cubicBezTo>
                <a:cubicBezTo>
                  <a:pt x="868929" y="23826"/>
                  <a:pt x="318124" y="-17878"/>
                  <a:pt x="0" y="18288"/>
                </a:cubicBezTo>
                <a:cubicBezTo>
                  <a:pt x="-384" y="12702"/>
                  <a:pt x="-513" y="4636"/>
                  <a:pt x="0" y="0"/>
                </a:cubicBezTo>
                <a:close/>
              </a:path>
              <a:path w="6281928" h="18288" stroke="0" extrusionOk="0">
                <a:moveTo>
                  <a:pt x="0" y="0"/>
                </a:moveTo>
                <a:cubicBezTo>
                  <a:pt x="135290" y="27650"/>
                  <a:pt x="488372" y="4391"/>
                  <a:pt x="635173" y="0"/>
                </a:cubicBezTo>
                <a:cubicBezTo>
                  <a:pt x="781974" y="-4391"/>
                  <a:pt x="992816" y="14310"/>
                  <a:pt x="1144707" y="0"/>
                </a:cubicBezTo>
                <a:cubicBezTo>
                  <a:pt x="1296598" y="-14310"/>
                  <a:pt x="1796462" y="-1258"/>
                  <a:pt x="1968337" y="0"/>
                </a:cubicBezTo>
                <a:cubicBezTo>
                  <a:pt x="2140212" y="1258"/>
                  <a:pt x="2343376" y="-12852"/>
                  <a:pt x="2603510" y="0"/>
                </a:cubicBezTo>
                <a:cubicBezTo>
                  <a:pt x="2863644" y="12852"/>
                  <a:pt x="2935073" y="-10591"/>
                  <a:pt x="3238683" y="0"/>
                </a:cubicBezTo>
                <a:cubicBezTo>
                  <a:pt x="3542293" y="10591"/>
                  <a:pt x="3731676" y="3538"/>
                  <a:pt x="4062313" y="0"/>
                </a:cubicBezTo>
                <a:cubicBezTo>
                  <a:pt x="4392950" y="-3538"/>
                  <a:pt x="4440715" y="28126"/>
                  <a:pt x="4634667" y="0"/>
                </a:cubicBezTo>
                <a:cubicBezTo>
                  <a:pt x="4828619" y="-28126"/>
                  <a:pt x="5052661" y="8974"/>
                  <a:pt x="5458297" y="0"/>
                </a:cubicBezTo>
                <a:cubicBezTo>
                  <a:pt x="5863933" y="-8974"/>
                  <a:pt x="5906900" y="-24516"/>
                  <a:pt x="6281928" y="0"/>
                </a:cubicBezTo>
                <a:cubicBezTo>
                  <a:pt x="6282268" y="5688"/>
                  <a:pt x="6281759" y="13142"/>
                  <a:pt x="6281928" y="18288"/>
                </a:cubicBezTo>
                <a:cubicBezTo>
                  <a:pt x="6036108" y="15339"/>
                  <a:pt x="5743611" y="10415"/>
                  <a:pt x="5583936" y="18288"/>
                </a:cubicBezTo>
                <a:cubicBezTo>
                  <a:pt x="5424261" y="26161"/>
                  <a:pt x="5250533" y="-179"/>
                  <a:pt x="4948763" y="18288"/>
                </a:cubicBezTo>
                <a:cubicBezTo>
                  <a:pt x="4646993" y="36755"/>
                  <a:pt x="4354673" y="7565"/>
                  <a:pt x="4125133" y="18288"/>
                </a:cubicBezTo>
                <a:cubicBezTo>
                  <a:pt x="3895593" y="29012"/>
                  <a:pt x="3570246" y="29209"/>
                  <a:pt x="3301502" y="18288"/>
                </a:cubicBezTo>
                <a:cubicBezTo>
                  <a:pt x="3032758" y="7367"/>
                  <a:pt x="2955340" y="11905"/>
                  <a:pt x="2729149" y="18288"/>
                </a:cubicBezTo>
                <a:cubicBezTo>
                  <a:pt x="2502958" y="24671"/>
                  <a:pt x="2269423" y="3142"/>
                  <a:pt x="2031157" y="18288"/>
                </a:cubicBezTo>
                <a:cubicBezTo>
                  <a:pt x="1792891" y="33434"/>
                  <a:pt x="1484731" y="22122"/>
                  <a:pt x="1207526" y="18288"/>
                </a:cubicBezTo>
                <a:cubicBezTo>
                  <a:pt x="930321" y="14454"/>
                  <a:pt x="560231" y="-33402"/>
                  <a:pt x="0" y="18288"/>
                </a:cubicBezTo>
                <a:cubicBezTo>
                  <a:pt x="-478" y="10520"/>
                  <a:pt x="210" y="50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9396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Graphic 12">
            <a:extLst>
              <a:ext uri="{FF2B5EF4-FFF2-40B4-BE49-F238E27FC236}">
                <a16:creationId xmlns:a16="http://schemas.microsoft.com/office/drawing/2014/main" id="{58BDB0EE-D238-415B-9ED8-62AA6AB2A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03882" y="591829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Graphic 11">
            <a:extLst>
              <a:ext uri="{FF2B5EF4-FFF2-40B4-BE49-F238E27FC236}">
                <a16:creationId xmlns:a16="http://schemas.microsoft.com/office/drawing/2014/main" id="{C5B55FC3-961D-4325-82F1-DE92B0D04E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62662" y="821124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Graphic 13">
            <a:extLst>
              <a:ext uri="{FF2B5EF4-FFF2-40B4-BE49-F238E27FC236}">
                <a16:creationId xmlns:a16="http://schemas.microsoft.com/office/drawing/2014/main" id="{4C8AB332-D09E-4F28-943C-DABDD4716A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88342" y="1336268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aphicFrame>
        <p:nvGraphicFramePr>
          <p:cNvPr id="5" name="TextBox 2">
            <a:extLst>
              <a:ext uri="{FF2B5EF4-FFF2-40B4-BE49-F238E27FC236}">
                <a16:creationId xmlns:a16="http://schemas.microsoft.com/office/drawing/2014/main" id="{82504B25-C362-2A51-6CA5-82A06B283E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00348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919813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8BF143B3-85AA-60BC-878F-7BAD4452EC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767782"/>
            <a:ext cx="5294716" cy="3322434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5C46E1DF-2157-C21E-A3CD-654FA36242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3817" y="1569231"/>
            <a:ext cx="5294715" cy="3719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3387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4E1BEB12-92AF-4445-98AD-4C7756E7C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0522C2C-7B5C-48A7-A969-03941E5D2E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Freeform 13">
            <a:extLst>
              <a:ext uri="{FF2B5EF4-FFF2-40B4-BE49-F238E27FC236}">
                <a16:creationId xmlns:a16="http://schemas.microsoft.com/office/drawing/2014/main" id="{9C682A1A-5B2D-4111-BBD6-620165633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69476" y="220196"/>
            <a:ext cx="9422524" cy="6637806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6EE29F2-D77F-4BD0-A20B-334D316A1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09800" y="2099696"/>
            <a:ext cx="1942241" cy="188955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22D09ED2-868F-42C6-866E-F92E0CEF3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520172">
            <a:off x="1613162" y="1492572"/>
            <a:ext cx="2987899" cy="2987899"/>
          </a:xfrm>
          <a:prstGeom prst="arc">
            <a:avLst>
              <a:gd name="adj1" fmla="val 14455503"/>
              <a:gd name="adj2" fmla="val 227775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D5A1DE-563B-6834-DFD3-BE99EB5D4034}"/>
              </a:ext>
            </a:extLst>
          </p:cNvPr>
          <p:cNvSpPr txBox="1"/>
          <p:nvPr/>
        </p:nvSpPr>
        <p:spPr>
          <a:xfrm>
            <a:off x="4038600" y="1939159"/>
            <a:ext cx="7644627" cy="275108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terimakasih</a:t>
            </a:r>
          </a:p>
        </p:txBody>
      </p:sp>
    </p:spTree>
    <p:extLst>
      <p:ext uri="{BB962C8B-B14F-4D97-AF65-F5344CB8AC3E}">
        <p14:creationId xmlns:p14="http://schemas.microsoft.com/office/powerpoint/2010/main" val="18350522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094" name="Group 366">
            <a:extLst>
              <a:ext uri="{FF2B5EF4-FFF2-40B4-BE49-F238E27FC236}">
                <a16:creationId xmlns:a16="http://schemas.microsoft.com/office/drawing/2014/main" id="{CA04E88A-0230-0AD7-F137-653390BD8B59}"/>
              </a:ext>
            </a:extLst>
          </p:cNvPr>
          <p:cNvGrpSpPr>
            <a:grpSpLocks/>
          </p:cNvGrpSpPr>
          <p:nvPr/>
        </p:nvGrpSpPr>
        <p:grpSpPr bwMode="auto">
          <a:xfrm>
            <a:off x="8382000" y="131764"/>
            <a:ext cx="2057400" cy="6421437"/>
            <a:chOff x="4320" y="83"/>
            <a:chExt cx="1296" cy="4045"/>
          </a:xfrm>
        </p:grpSpPr>
        <p:sp>
          <p:nvSpPr>
            <p:cNvPr id="74089" name="Rectangle 361">
              <a:extLst>
                <a:ext uri="{FF2B5EF4-FFF2-40B4-BE49-F238E27FC236}">
                  <a16:creationId xmlns:a16="http://schemas.microsoft.com/office/drawing/2014/main" id="{000A4E79-ED04-1714-C26F-625D378F3E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576"/>
              <a:ext cx="1296" cy="3552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74090" name="Text Box 362">
              <a:extLst>
                <a:ext uri="{FF2B5EF4-FFF2-40B4-BE49-F238E27FC236}">
                  <a16:creationId xmlns:a16="http://schemas.microsoft.com/office/drawing/2014/main" id="{2CEF0AF0-B575-79EF-8646-6B9670FFA2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29" y="83"/>
              <a:ext cx="1104" cy="7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SISTIM DI LUAR PT BERUBAH</a:t>
              </a:r>
            </a:p>
          </p:txBody>
        </p:sp>
      </p:grpSp>
      <p:grpSp>
        <p:nvGrpSpPr>
          <p:cNvPr id="73730" name="Group 2">
            <a:extLst>
              <a:ext uri="{FF2B5EF4-FFF2-40B4-BE49-F238E27FC236}">
                <a16:creationId xmlns:a16="http://schemas.microsoft.com/office/drawing/2014/main" id="{1CF190B8-43E2-9217-9842-D465BD680834}"/>
              </a:ext>
            </a:extLst>
          </p:cNvPr>
          <p:cNvGrpSpPr>
            <a:grpSpLocks/>
          </p:cNvGrpSpPr>
          <p:nvPr/>
        </p:nvGrpSpPr>
        <p:grpSpPr bwMode="auto">
          <a:xfrm>
            <a:off x="1819276" y="2016126"/>
            <a:ext cx="7858125" cy="4613275"/>
            <a:chOff x="186" y="1248"/>
            <a:chExt cx="4806" cy="2967"/>
          </a:xfrm>
        </p:grpSpPr>
        <p:sp>
          <p:nvSpPr>
            <p:cNvPr id="73731" name="Line 3">
              <a:extLst>
                <a:ext uri="{FF2B5EF4-FFF2-40B4-BE49-F238E27FC236}">
                  <a16:creationId xmlns:a16="http://schemas.microsoft.com/office/drawing/2014/main" id="{A22E7017-D5BB-5D5E-7CEB-BFF432F2713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6" y="1248"/>
              <a:ext cx="874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prstDash val="sysDot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73732" name="Line 4">
              <a:extLst>
                <a:ext uri="{FF2B5EF4-FFF2-40B4-BE49-F238E27FC236}">
                  <a16:creationId xmlns:a16="http://schemas.microsoft.com/office/drawing/2014/main" id="{6B880A4C-4A6A-149A-3799-CEEE68ADCC7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6" y="1248"/>
              <a:ext cx="0" cy="2967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73733" name="Line 5">
              <a:extLst>
                <a:ext uri="{FF2B5EF4-FFF2-40B4-BE49-F238E27FC236}">
                  <a16:creationId xmlns:a16="http://schemas.microsoft.com/office/drawing/2014/main" id="{DA36CBF4-185F-756F-C092-B46829D846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6" y="4215"/>
              <a:ext cx="4806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73734" name="Line 6">
              <a:extLst>
                <a:ext uri="{FF2B5EF4-FFF2-40B4-BE49-F238E27FC236}">
                  <a16:creationId xmlns:a16="http://schemas.microsoft.com/office/drawing/2014/main" id="{C49EE325-CC6F-6BE5-7231-67C6CF24BA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92" y="4027"/>
              <a:ext cx="0" cy="188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ＭＳ Ｐゴシック" charset="0"/>
              </a:endParaRPr>
            </a:p>
          </p:txBody>
        </p:sp>
      </p:grpSp>
      <p:sp>
        <p:nvSpPr>
          <p:cNvPr id="73735" name="AutoShape 7">
            <a:extLst>
              <a:ext uri="{FF2B5EF4-FFF2-40B4-BE49-F238E27FC236}">
                <a16:creationId xmlns:a16="http://schemas.microsoft.com/office/drawing/2014/main" id="{37AE5C0B-6D70-876B-276C-A9AFA8B62F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1626" y="1514475"/>
            <a:ext cx="841375" cy="1092200"/>
          </a:xfrm>
          <a:custGeom>
            <a:avLst/>
            <a:gdLst>
              <a:gd name="T0" fmla="*/ 414455 w 21600"/>
              <a:gd name="T1" fmla="*/ 0 h 21600"/>
              <a:gd name="T2" fmla="*/ 0 w 21600"/>
              <a:gd name="T3" fmla="*/ 546100 h 21600"/>
              <a:gd name="T4" fmla="*/ 414455 w 21600"/>
              <a:gd name="T5" fmla="*/ 1092200 h 21600"/>
              <a:gd name="T6" fmla="*/ 841375 w 21600"/>
              <a:gd name="T7" fmla="*/ 5461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32 h 21600"/>
              <a:gd name="T14" fmla="*/ 16152 w 21600"/>
              <a:gd name="T15" fmla="*/ 16168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640" y="0"/>
                </a:moveTo>
                <a:lnTo>
                  <a:pt x="10640" y="5432"/>
                </a:lnTo>
                <a:lnTo>
                  <a:pt x="3375" y="5432"/>
                </a:lnTo>
                <a:lnTo>
                  <a:pt x="3375" y="16168"/>
                </a:lnTo>
                <a:lnTo>
                  <a:pt x="10640" y="16168"/>
                </a:lnTo>
                <a:lnTo>
                  <a:pt x="10640" y="21600"/>
                </a:lnTo>
                <a:lnTo>
                  <a:pt x="21600" y="10800"/>
                </a:lnTo>
                <a:lnTo>
                  <a:pt x="10640" y="0"/>
                </a:lnTo>
                <a:close/>
              </a:path>
              <a:path w="21600" h="21600">
                <a:moveTo>
                  <a:pt x="1350" y="5432"/>
                </a:moveTo>
                <a:lnTo>
                  <a:pt x="1350" y="16168"/>
                </a:lnTo>
                <a:lnTo>
                  <a:pt x="2700" y="16168"/>
                </a:lnTo>
                <a:lnTo>
                  <a:pt x="2700" y="5432"/>
                </a:lnTo>
                <a:lnTo>
                  <a:pt x="1350" y="5432"/>
                </a:lnTo>
                <a:close/>
              </a:path>
              <a:path w="21600" h="21600">
                <a:moveTo>
                  <a:pt x="0" y="5432"/>
                </a:moveTo>
                <a:lnTo>
                  <a:pt x="0" y="16168"/>
                </a:lnTo>
                <a:lnTo>
                  <a:pt x="675" y="16168"/>
                </a:lnTo>
                <a:lnTo>
                  <a:pt x="675" y="5432"/>
                </a:lnTo>
                <a:lnTo>
                  <a:pt x="0" y="5432"/>
                </a:lnTo>
                <a:close/>
              </a:path>
            </a:pathLst>
          </a:custGeom>
          <a:solidFill>
            <a:srgbClr val="FF7C80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3736" name="Group 8">
            <a:extLst>
              <a:ext uri="{FF2B5EF4-FFF2-40B4-BE49-F238E27FC236}">
                <a16:creationId xmlns:a16="http://schemas.microsoft.com/office/drawing/2014/main" id="{C61E36A9-3626-A326-D5D7-058F4D4978E5}"/>
              </a:ext>
            </a:extLst>
          </p:cNvPr>
          <p:cNvGrpSpPr>
            <a:grpSpLocks/>
          </p:cNvGrpSpPr>
          <p:nvPr/>
        </p:nvGrpSpPr>
        <p:grpSpPr bwMode="auto">
          <a:xfrm>
            <a:off x="3505200" y="1447800"/>
            <a:ext cx="4368800" cy="1619250"/>
            <a:chOff x="1120" y="853"/>
            <a:chExt cx="2752" cy="1020"/>
          </a:xfrm>
        </p:grpSpPr>
        <p:sp>
          <p:nvSpPr>
            <p:cNvPr id="73737" name="AutoShape 9">
              <a:extLst>
                <a:ext uri="{FF2B5EF4-FFF2-40B4-BE49-F238E27FC236}">
                  <a16:creationId xmlns:a16="http://schemas.microsoft.com/office/drawing/2014/main" id="{5C3ED83D-1175-EA62-8053-FF8FE55FC6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4" y="925"/>
              <a:ext cx="1525" cy="720"/>
            </a:xfrm>
            <a:prstGeom prst="rightArrow">
              <a:avLst>
                <a:gd name="adj1" fmla="val 63889"/>
                <a:gd name="adj2" fmla="val 34448"/>
              </a:avLst>
            </a:prstGeom>
            <a:solidFill>
              <a:srgbClr val="FF7C80"/>
            </a:solidFill>
            <a:ln w="12700">
              <a:solidFill>
                <a:srgbClr val="FF0000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ＭＳ Ｐゴシック" charset="0"/>
              </a:endParaRPr>
            </a:p>
          </p:txBody>
        </p:sp>
        <p:grpSp>
          <p:nvGrpSpPr>
            <p:cNvPr id="20719" name="Group 10">
              <a:extLst>
                <a:ext uri="{FF2B5EF4-FFF2-40B4-BE49-F238E27FC236}">
                  <a16:creationId xmlns:a16="http://schemas.microsoft.com/office/drawing/2014/main" id="{8CE59A0E-7DA6-2DA6-41F4-D8C3B964538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79" y="853"/>
              <a:ext cx="1182" cy="1004"/>
              <a:chOff x="1966" y="346"/>
              <a:chExt cx="1182" cy="1004"/>
            </a:xfrm>
          </p:grpSpPr>
          <p:sp>
            <p:nvSpPr>
              <p:cNvPr id="73739" name="Rectangle 11">
                <a:extLst>
                  <a:ext uri="{FF2B5EF4-FFF2-40B4-BE49-F238E27FC236}">
                    <a16:creationId xmlns:a16="http://schemas.microsoft.com/office/drawing/2014/main" id="{5F3C8CC5-B2AB-30AB-B1D9-EBCA85FBC3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07" y="346"/>
                <a:ext cx="1138" cy="973"/>
              </a:xfrm>
              <a:prstGeom prst="rect">
                <a:avLst/>
              </a:prstGeom>
              <a:solidFill>
                <a:srgbClr val="D9B3FF"/>
              </a:solidFill>
              <a:ln w="9525">
                <a:solidFill>
                  <a:srgbClr val="CC66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  <a:ea typeface="ＭＳ Ｐゴシック" charset="0"/>
                </a:endParaRPr>
              </a:p>
            </p:txBody>
          </p:sp>
          <p:grpSp>
            <p:nvGrpSpPr>
              <p:cNvPr id="20727" name="Group 12">
                <a:extLst>
                  <a:ext uri="{FF2B5EF4-FFF2-40B4-BE49-F238E27FC236}">
                    <a16:creationId xmlns:a16="http://schemas.microsoft.com/office/drawing/2014/main" id="{F4CE07DD-0BA7-5C18-BF97-0CB6F9A613E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2118" y="371"/>
                <a:ext cx="368" cy="510"/>
                <a:chOff x="958" y="2457"/>
                <a:chExt cx="488" cy="588"/>
              </a:xfrm>
            </p:grpSpPr>
            <p:sp>
              <p:nvSpPr>
                <p:cNvPr id="20732" name="Freeform 13">
                  <a:extLst>
                    <a:ext uri="{FF2B5EF4-FFF2-40B4-BE49-F238E27FC236}">
                      <a16:creationId xmlns:a16="http://schemas.microsoft.com/office/drawing/2014/main" id="{2A8FC915-F8D9-FBCA-5419-C7CD5B193C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12" y="2551"/>
                  <a:ext cx="123" cy="52"/>
                </a:xfrm>
                <a:custGeom>
                  <a:avLst/>
                  <a:gdLst>
                    <a:gd name="T0" fmla="*/ 0 w 2215"/>
                    <a:gd name="T1" fmla="*/ 0 h 939"/>
                    <a:gd name="T2" fmla="*/ 0 w 2215"/>
                    <a:gd name="T3" fmla="*/ 0 h 939"/>
                    <a:gd name="T4" fmla="*/ 0 w 2215"/>
                    <a:gd name="T5" fmla="*/ 0 h 939"/>
                    <a:gd name="T6" fmla="*/ 0 w 2215"/>
                    <a:gd name="T7" fmla="*/ 0 h 939"/>
                    <a:gd name="T8" fmla="*/ 0 w 2215"/>
                    <a:gd name="T9" fmla="*/ 0 h 939"/>
                    <a:gd name="T10" fmla="*/ 0 w 2215"/>
                    <a:gd name="T11" fmla="*/ 0 h 939"/>
                    <a:gd name="T12" fmla="*/ 0 w 2215"/>
                    <a:gd name="T13" fmla="*/ 0 h 939"/>
                    <a:gd name="T14" fmla="*/ 0 w 2215"/>
                    <a:gd name="T15" fmla="*/ 0 h 939"/>
                    <a:gd name="T16" fmla="*/ 0 w 2215"/>
                    <a:gd name="T17" fmla="*/ 0 h 939"/>
                    <a:gd name="T18" fmla="*/ 0 w 2215"/>
                    <a:gd name="T19" fmla="*/ 0 h 939"/>
                    <a:gd name="T20" fmla="*/ 0 w 2215"/>
                    <a:gd name="T21" fmla="*/ 0 h 939"/>
                    <a:gd name="T22" fmla="*/ 0 w 2215"/>
                    <a:gd name="T23" fmla="*/ 0 h 939"/>
                    <a:gd name="T24" fmla="*/ 0 w 2215"/>
                    <a:gd name="T25" fmla="*/ 0 h 939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2215" h="939">
                      <a:moveTo>
                        <a:pt x="87" y="125"/>
                      </a:moveTo>
                      <a:lnTo>
                        <a:pt x="142" y="60"/>
                      </a:lnTo>
                      <a:lnTo>
                        <a:pt x="506" y="244"/>
                      </a:lnTo>
                      <a:lnTo>
                        <a:pt x="676" y="0"/>
                      </a:lnTo>
                      <a:lnTo>
                        <a:pt x="1299" y="423"/>
                      </a:lnTo>
                      <a:lnTo>
                        <a:pt x="1924" y="423"/>
                      </a:lnTo>
                      <a:lnTo>
                        <a:pt x="2215" y="618"/>
                      </a:lnTo>
                      <a:lnTo>
                        <a:pt x="567" y="847"/>
                      </a:lnTo>
                      <a:lnTo>
                        <a:pt x="469" y="939"/>
                      </a:lnTo>
                      <a:lnTo>
                        <a:pt x="308" y="661"/>
                      </a:lnTo>
                      <a:lnTo>
                        <a:pt x="335" y="558"/>
                      </a:lnTo>
                      <a:lnTo>
                        <a:pt x="0" y="289"/>
                      </a:lnTo>
                      <a:lnTo>
                        <a:pt x="87" y="12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33" name="Freeform 14">
                  <a:extLst>
                    <a:ext uri="{FF2B5EF4-FFF2-40B4-BE49-F238E27FC236}">
                      <a16:creationId xmlns:a16="http://schemas.microsoft.com/office/drawing/2014/main" id="{E87AC673-5015-D89A-B251-4A05C1713B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62" y="2610"/>
                  <a:ext cx="183" cy="257"/>
                </a:xfrm>
                <a:custGeom>
                  <a:avLst/>
                  <a:gdLst>
                    <a:gd name="T0" fmla="*/ 0 w 3291"/>
                    <a:gd name="T1" fmla="*/ 0 h 4611"/>
                    <a:gd name="T2" fmla="*/ 1 w 3291"/>
                    <a:gd name="T3" fmla="*/ 0 h 4611"/>
                    <a:gd name="T4" fmla="*/ 1 w 3291"/>
                    <a:gd name="T5" fmla="*/ 0 h 4611"/>
                    <a:gd name="T6" fmla="*/ 1 w 3291"/>
                    <a:gd name="T7" fmla="*/ 1 h 4611"/>
                    <a:gd name="T8" fmla="*/ 1 w 3291"/>
                    <a:gd name="T9" fmla="*/ 1 h 4611"/>
                    <a:gd name="T10" fmla="*/ 1 w 3291"/>
                    <a:gd name="T11" fmla="*/ 1 h 4611"/>
                    <a:gd name="T12" fmla="*/ 0 w 3291"/>
                    <a:gd name="T13" fmla="*/ 1 h 4611"/>
                    <a:gd name="T14" fmla="*/ 0 w 3291"/>
                    <a:gd name="T15" fmla="*/ 1 h 4611"/>
                    <a:gd name="T16" fmla="*/ 0 w 3291"/>
                    <a:gd name="T17" fmla="*/ 0 h 4611"/>
                    <a:gd name="T18" fmla="*/ 0 w 3291"/>
                    <a:gd name="T19" fmla="*/ 0 h 4611"/>
                    <a:gd name="T20" fmla="*/ 0 w 3291"/>
                    <a:gd name="T21" fmla="*/ 0 h 4611"/>
                    <a:gd name="T22" fmla="*/ 0 w 3291"/>
                    <a:gd name="T23" fmla="*/ 0 h 4611"/>
                    <a:gd name="T24" fmla="*/ 0 w 3291"/>
                    <a:gd name="T25" fmla="*/ 0 h 4611"/>
                    <a:gd name="T26" fmla="*/ 0 w 3291"/>
                    <a:gd name="T27" fmla="*/ 0 h 4611"/>
                    <a:gd name="T28" fmla="*/ 0 w 3291"/>
                    <a:gd name="T29" fmla="*/ 0 h 4611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3291" h="4611">
                      <a:moveTo>
                        <a:pt x="0" y="0"/>
                      </a:moveTo>
                      <a:lnTo>
                        <a:pt x="3098" y="0"/>
                      </a:lnTo>
                      <a:lnTo>
                        <a:pt x="3291" y="123"/>
                      </a:lnTo>
                      <a:lnTo>
                        <a:pt x="3291" y="4227"/>
                      </a:lnTo>
                      <a:lnTo>
                        <a:pt x="3059" y="4227"/>
                      </a:lnTo>
                      <a:lnTo>
                        <a:pt x="3059" y="4611"/>
                      </a:lnTo>
                      <a:lnTo>
                        <a:pt x="1458" y="4611"/>
                      </a:lnTo>
                      <a:lnTo>
                        <a:pt x="1458" y="2809"/>
                      </a:lnTo>
                      <a:lnTo>
                        <a:pt x="1160" y="1924"/>
                      </a:lnTo>
                      <a:lnTo>
                        <a:pt x="1440" y="1924"/>
                      </a:lnTo>
                      <a:lnTo>
                        <a:pt x="1655" y="2507"/>
                      </a:lnTo>
                      <a:lnTo>
                        <a:pt x="1655" y="1343"/>
                      </a:lnTo>
                      <a:lnTo>
                        <a:pt x="41" y="934"/>
                      </a:lnTo>
                      <a:lnTo>
                        <a:pt x="0" y="40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34" name="Freeform 15">
                  <a:extLst>
                    <a:ext uri="{FF2B5EF4-FFF2-40B4-BE49-F238E27FC236}">
                      <a16:creationId xmlns:a16="http://schemas.microsoft.com/office/drawing/2014/main" id="{79C3ABCD-F415-343C-9483-17F2B75F3A4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42" y="2692"/>
                  <a:ext cx="59" cy="45"/>
                </a:xfrm>
                <a:custGeom>
                  <a:avLst/>
                  <a:gdLst>
                    <a:gd name="T0" fmla="*/ 0 w 1065"/>
                    <a:gd name="T1" fmla="*/ 0 h 812"/>
                    <a:gd name="T2" fmla="*/ 0 w 1065"/>
                    <a:gd name="T3" fmla="*/ 0 h 812"/>
                    <a:gd name="T4" fmla="*/ 0 w 1065"/>
                    <a:gd name="T5" fmla="*/ 0 h 812"/>
                    <a:gd name="T6" fmla="*/ 0 w 1065"/>
                    <a:gd name="T7" fmla="*/ 0 h 812"/>
                    <a:gd name="T8" fmla="*/ 0 w 1065"/>
                    <a:gd name="T9" fmla="*/ 0 h 812"/>
                    <a:gd name="T10" fmla="*/ 0 w 1065"/>
                    <a:gd name="T11" fmla="*/ 0 h 812"/>
                    <a:gd name="T12" fmla="*/ 0 w 1065"/>
                    <a:gd name="T13" fmla="*/ 0 h 81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065" h="812">
                      <a:moveTo>
                        <a:pt x="0" y="309"/>
                      </a:moveTo>
                      <a:lnTo>
                        <a:pt x="415" y="0"/>
                      </a:lnTo>
                      <a:lnTo>
                        <a:pt x="831" y="0"/>
                      </a:lnTo>
                      <a:lnTo>
                        <a:pt x="1065" y="281"/>
                      </a:lnTo>
                      <a:lnTo>
                        <a:pt x="572" y="482"/>
                      </a:lnTo>
                      <a:lnTo>
                        <a:pt x="237" y="812"/>
                      </a:lnTo>
                      <a:lnTo>
                        <a:pt x="0" y="309"/>
                      </a:lnTo>
                      <a:close/>
                    </a:path>
                  </a:pathLst>
                </a:custGeom>
                <a:solidFill>
                  <a:srgbClr val="FFEA00"/>
                </a:solidFill>
                <a:ln w="0">
                  <a:solidFill>
                    <a:srgbClr val="FFEA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35" name="Freeform 16">
                  <a:extLst>
                    <a:ext uri="{FF2B5EF4-FFF2-40B4-BE49-F238E27FC236}">
                      <a16:creationId xmlns:a16="http://schemas.microsoft.com/office/drawing/2014/main" id="{9478F97F-85B1-CB65-C4FB-E1D4E03710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58" y="2608"/>
                  <a:ext cx="404" cy="437"/>
                </a:xfrm>
                <a:custGeom>
                  <a:avLst/>
                  <a:gdLst>
                    <a:gd name="T0" fmla="*/ 1 w 7258"/>
                    <a:gd name="T1" fmla="*/ 0 h 7875"/>
                    <a:gd name="T2" fmla="*/ 1 w 7258"/>
                    <a:gd name="T3" fmla="*/ 0 h 7875"/>
                    <a:gd name="T4" fmla="*/ 1 w 7258"/>
                    <a:gd name="T5" fmla="*/ 0 h 7875"/>
                    <a:gd name="T6" fmla="*/ 1 w 7258"/>
                    <a:gd name="T7" fmla="*/ 0 h 7875"/>
                    <a:gd name="T8" fmla="*/ 1 w 7258"/>
                    <a:gd name="T9" fmla="*/ 0 h 7875"/>
                    <a:gd name="T10" fmla="*/ 1 w 7258"/>
                    <a:gd name="T11" fmla="*/ 0 h 7875"/>
                    <a:gd name="T12" fmla="*/ 1 w 7258"/>
                    <a:gd name="T13" fmla="*/ 0 h 7875"/>
                    <a:gd name="T14" fmla="*/ 1 w 7258"/>
                    <a:gd name="T15" fmla="*/ 0 h 7875"/>
                    <a:gd name="T16" fmla="*/ 1 w 7258"/>
                    <a:gd name="T17" fmla="*/ 0 h 7875"/>
                    <a:gd name="T18" fmla="*/ 1 w 7258"/>
                    <a:gd name="T19" fmla="*/ 0 h 7875"/>
                    <a:gd name="T20" fmla="*/ 1 w 7258"/>
                    <a:gd name="T21" fmla="*/ 0 h 7875"/>
                    <a:gd name="T22" fmla="*/ 1 w 7258"/>
                    <a:gd name="T23" fmla="*/ 0 h 7875"/>
                    <a:gd name="T24" fmla="*/ 1 w 7258"/>
                    <a:gd name="T25" fmla="*/ 0 h 7875"/>
                    <a:gd name="T26" fmla="*/ 1 w 7258"/>
                    <a:gd name="T27" fmla="*/ 1 h 7875"/>
                    <a:gd name="T28" fmla="*/ 1 w 7258"/>
                    <a:gd name="T29" fmla="*/ 1 h 7875"/>
                    <a:gd name="T30" fmla="*/ 1 w 7258"/>
                    <a:gd name="T31" fmla="*/ 1 h 7875"/>
                    <a:gd name="T32" fmla="*/ 1 w 7258"/>
                    <a:gd name="T33" fmla="*/ 1 h 7875"/>
                    <a:gd name="T34" fmla="*/ 1 w 7258"/>
                    <a:gd name="T35" fmla="*/ 1 h 7875"/>
                    <a:gd name="T36" fmla="*/ 1 w 7258"/>
                    <a:gd name="T37" fmla="*/ 1 h 7875"/>
                    <a:gd name="T38" fmla="*/ 1 w 7258"/>
                    <a:gd name="T39" fmla="*/ 1 h 7875"/>
                    <a:gd name="T40" fmla="*/ 1 w 7258"/>
                    <a:gd name="T41" fmla="*/ 1 h 7875"/>
                    <a:gd name="T42" fmla="*/ 1 w 7258"/>
                    <a:gd name="T43" fmla="*/ 1 h 7875"/>
                    <a:gd name="T44" fmla="*/ 1 w 7258"/>
                    <a:gd name="T45" fmla="*/ 1 h 7875"/>
                    <a:gd name="T46" fmla="*/ 1 w 7258"/>
                    <a:gd name="T47" fmla="*/ 1 h 7875"/>
                    <a:gd name="T48" fmla="*/ 1 w 7258"/>
                    <a:gd name="T49" fmla="*/ 1 h 7875"/>
                    <a:gd name="T50" fmla="*/ 1 w 7258"/>
                    <a:gd name="T51" fmla="*/ 1 h 7875"/>
                    <a:gd name="T52" fmla="*/ 1 w 7258"/>
                    <a:gd name="T53" fmla="*/ 1 h 7875"/>
                    <a:gd name="T54" fmla="*/ 1 w 7258"/>
                    <a:gd name="T55" fmla="*/ 1 h 7875"/>
                    <a:gd name="T56" fmla="*/ 1 w 7258"/>
                    <a:gd name="T57" fmla="*/ 1 h 7875"/>
                    <a:gd name="T58" fmla="*/ 1 w 7258"/>
                    <a:gd name="T59" fmla="*/ 1 h 7875"/>
                    <a:gd name="T60" fmla="*/ 1 w 7258"/>
                    <a:gd name="T61" fmla="*/ 1 h 7875"/>
                    <a:gd name="T62" fmla="*/ 1 w 7258"/>
                    <a:gd name="T63" fmla="*/ 1 h 7875"/>
                    <a:gd name="T64" fmla="*/ 0 w 7258"/>
                    <a:gd name="T65" fmla="*/ 1 h 7875"/>
                    <a:gd name="T66" fmla="*/ 0 w 7258"/>
                    <a:gd name="T67" fmla="*/ 1 h 7875"/>
                    <a:gd name="T68" fmla="*/ 0 w 7258"/>
                    <a:gd name="T69" fmla="*/ 1 h 7875"/>
                    <a:gd name="T70" fmla="*/ 0 w 7258"/>
                    <a:gd name="T71" fmla="*/ 1 h 7875"/>
                    <a:gd name="T72" fmla="*/ 0 w 7258"/>
                    <a:gd name="T73" fmla="*/ 1 h 7875"/>
                    <a:gd name="T74" fmla="*/ 0 w 7258"/>
                    <a:gd name="T75" fmla="*/ 1 h 7875"/>
                    <a:gd name="T76" fmla="*/ 0 w 7258"/>
                    <a:gd name="T77" fmla="*/ 1 h 7875"/>
                    <a:gd name="T78" fmla="*/ 0 w 7258"/>
                    <a:gd name="T79" fmla="*/ 1 h 7875"/>
                    <a:gd name="T80" fmla="*/ 0 w 7258"/>
                    <a:gd name="T81" fmla="*/ 0 h 7875"/>
                    <a:gd name="T82" fmla="*/ 0 w 7258"/>
                    <a:gd name="T83" fmla="*/ 0 h 7875"/>
                    <a:gd name="T84" fmla="*/ 0 w 7258"/>
                    <a:gd name="T85" fmla="*/ 0 h 7875"/>
                    <a:gd name="T86" fmla="*/ 0 w 7258"/>
                    <a:gd name="T87" fmla="*/ 0 h 7875"/>
                    <a:gd name="T88" fmla="*/ 0 w 7258"/>
                    <a:gd name="T89" fmla="*/ 0 h 7875"/>
                    <a:gd name="T90" fmla="*/ 1 w 7258"/>
                    <a:gd name="T91" fmla="*/ 0 h 7875"/>
                    <a:gd name="T92" fmla="*/ 1 w 7258"/>
                    <a:gd name="T93" fmla="*/ 0 h 7875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0" t="0" r="r" b="b"/>
                  <a:pathLst>
                    <a:path w="7258" h="7875">
                      <a:moveTo>
                        <a:pt x="3413" y="253"/>
                      </a:moveTo>
                      <a:lnTo>
                        <a:pt x="3608" y="809"/>
                      </a:lnTo>
                      <a:lnTo>
                        <a:pt x="3489" y="1495"/>
                      </a:lnTo>
                      <a:lnTo>
                        <a:pt x="3511" y="1848"/>
                      </a:lnTo>
                      <a:lnTo>
                        <a:pt x="3530" y="2027"/>
                      </a:lnTo>
                      <a:lnTo>
                        <a:pt x="3667" y="1925"/>
                      </a:lnTo>
                      <a:lnTo>
                        <a:pt x="3708" y="1902"/>
                      </a:lnTo>
                      <a:lnTo>
                        <a:pt x="3843" y="2000"/>
                      </a:lnTo>
                      <a:lnTo>
                        <a:pt x="5084" y="1772"/>
                      </a:lnTo>
                      <a:lnTo>
                        <a:pt x="5379" y="2154"/>
                      </a:lnTo>
                      <a:lnTo>
                        <a:pt x="4105" y="2714"/>
                      </a:lnTo>
                      <a:lnTo>
                        <a:pt x="4338" y="2890"/>
                      </a:lnTo>
                      <a:lnTo>
                        <a:pt x="4377" y="3015"/>
                      </a:lnTo>
                      <a:lnTo>
                        <a:pt x="4556" y="3113"/>
                      </a:lnTo>
                      <a:lnTo>
                        <a:pt x="4593" y="3370"/>
                      </a:lnTo>
                      <a:lnTo>
                        <a:pt x="4770" y="3370"/>
                      </a:lnTo>
                      <a:lnTo>
                        <a:pt x="4930" y="3444"/>
                      </a:lnTo>
                      <a:lnTo>
                        <a:pt x="5264" y="3522"/>
                      </a:lnTo>
                      <a:lnTo>
                        <a:pt x="5425" y="3472"/>
                      </a:lnTo>
                      <a:lnTo>
                        <a:pt x="5540" y="3495"/>
                      </a:lnTo>
                      <a:lnTo>
                        <a:pt x="6291" y="3140"/>
                      </a:lnTo>
                      <a:lnTo>
                        <a:pt x="6843" y="3092"/>
                      </a:lnTo>
                      <a:lnTo>
                        <a:pt x="7119" y="3242"/>
                      </a:lnTo>
                      <a:lnTo>
                        <a:pt x="7258" y="4002"/>
                      </a:lnTo>
                      <a:lnTo>
                        <a:pt x="7156" y="4230"/>
                      </a:lnTo>
                      <a:lnTo>
                        <a:pt x="6468" y="4663"/>
                      </a:lnTo>
                      <a:lnTo>
                        <a:pt x="4969" y="5041"/>
                      </a:lnTo>
                      <a:lnTo>
                        <a:pt x="4076" y="4887"/>
                      </a:lnTo>
                      <a:lnTo>
                        <a:pt x="3575" y="4663"/>
                      </a:lnTo>
                      <a:lnTo>
                        <a:pt x="3179" y="3831"/>
                      </a:lnTo>
                      <a:lnTo>
                        <a:pt x="3041" y="6330"/>
                      </a:lnTo>
                      <a:lnTo>
                        <a:pt x="2780" y="7875"/>
                      </a:lnTo>
                      <a:lnTo>
                        <a:pt x="2088" y="7875"/>
                      </a:lnTo>
                      <a:lnTo>
                        <a:pt x="1577" y="7571"/>
                      </a:lnTo>
                      <a:lnTo>
                        <a:pt x="1499" y="7396"/>
                      </a:lnTo>
                      <a:lnTo>
                        <a:pt x="136" y="6330"/>
                      </a:lnTo>
                      <a:lnTo>
                        <a:pt x="0" y="5875"/>
                      </a:lnTo>
                      <a:lnTo>
                        <a:pt x="17" y="5041"/>
                      </a:lnTo>
                      <a:lnTo>
                        <a:pt x="236" y="3698"/>
                      </a:lnTo>
                      <a:lnTo>
                        <a:pt x="471" y="3219"/>
                      </a:lnTo>
                      <a:lnTo>
                        <a:pt x="651" y="2634"/>
                      </a:lnTo>
                      <a:lnTo>
                        <a:pt x="708" y="2127"/>
                      </a:lnTo>
                      <a:lnTo>
                        <a:pt x="885" y="1318"/>
                      </a:lnTo>
                      <a:lnTo>
                        <a:pt x="1144" y="733"/>
                      </a:lnTo>
                      <a:lnTo>
                        <a:pt x="1737" y="128"/>
                      </a:lnTo>
                      <a:lnTo>
                        <a:pt x="3019" y="0"/>
                      </a:lnTo>
                      <a:lnTo>
                        <a:pt x="3413" y="253"/>
                      </a:lnTo>
                      <a:close/>
                    </a:path>
                  </a:pathLst>
                </a:custGeom>
                <a:solidFill>
                  <a:srgbClr val="00EAFF"/>
                </a:solidFill>
                <a:ln w="0">
                  <a:solidFill>
                    <a:srgbClr val="00EA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36" name="Freeform 17">
                  <a:extLst>
                    <a:ext uri="{FF2B5EF4-FFF2-40B4-BE49-F238E27FC236}">
                      <a16:creationId xmlns:a16="http://schemas.microsoft.com/office/drawing/2014/main" id="{DBDBB5A6-A6F2-11E8-D62A-8B9B43F4DA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37" y="2457"/>
                  <a:ext cx="208" cy="183"/>
                </a:xfrm>
                <a:custGeom>
                  <a:avLst/>
                  <a:gdLst>
                    <a:gd name="T0" fmla="*/ 0 w 3741"/>
                    <a:gd name="T1" fmla="*/ 0 h 3302"/>
                    <a:gd name="T2" fmla="*/ 0 w 3741"/>
                    <a:gd name="T3" fmla="*/ 0 h 3302"/>
                    <a:gd name="T4" fmla="*/ 0 w 3741"/>
                    <a:gd name="T5" fmla="*/ 0 h 3302"/>
                    <a:gd name="T6" fmla="*/ 0 w 3741"/>
                    <a:gd name="T7" fmla="*/ 0 h 3302"/>
                    <a:gd name="T8" fmla="*/ 0 w 3741"/>
                    <a:gd name="T9" fmla="*/ 0 h 3302"/>
                    <a:gd name="T10" fmla="*/ 0 w 3741"/>
                    <a:gd name="T11" fmla="*/ 1 h 3302"/>
                    <a:gd name="T12" fmla="*/ 0 w 3741"/>
                    <a:gd name="T13" fmla="*/ 1 h 3302"/>
                    <a:gd name="T14" fmla="*/ 0 w 3741"/>
                    <a:gd name="T15" fmla="*/ 1 h 3302"/>
                    <a:gd name="T16" fmla="*/ 0 w 3741"/>
                    <a:gd name="T17" fmla="*/ 0 h 3302"/>
                    <a:gd name="T18" fmla="*/ 0 w 3741"/>
                    <a:gd name="T19" fmla="*/ 0 h 3302"/>
                    <a:gd name="T20" fmla="*/ 0 w 3741"/>
                    <a:gd name="T21" fmla="*/ 0 h 3302"/>
                    <a:gd name="T22" fmla="*/ 0 w 3741"/>
                    <a:gd name="T23" fmla="*/ 0 h 3302"/>
                    <a:gd name="T24" fmla="*/ 0 w 3741"/>
                    <a:gd name="T25" fmla="*/ 0 h 3302"/>
                    <a:gd name="T26" fmla="*/ 0 w 3741"/>
                    <a:gd name="T27" fmla="*/ 0 h 3302"/>
                    <a:gd name="T28" fmla="*/ 0 w 3741"/>
                    <a:gd name="T29" fmla="*/ 0 h 3302"/>
                    <a:gd name="T30" fmla="*/ 0 w 3741"/>
                    <a:gd name="T31" fmla="*/ 0 h 3302"/>
                    <a:gd name="T32" fmla="*/ 0 w 3741"/>
                    <a:gd name="T33" fmla="*/ 0 h 3302"/>
                    <a:gd name="T34" fmla="*/ 0 w 3741"/>
                    <a:gd name="T35" fmla="*/ 0 h 3302"/>
                    <a:gd name="T36" fmla="*/ 0 w 3741"/>
                    <a:gd name="T37" fmla="*/ 0 h 3302"/>
                    <a:gd name="T38" fmla="*/ 0 w 3741"/>
                    <a:gd name="T39" fmla="*/ 0 h 3302"/>
                    <a:gd name="T40" fmla="*/ 0 w 3741"/>
                    <a:gd name="T41" fmla="*/ 0 h 3302"/>
                    <a:gd name="T42" fmla="*/ 0 w 3741"/>
                    <a:gd name="T43" fmla="*/ 0 h 3302"/>
                    <a:gd name="T44" fmla="*/ 0 w 3741"/>
                    <a:gd name="T45" fmla="*/ 0 h 3302"/>
                    <a:gd name="T46" fmla="*/ 0 w 3741"/>
                    <a:gd name="T47" fmla="*/ 0 h 3302"/>
                    <a:gd name="T48" fmla="*/ 0 w 3741"/>
                    <a:gd name="T49" fmla="*/ 0 h 3302"/>
                    <a:gd name="T50" fmla="*/ 1 w 3741"/>
                    <a:gd name="T51" fmla="*/ 0 h 3302"/>
                    <a:gd name="T52" fmla="*/ 1 w 3741"/>
                    <a:gd name="T53" fmla="*/ 0 h 3302"/>
                    <a:gd name="T54" fmla="*/ 1 w 3741"/>
                    <a:gd name="T55" fmla="*/ 0 h 3302"/>
                    <a:gd name="T56" fmla="*/ 1 w 3741"/>
                    <a:gd name="T57" fmla="*/ 0 h 3302"/>
                    <a:gd name="T58" fmla="*/ 1 w 3741"/>
                    <a:gd name="T59" fmla="*/ 0 h 3302"/>
                    <a:gd name="T60" fmla="*/ 1 w 3741"/>
                    <a:gd name="T61" fmla="*/ 0 h 3302"/>
                    <a:gd name="T62" fmla="*/ 1 w 3741"/>
                    <a:gd name="T63" fmla="*/ 0 h 3302"/>
                    <a:gd name="T64" fmla="*/ 1 w 3741"/>
                    <a:gd name="T65" fmla="*/ 0 h 3302"/>
                    <a:gd name="T66" fmla="*/ 1 w 3741"/>
                    <a:gd name="T67" fmla="*/ 0 h 3302"/>
                    <a:gd name="T68" fmla="*/ 1 w 3741"/>
                    <a:gd name="T69" fmla="*/ 0 h 3302"/>
                    <a:gd name="T70" fmla="*/ 0 w 3741"/>
                    <a:gd name="T71" fmla="*/ 0 h 3302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3741" h="3302">
                      <a:moveTo>
                        <a:pt x="2189" y="2655"/>
                      </a:moveTo>
                      <a:lnTo>
                        <a:pt x="2199" y="2833"/>
                      </a:lnTo>
                      <a:lnTo>
                        <a:pt x="1998" y="2958"/>
                      </a:lnTo>
                      <a:lnTo>
                        <a:pt x="1893" y="2944"/>
                      </a:lnTo>
                      <a:lnTo>
                        <a:pt x="1817" y="3048"/>
                      </a:lnTo>
                      <a:lnTo>
                        <a:pt x="1862" y="3175"/>
                      </a:lnTo>
                      <a:lnTo>
                        <a:pt x="1796" y="3302"/>
                      </a:lnTo>
                      <a:lnTo>
                        <a:pt x="1238" y="3252"/>
                      </a:lnTo>
                      <a:lnTo>
                        <a:pt x="1109" y="3012"/>
                      </a:lnTo>
                      <a:lnTo>
                        <a:pt x="952" y="2958"/>
                      </a:lnTo>
                      <a:lnTo>
                        <a:pt x="667" y="2973"/>
                      </a:lnTo>
                      <a:lnTo>
                        <a:pt x="589" y="2821"/>
                      </a:lnTo>
                      <a:lnTo>
                        <a:pt x="216" y="3022"/>
                      </a:lnTo>
                      <a:lnTo>
                        <a:pt x="0" y="2645"/>
                      </a:lnTo>
                      <a:lnTo>
                        <a:pt x="156" y="2517"/>
                      </a:lnTo>
                      <a:lnTo>
                        <a:pt x="275" y="2341"/>
                      </a:lnTo>
                      <a:lnTo>
                        <a:pt x="234" y="2228"/>
                      </a:lnTo>
                      <a:lnTo>
                        <a:pt x="285" y="2079"/>
                      </a:lnTo>
                      <a:lnTo>
                        <a:pt x="596" y="1889"/>
                      </a:lnTo>
                      <a:lnTo>
                        <a:pt x="930" y="1347"/>
                      </a:lnTo>
                      <a:lnTo>
                        <a:pt x="1156" y="581"/>
                      </a:lnTo>
                      <a:lnTo>
                        <a:pt x="1481" y="214"/>
                      </a:lnTo>
                      <a:lnTo>
                        <a:pt x="1706" y="47"/>
                      </a:lnTo>
                      <a:lnTo>
                        <a:pt x="2176" y="0"/>
                      </a:lnTo>
                      <a:lnTo>
                        <a:pt x="2706" y="99"/>
                      </a:lnTo>
                      <a:lnTo>
                        <a:pt x="3090" y="355"/>
                      </a:lnTo>
                      <a:lnTo>
                        <a:pt x="3461" y="554"/>
                      </a:lnTo>
                      <a:lnTo>
                        <a:pt x="3610" y="706"/>
                      </a:lnTo>
                      <a:lnTo>
                        <a:pt x="3710" y="872"/>
                      </a:lnTo>
                      <a:lnTo>
                        <a:pt x="3741" y="1032"/>
                      </a:lnTo>
                      <a:lnTo>
                        <a:pt x="3741" y="1287"/>
                      </a:lnTo>
                      <a:lnTo>
                        <a:pt x="3618" y="1460"/>
                      </a:lnTo>
                      <a:lnTo>
                        <a:pt x="3499" y="1523"/>
                      </a:lnTo>
                      <a:lnTo>
                        <a:pt x="3495" y="1460"/>
                      </a:lnTo>
                      <a:lnTo>
                        <a:pt x="2982" y="1626"/>
                      </a:lnTo>
                      <a:lnTo>
                        <a:pt x="2189" y="2655"/>
                      </a:lnTo>
                      <a:close/>
                    </a:path>
                  </a:pathLst>
                </a:custGeom>
                <a:solidFill>
                  <a:srgbClr val="FFEA00"/>
                </a:solidFill>
                <a:ln w="0">
                  <a:solidFill>
                    <a:srgbClr val="FFEA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37" name="Freeform 18">
                  <a:extLst>
                    <a:ext uri="{FF2B5EF4-FFF2-40B4-BE49-F238E27FC236}">
                      <a16:creationId xmlns:a16="http://schemas.microsoft.com/office/drawing/2014/main" id="{8B2D8B9B-9FDE-43ED-B3FF-0DEBBAEBEA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32" y="2528"/>
                  <a:ext cx="93" cy="89"/>
                </a:xfrm>
                <a:custGeom>
                  <a:avLst/>
                  <a:gdLst>
                    <a:gd name="T0" fmla="*/ 0 w 1663"/>
                    <a:gd name="T1" fmla="*/ 0 h 1604"/>
                    <a:gd name="T2" fmla="*/ 0 w 1663"/>
                    <a:gd name="T3" fmla="*/ 0 h 1604"/>
                    <a:gd name="T4" fmla="*/ 0 w 1663"/>
                    <a:gd name="T5" fmla="*/ 0 h 1604"/>
                    <a:gd name="T6" fmla="*/ 0 w 1663"/>
                    <a:gd name="T7" fmla="*/ 0 h 1604"/>
                    <a:gd name="T8" fmla="*/ 0 w 1663"/>
                    <a:gd name="T9" fmla="*/ 0 h 1604"/>
                    <a:gd name="T10" fmla="*/ 0 w 1663"/>
                    <a:gd name="T11" fmla="*/ 0 h 1604"/>
                    <a:gd name="T12" fmla="*/ 0 w 1663"/>
                    <a:gd name="T13" fmla="*/ 0 h 1604"/>
                    <a:gd name="T14" fmla="*/ 0 w 1663"/>
                    <a:gd name="T15" fmla="*/ 0 h 1604"/>
                    <a:gd name="T16" fmla="*/ 0 w 1663"/>
                    <a:gd name="T17" fmla="*/ 0 h 1604"/>
                    <a:gd name="T18" fmla="*/ 0 w 1663"/>
                    <a:gd name="T19" fmla="*/ 0 h 1604"/>
                    <a:gd name="T20" fmla="*/ 0 w 1663"/>
                    <a:gd name="T21" fmla="*/ 0 h 1604"/>
                    <a:gd name="T22" fmla="*/ 0 w 1663"/>
                    <a:gd name="T23" fmla="*/ 0 h 1604"/>
                    <a:gd name="T24" fmla="*/ 0 w 1663"/>
                    <a:gd name="T25" fmla="*/ 0 h 1604"/>
                    <a:gd name="T26" fmla="*/ 0 w 1663"/>
                    <a:gd name="T27" fmla="*/ 0 h 1604"/>
                    <a:gd name="T28" fmla="*/ 0 w 1663"/>
                    <a:gd name="T29" fmla="*/ 0 h 1604"/>
                    <a:gd name="T30" fmla="*/ 0 w 1663"/>
                    <a:gd name="T31" fmla="*/ 0 h 1604"/>
                    <a:gd name="T32" fmla="*/ 0 w 1663"/>
                    <a:gd name="T33" fmla="*/ 0 h 1604"/>
                    <a:gd name="T34" fmla="*/ 0 w 1663"/>
                    <a:gd name="T35" fmla="*/ 0 h 1604"/>
                    <a:gd name="T36" fmla="*/ 0 w 1663"/>
                    <a:gd name="T37" fmla="*/ 0 h 1604"/>
                    <a:gd name="T38" fmla="*/ 0 w 1663"/>
                    <a:gd name="T39" fmla="*/ 0 h 1604"/>
                    <a:gd name="T40" fmla="*/ 0 w 1663"/>
                    <a:gd name="T41" fmla="*/ 0 h 1604"/>
                    <a:gd name="T42" fmla="*/ 0 w 1663"/>
                    <a:gd name="T43" fmla="*/ 0 h 1604"/>
                    <a:gd name="T44" fmla="*/ 0 w 1663"/>
                    <a:gd name="T45" fmla="*/ 0 h 1604"/>
                    <a:gd name="T46" fmla="*/ 0 w 1663"/>
                    <a:gd name="T47" fmla="*/ 0 h 1604"/>
                    <a:gd name="T48" fmla="*/ 0 w 1663"/>
                    <a:gd name="T49" fmla="*/ 0 h 1604"/>
                    <a:gd name="T50" fmla="*/ 0 w 1663"/>
                    <a:gd name="T51" fmla="*/ 0 h 1604"/>
                    <a:gd name="T52" fmla="*/ 0 w 1663"/>
                    <a:gd name="T53" fmla="*/ 0 h 1604"/>
                    <a:gd name="T54" fmla="*/ 0 w 1663"/>
                    <a:gd name="T55" fmla="*/ 0 h 1604"/>
                    <a:gd name="T56" fmla="*/ 0 w 1663"/>
                    <a:gd name="T57" fmla="*/ 0 h 1604"/>
                    <a:gd name="T58" fmla="*/ 0 w 1663"/>
                    <a:gd name="T59" fmla="*/ 0 h 1604"/>
                    <a:gd name="T60" fmla="*/ 0 w 1663"/>
                    <a:gd name="T61" fmla="*/ 0 h 1604"/>
                    <a:gd name="T62" fmla="*/ 0 w 1663"/>
                    <a:gd name="T63" fmla="*/ 0 h 1604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0" t="0" r="r" b="b"/>
                  <a:pathLst>
                    <a:path w="1663" h="1604">
                      <a:moveTo>
                        <a:pt x="209" y="11"/>
                      </a:moveTo>
                      <a:lnTo>
                        <a:pt x="78" y="113"/>
                      </a:lnTo>
                      <a:lnTo>
                        <a:pt x="64" y="201"/>
                      </a:lnTo>
                      <a:lnTo>
                        <a:pt x="107" y="471"/>
                      </a:lnTo>
                      <a:lnTo>
                        <a:pt x="0" y="702"/>
                      </a:lnTo>
                      <a:lnTo>
                        <a:pt x="156" y="984"/>
                      </a:lnTo>
                      <a:lnTo>
                        <a:pt x="201" y="1273"/>
                      </a:lnTo>
                      <a:lnTo>
                        <a:pt x="209" y="1604"/>
                      </a:lnTo>
                      <a:lnTo>
                        <a:pt x="327" y="1311"/>
                      </a:lnTo>
                      <a:lnTo>
                        <a:pt x="446" y="1311"/>
                      </a:lnTo>
                      <a:lnTo>
                        <a:pt x="765" y="1581"/>
                      </a:lnTo>
                      <a:lnTo>
                        <a:pt x="871" y="1581"/>
                      </a:lnTo>
                      <a:lnTo>
                        <a:pt x="976" y="1538"/>
                      </a:lnTo>
                      <a:lnTo>
                        <a:pt x="1000" y="1444"/>
                      </a:lnTo>
                      <a:lnTo>
                        <a:pt x="996" y="1317"/>
                      </a:lnTo>
                      <a:lnTo>
                        <a:pt x="1041" y="1224"/>
                      </a:lnTo>
                      <a:lnTo>
                        <a:pt x="1193" y="1158"/>
                      </a:lnTo>
                      <a:lnTo>
                        <a:pt x="1266" y="1015"/>
                      </a:lnTo>
                      <a:lnTo>
                        <a:pt x="1487" y="984"/>
                      </a:lnTo>
                      <a:lnTo>
                        <a:pt x="1501" y="943"/>
                      </a:lnTo>
                      <a:lnTo>
                        <a:pt x="1391" y="524"/>
                      </a:lnTo>
                      <a:lnTo>
                        <a:pt x="1594" y="403"/>
                      </a:lnTo>
                      <a:lnTo>
                        <a:pt x="1663" y="201"/>
                      </a:lnTo>
                      <a:lnTo>
                        <a:pt x="1530" y="201"/>
                      </a:lnTo>
                      <a:lnTo>
                        <a:pt x="1446" y="140"/>
                      </a:lnTo>
                      <a:lnTo>
                        <a:pt x="1380" y="230"/>
                      </a:lnTo>
                      <a:lnTo>
                        <a:pt x="1327" y="154"/>
                      </a:lnTo>
                      <a:lnTo>
                        <a:pt x="1205" y="263"/>
                      </a:lnTo>
                      <a:lnTo>
                        <a:pt x="1097" y="95"/>
                      </a:lnTo>
                      <a:lnTo>
                        <a:pt x="853" y="154"/>
                      </a:lnTo>
                      <a:lnTo>
                        <a:pt x="292" y="0"/>
                      </a:lnTo>
                      <a:lnTo>
                        <a:pt x="209" y="11"/>
                      </a:lnTo>
                      <a:close/>
                    </a:path>
                  </a:pathLst>
                </a:custGeom>
                <a:solidFill>
                  <a:srgbClr val="FFC98E"/>
                </a:solidFill>
                <a:ln w="0">
                  <a:solidFill>
                    <a:srgbClr val="FFC98E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38" name="Freeform 19">
                  <a:extLst>
                    <a:ext uri="{FF2B5EF4-FFF2-40B4-BE49-F238E27FC236}">
                      <a16:creationId xmlns:a16="http://schemas.microsoft.com/office/drawing/2014/main" id="{57969969-3EC4-7521-D0D6-CAADCA0FE75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38" y="2563"/>
                  <a:ext cx="10" cy="7"/>
                </a:xfrm>
                <a:custGeom>
                  <a:avLst/>
                  <a:gdLst>
                    <a:gd name="T0" fmla="*/ 0 w 173"/>
                    <a:gd name="T1" fmla="*/ 0 h 141"/>
                    <a:gd name="T2" fmla="*/ 0 w 173"/>
                    <a:gd name="T3" fmla="*/ 0 h 141"/>
                    <a:gd name="T4" fmla="*/ 0 w 173"/>
                    <a:gd name="T5" fmla="*/ 0 h 141"/>
                    <a:gd name="T6" fmla="*/ 0 w 173"/>
                    <a:gd name="T7" fmla="*/ 0 h 141"/>
                    <a:gd name="T8" fmla="*/ 0 w 173"/>
                    <a:gd name="T9" fmla="*/ 0 h 141"/>
                    <a:gd name="T10" fmla="*/ 0 w 173"/>
                    <a:gd name="T11" fmla="*/ 0 h 141"/>
                    <a:gd name="T12" fmla="*/ 0 w 173"/>
                    <a:gd name="T13" fmla="*/ 0 h 141"/>
                    <a:gd name="T14" fmla="*/ 0 w 173"/>
                    <a:gd name="T15" fmla="*/ 0 h 14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73" h="141">
                      <a:moveTo>
                        <a:pt x="55" y="14"/>
                      </a:moveTo>
                      <a:lnTo>
                        <a:pt x="125" y="0"/>
                      </a:lnTo>
                      <a:lnTo>
                        <a:pt x="173" y="29"/>
                      </a:lnTo>
                      <a:lnTo>
                        <a:pt x="161" y="82"/>
                      </a:lnTo>
                      <a:lnTo>
                        <a:pt x="110" y="135"/>
                      </a:lnTo>
                      <a:lnTo>
                        <a:pt x="41" y="141"/>
                      </a:lnTo>
                      <a:lnTo>
                        <a:pt x="0" y="82"/>
                      </a:lnTo>
                      <a:lnTo>
                        <a:pt x="55" y="14"/>
                      </a:lnTo>
                      <a:close/>
                    </a:path>
                  </a:pathLst>
                </a:custGeom>
                <a:solidFill>
                  <a:srgbClr val="FFEA00"/>
                </a:solidFill>
                <a:ln w="0">
                  <a:solidFill>
                    <a:srgbClr val="FFEA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39" name="Freeform 20">
                  <a:extLst>
                    <a:ext uri="{FF2B5EF4-FFF2-40B4-BE49-F238E27FC236}">
                      <a16:creationId xmlns:a16="http://schemas.microsoft.com/office/drawing/2014/main" id="{4DE78E33-07AA-536F-EE82-06B43A623C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51" y="2749"/>
                  <a:ext cx="72" cy="81"/>
                </a:xfrm>
                <a:custGeom>
                  <a:avLst/>
                  <a:gdLst>
                    <a:gd name="T0" fmla="*/ 0 w 1284"/>
                    <a:gd name="T1" fmla="*/ 0 h 1474"/>
                    <a:gd name="T2" fmla="*/ 0 w 1284"/>
                    <a:gd name="T3" fmla="*/ 0 h 1474"/>
                    <a:gd name="T4" fmla="*/ 0 w 1284"/>
                    <a:gd name="T5" fmla="*/ 0 h 1474"/>
                    <a:gd name="T6" fmla="*/ 0 w 1284"/>
                    <a:gd name="T7" fmla="*/ 0 h 1474"/>
                    <a:gd name="T8" fmla="*/ 0 w 1284"/>
                    <a:gd name="T9" fmla="*/ 0 h 1474"/>
                    <a:gd name="T10" fmla="*/ 0 w 1284"/>
                    <a:gd name="T11" fmla="*/ 0 h 1474"/>
                    <a:gd name="T12" fmla="*/ 0 w 1284"/>
                    <a:gd name="T13" fmla="*/ 0 h 1474"/>
                    <a:gd name="T14" fmla="*/ 0 w 1284"/>
                    <a:gd name="T15" fmla="*/ 0 h 1474"/>
                    <a:gd name="T16" fmla="*/ 0 w 1284"/>
                    <a:gd name="T17" fmla="*/ 0 h 1474"/>
                    <a:gd name="T18" fmla="*/ 0 w 1284"/>
                    <a:gd name="T19" fmla="*/ 0 h 1474"/>
                    <a:gd name="T20" fmla="*/ 0 w 1284"/>
                    <a:gd name="T21" fmla="*/ 0 h 1474"/>
                    <a:gd name="T22" fmla="*/ 0 w 1284"/>
                    <a:gd name="T23" fmla="*/ 0 h 1474"/>
                    <a:gd name="T24" fmla="*/ 0 w 1284"/>
                    <a:gd name="T25" fmla="*/ 0 h 1474"/>
                    <a:gd name="T26" fmla="*/ 0 w 1284"/>
                    <a:gd name="T27" fmla="*/ 0 h 147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1284" h="1474">
                      <a:moveTo>
                        <a:pt x="0" y="712"/>
                      </a:moveTo>
                      <a:lnTo>
                        <a:pt x="164" y="1474"/>
                      </a:lnTo>
                      <a:lnTo>
                        <a:pt x="636" y="1474"/>
                      </a:lnTo>
                      <a:lnTo>
                        <a:pt x="781" y="1349"/>
                      </a:lnTo>
                      <a:lnTo>
                        <a:pt x="1124" y="1315"/>
                      </a:lnTo>
                      <a:lnTo>
                        <a:pt x="1184" y="1228"/>
                      </a:lnTo>
                      <a:lnTo>
                        <a:pt x="1284" y="749"/>
                      </a:lnTo>
                      <a:lnTo>
                        <a:pt x="1090" y="452"/>
                      </a:lnTo>
                      <a:lnTo>
                        <a:pt x="854" y="354"/>
                      </a:lnTo>
                      <a:lnTo>
                        <a:pt x="597" y="234"/>
                      </a:lnTo>
                      <a:lnTo>
                        <a:pt x="509" y="0"/>
                      </a:lnTo>
                      <a:lnTo>
                        <a:pt x="369" y="23"/>
                      </a:lnTo>
                      <a:lnTo>
                        <a:pt x="291" y="313"/>
                      </a:lnTo>
                      <a:lnTo>
                        <a:pt x="0" y="712"/>
                      </a:lnTo>
                      <a:close/>
                    </a:path>
                  </a:pathLst>
                </a:custGeom>
                <a:solidFill>
                  <a:srgbClr val="FFEA00"/>
                </a:solidFill>
                <a:ln w="0">
                  <a:solidFill>
                    <a:srgbClr val="FFEA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40" name="Freeform 21">
                  <a:extLst>
                    <a:ext uri="{FF2B5EF4-FFF2-40B4-BE49-F238E27FC236}">
                      <a16:creationId xmlns:a16="http://schemas.microsoft.com/office/drawing/2014/main" id="{DE876D4F-8D62-F2C1-39C7-9D49D3734E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72" y="2460"/>
                  <a:ext cx="54" cy="36"/>
                </a:xfrm>
                <a:custGeom>
                  <a:avLst/>
                  <a:gdLst>
                    <a:gd name="T0" fmla="*/ 0 w 963"/>
                    <a:gd name="T1" fmla="*/ 0 h 637"/>
                    <a:gd name="T2" fmla="*/ 0 w 963"/>
                    <a:gd name="T3" fmla="*/ 0 h 637"/>
                    <a:gd name="T4" fmla="*/ 0 w 963"/>
                    <a:gd name="T5" fmla="*/ 0 h 637"/>
                    <a:gd name="T6" fmla="*/ 0 w 963"/>
                    <a:gd name="T7" fmla="*/ 0 h 637"/>
                    <a:gd name="T8" fmla="*/ 0 w 963"/>
                    <a:gd name="T9" fmla="*/ 0 h 637"/>
                    <a:gd name="T10" fmla="*/ 0 w 963"/>
                    <a:gd name="T11" fmla="*/ 0 h 637"/>
                    <a:gd name="T12" fmla="*/ 0 w 963"/>
                    <a:gd name="T13" fmla="*/ 0 h 637"/>
                    <a:gd name="T14" fmla="*/ 0 w 963"/>
                    <a:gd name="T15" fmla="*/ 0 h 637"/>
                    <a:gd name="T16" fmla="*/ 0 w 963"/>
                    <a:gd name="T17" fmla="*/ 0 h 637"/>
                    <a:gd name="T18" fmla="*/ 0 w 963"/>
                    <a:gd name="T19" fmla="*/ 0 h 637"/>
                    <a:gd name="T20" fmla="*/ 0 w 963"/>
                    <a:gd name="T21" fmla="*/ 0 h 637"/>
                    <a:gd name="T22" fmla="*/ 0 w 963"/>
                    <a:gd name="T23" fmla="*/ 0 h 637"/>
                    <a:gd name="T24" fmla="*/ 0 w 963"/>
                    <a:gd name="T25" fmla="*/ 0 h 637"/>
                    <a:gd name="T26" fmla="*/ 0 w 963"/>
                    <a:gd name="T27" fmla="*/ 0 h 637"/>
                    <a:gd name="T28" fmla="*/ 0 w 963"/>
                    <a:gd name="T29" fmla="*/ 0 h 637"/>
                    <a:gd name="T30" fmla="*/ 0 w 963"/>
                    <a:gd name="T31" fmla="*/ 0 h 637"/>
                    <a:gd name="T32" fmla="*/ 0 w 963"/>
                    <a:gd name="T33" fmla="*/ 0 h 637"/>
                    <a:gd name="T34" fmla="*/ 0 w 963"/>
                    <a:gd name="T35" fmla="*/ 0 h 637"/>
                    <a:gd name="T36" fmla="*/ 0 w 963"/>
                    <a:gd name="T37" fmla="*/ 0 h 637"/>
                    <a:gd name="T38" fmla="*/ 0 w 963"/>
                    <a:gd name="T39" fmla="*/ 0 h 637"/>
                    <a:gd name="T40" fmla="*/ 0 w 963"/>
                    <a:gd name="T41" fmla="*/ 0 h 637"/>
                    <a:gd name="T42" fmla="*/ 0 w 963"/>
                    <a:gd name="T43" fmla="*/ 0 h 637"/>
                    <a:gd name="T44" fmla="*/ 0 w 963"/>
                    <a:gd name="T45" fmla="*/ 0 h 637"/>
                    <a:gd name="T46" fmla="*/ 0 w 963"/>
                    <a:gd name="T47" fmla="*/ 0 h 637"/>
                    <a:gd name="T48" fmla="*/ 0 w 963"/>
                    <a:gd name="T49" fmla="*/ 0 h 637"/>
                    <a:gd name="T50" fmla="*/ 0 w 963"/>
                    <a:gd name="T51" fmla="*/ 0 h 637"/>
                    <a:gd name="T52" fmla="*/ 0 w 963"/>
                    <a:gd name="T53" fmla="*/ 0 h 637"/>
                    <a:gd name="T54" fmla="*/ 0 w 963"/>
                    <a:gd name="T55" fmla="*/ 0 h 637"/>
                    <a:gd name="T56" fmla="*/ 0 w 963"/>
                    <a:gd name="T57" fmla="*/ 0 h 637"/>
                    <a:gd name="T58" fmla="*/ 0 w 963"/>
                    <a:gd name="T59" fmla="*/ 0 h 637"/>
                    <a:gd name="T60" fmla="*/ 0 w 963"/>
                    <a:gd name="T61" fmla="*/ 0 h 637"/>
                    <a:gd name="T62" fmla="*/ 0 w 963"/>
                    <a:gd name="T63" fmla="*/ 0 h 637"/>
                    <a:gd name="T64" fmla="*/ 0 w 963"/>
                    <a:gd name="T65" fmla="*/ 0 h 637"/>
                    <a:gd name="T66" fmla="*/ 0 w 963"/>
                    <a:gd name="T67" fmla="*/ 0 h 637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963" h="637">
                      <a:moveTo>
                        <a:pt x="963" y="464"/>
                      </a:moveTo>
                      <a:lnTo>
                        <a:pt x="834" y="401"/>
                      </a:lnTo>
                      <a:lnTo>
                        <a:pt x="877" y="464"/>
                      </a:lnTo>
                      <a:lnTo>
                        <a:pt x="784" y="507"/>
                      </a:lnTo>
                      <a:lnTo>
                        <a:pt x="694" y="596"/>
                      </a:lnTo>
                      <a:lnTo>
                        <a:pt x="663" y="568"/>
                      </a:lnTo>
                      <a:lnTo>
                        <a:pt x="466" y="637"/>
                      </a:lnTo>
                      <a:lnTo>
                        <a:pt x="706" y="507"/>
                      </a:lnTo>
                      <a:lnTo>
                        <a:pt x="614" y="464"/>
                      </a:lnTo>
                      <a:lnTo>
                        <a:pt x="784" y="429"/>
                      </a:lnTo>
                      <a:lnTo>
                        <a:pt x="631" y="296"/>
                      </a:lnTo>
                      <a:lnTo>
                        <a:pt x="421" y="366"/>
                      </a:lnTo>
                      <a:lnTo>
                        <a:pt x="515" y="415"/>
                      </a:lnTo>
                      <a:lnTo>
                        <a:pt x="521" y="493"/>
                      </a:lnTo>
                      <a:lnTo>
                        <a:pt x="320" y="529"/>
                      </a:lnTo>
                      <a:lnTo>
                        <a:pt x="396" y="568"/>
                      </a:lnTo>
                      <a:lnTo>
                        <a:pt x="185" y="582"/>
                      </a:lnTo>
                      <a:lnTo>
                        <a:pt x="103" y="479"/>
                      </a:lnTo>
                      <a:lnTo>
                        <a:pt x="173" y="464"/>
                      </a:lnTo>
                      <a:lnTo>
                        <a:pt x="103" y="347"/>
                      </a:lnTo>
                      <a:lnTo>
                        <a:pt x="263" y="452"/>
                      </a:lnTo>
                      <a:lnTo>
                        <a:pt x="433" y="464"/>
                      </a:lnTo>
                      <a:lnTo>
                        <a:pt x="273" y="347"/>
                      </a:lnTo>
                      <a:lnTo>
                        <a:pt x="443" y="296"/>
                      </a:lnTo>
                      <a:lnTo>
                        <a:pt x="355" y="259"/>
                      </a:lnTo>
                      <a:lnTo>
                        <a:pt x="515" y="222"/>
                      </a:lnTo>
                      <a:lnTo>
                        <a:pt x="294" y="143"/>
                      </a:lnTo>
                      <a:lnTo>
                        <a:pt x="226" y="56"/>
                      </a:lnTo>
                      <a:lnTo>
                        <a:pt x="0" y="0"/>
                      </a:lnTo>
                      <a:lnTo>
                        <a:pt x="240" y="30"/>
                      </a:lnTo>
                      <a:lnTo>
                        <a:pt x="480" y="108"/>
                      </a:lnTo>
                      <a:lnTo>
                        <a:pt x="651" y="259"/>
                      </a:lnTo>
                      <a:lnTo>
                        <a:pt x="801" y="366"/>
                      </a:lnTo>
                      <a:lnTo>
                        <a:pt x="963" y="46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41" name="Freeform 22">
                  <a:extLst>
                    <a:ext uri="{FF2B5EF4-FFF2-40B4-BE49-F238E27FC236}">
                      <a16:creationId xmlns:a16="http://schemas.microsoft.com/office/drawing/2014/main" id="{C4CA02FF-B5E3-188F-0940-964CD94DFC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98" y="2492"/>
                  <a:ext cx="29" cy="38"/>
                </a:xfrm>
                <a:custGeom>
                  <a:avLst/>
                  <a:gdLst>
                    <a:gd name="T0" fmla="*/ 0 w 522"/>
                    <a:gd name="T1" fmla="*/ 0 h 685"/>
                    <a:gd name="T2" fmla="*/ 0 w 522"/>
                    <a:gd name="T3" fmla="*/ 0 h 685"/>
                    <a:gd name="T4" fmla="*/ 0 w 522"/>
                    <a:gd name="T5" fmla="*/ 0 h 685"/>
                    <a:gd name="T6" fmla="*/ 0 w 522"/>
                    <a:gd name="T7" fmla="*/ 0 h 685"/>
                    <a:gd name="T8" fmla="*/ 0 w 522"/>
                    <a:gd name="T9" fmla="*/ 0 h 685"/>
                    <a:gd name="T10" fmla="*/ 0 w 522"/>
                    <a:gd name="T11" fmla="*/ 0 h 685"/>
                    <a:gd name="T12" fmla="*/ 0 w 522"/>
                    <a:gd name="T13" fmla="*/ 0 h 685"/>
                    <a:gd name="T14" fmla="*/ 0 w 522"/>
                    <a:gd name="T15" fmla="*/ 0 h 685"/>
                    <a:gd name="T16" fmla="*/ 0 w 522"/>
                    <a:gd name="T17" fmla="*/ 0 h 685"/>
                    <a:gd name="T18" fmla="*/ 0 w 522"/>
                    <a:gd name="T19" fmla="*/ 0 h 685"/>
                    <a:gd name="T20" fmla="*/ 0 w 522"/>
                    <a:gd name="T21" fmla="*/ 0 h 685"/>
                    <a:gd name="T22" fmla="*/ 0 w 522"/>
                    <a:gd name="T23" fmla="*/ 0 h 685"/>
                    <a:gd name="T24" fmla="*/ 0 w 522"/>
                    <a:gd name="T25" fmla="*/ 0 h 685"/>
                    <a:gd name="T26" fmla="*/ 0 w 522"/>
                    <a:gd name="T27" fmla="*/ 0 h 685"/>
                    <a:gd name="T28" fmla="*/ 0 w 522"/>
                    <a:gd name="T29" fmla="*/ 0 h 685"/>
                    <a:gd name="T30" fmla="*/ 0 w 522"/>
                    <a:gd name="T31" fmla="*/ 0 h 685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522" h="685">
                      <a:moveTo>
                        <a:pt x="370" y="0"/>
                      </a:moveTo>
                      <a:lnTo>
                        <a:pt x="313" y="231"/>
                      </a:lnTo>
                      <a:lnTo>
                        <a:pt x="262" y="155"/>
                      </a:lnTo>
                      <a:lnTo>
                        <a:pt x="198" y="324"/>
                      </a:lnTo>
                      <a:lnTo>
                        <a:pt x="0" y="531"/>
                      </a:lnTo>
                      <a:lnTo>
                        <a:pt x="299" y="324"/>
                      </a:lnTo>
                      <a:lnTo>
                        <a:pt x="340" y="399"/>
                      </a:lnTo>
                      <a:lnTo>
                        <a:pt x="340" y="685"/>
                      </a:lnTo>
                      <a:lnTo>
                        <a:pt x="501" y="480"/>
                      </a:lnTo>
                      <a:lnTo>
                        <a:pt x="522" y="182"/>
                      </a:lnTo>
                      <a:lnTo>
                        <a:pt x="473" y="464"/>
                      </a:lnTo>
                      <a:lnTo>
                        <a:pt x="381" y="544"/>
                      </a:lnTo>
                      <a:lnTo>
                        <a:pt x="381" y="336"/>
                      </a:lnTo>
                      <a:lnTo>
                        <a:pt x="348" y="297"/>
                      </a:lnTo>
                      <a:lnTo>
                        <a:pt x="401" y="92"/>
                      </a:lnTo>
                      <a:lnTo>
                        <a:pt x="37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42" name="Freeform 23">
                  <a:extLst>
                    <a:ext uri="{FF2B5EF4-FFF2-40B4-BE49-F238E27FC236}">
                      <a16:creationId xmlns:a16="http://schemas.microsoft.com/office/drawing/2014/main" id="{882BE6F2-ACED-0EE5-65DD-5ADA884F04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00" y="2528"/>
                  <a:ext cx="10" cy="14"/>
                </a:xfrm>
                <a:custGeom>
                  <a:avLst/>
                  <a:gdLst>
                    <a:gd name="T0" fmla="*/ 0 w 192"/>
                    <a:gd name="T1" fmla="*/ 0 h 254"/>
                    <a:gd name="T2" fmla="*/ 0 w 192"/>
                    <a:gd name="T3" fmla="*/ 0 h 254"/>
                    <a:gd name="T4" fmla="*/ 0 w 192"/>
                    <a:gd name="T5" fmla="*/ 0 h 254"/>
                    <a:gd name="T6" fmla="*/ 0 w 192"/>
                    <a:gd name="T7" fmla="*/ 0 h 254"/>
                    <a:gd name="T8" fmla="*/ 0 w 192"/>
                    <a:gd name="T9" fmla="*/ 0 h 254"/>
                    <a:gd name="T10" fmla="*/ 0 w 192"/>
                    <a:gd name="T11" fmla="*/ 0 h 254"/>
                    <a:gd name="T12" fmla="*/ 0 w 192"/>
                    <a:gd name="T13" fmla="*/ 0 h 254"/>
                    <a:gd name="T14" fmla="*/ 0 w 192"/>
                    <a:gd name="T15" fmla="*/ 0 h 25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92" h="254">
                      <a:moveTo>
                        <a:pt x="130" y="0"/>
                      </a:moveTo>
                      <a:lnTo>
                        <a:pt x="21" y="148"/>
                      </a:lnTo>
                      <a:lnTo>
                        <a:pt x="0" y="254"/>
                      </a:lnTo>
                      <a:lnTo>
                        <a:pt x="130" y="179"/>
                      </a:lnTo>
                      <a:lnTo>
                        <a:pt x="169" y="242"/>
                      </a:lnTo>
                      <a:lnTo>
                        <a:pt x="192" y="101"/>
                      </a:lnTo>
                      <a:lnTo>
                        <a:pt x="130" y="138"/>
                      </a:lnTo>
                      <a:lnTo>
                        <a:pt x="13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43" name="Freeform 24">
                  <a:extLst>
                    <a:ext uri="{FF2B5EF4-FFF2-40B4-BE49-F238E27FC236}">
                      <a16:creationId xmlns:a16="http://schemas.microsoft.com/office/drawing/2014/main" id="{167AA384-1FBA-1394-7D4B-20CE0519B8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16" y="2513"/>
                  <a:ext cx="31" cy="30"/>
                </a:xfrm>
                <a:custGeom>
                  <a:avLst/>
                  <a:gdLst>
                    <a:gd name="T0" fmla="*/ 0 w 552"/>
                    <a:gd name="T1" fmla="*/ 0 h 536"/>
                    <a:gd name="T2" fmla="*/ 0 w 552"/>
                    <a:gd name="T3" fmla="*/ 0 h 536"/>
                    <a:gd name="T4" fmla="*/ 0 w 552"/>
                    <a:gd name="T5" fmla="*/ 0 h 536"/>
                    <a:gd name="T6" fmla="*/ 0 w 552"/>
                    <a:gd name="T7" fmla="*/ 0 h 536"/>
                    <a:gd name="T8" fmla="*/ 0 w 552"/>
                    <a:gd name="T9" fmla="*/ 0 h 536"/>
                    <a:gd name="T10" fmla="*/ 0 w 552"/>
                    <a:gd name="T11" fmla="*/ 0 h 536"/>
                    <a:gd name="T12" fmla="*/ 0 w 552"/>
                    <a:gd name="T13" fmla="*/ 0 h 536"/>
                    <a:gd name="T14" fmla="*/ 0 w 552"/>
                    <a:gd name="T15" fmla="*/ 0 h 536"/>
                    <a:gd name="T16" fmla="*/ 0 w 552"/>
                    <a:gd name="T17" fmla="*/ 0 h 536"/>
                    <a:gd name="T18" fmla="*/ 0 w 552"/>
                    <a:gd name="T19" fmla="*/ 0 h 536"/>
                    <a:gd name="T20" fmla="*/ 0 w 552"/>
                    <a:gd name="T21" fmla="*/ 0 h 536"/>
                    <a:gd name="T22" fmla="*/ 0 w 552"/>
                    <a:gd name="T23" fmla="*/ 0 h 536"/>
                    <a:gd name="T24" fmla="*/ 0 w 552"/>
                    <a:gd name="T25" fmla="*/ 0 h 536"/>
                    <a:gd name="T26" fmla="*/ 0 w 552"/>
                    <a:gd name="T27" fmla="*/ 0 h 536"/>
                    <a:gd name="T28" fmla="*/ 0 w 552"/>
                    <a:gd name="T29" fmla="*/ 0 h 536"/>
                    <a:gd name="T30" fmla="*/ 0 w 552"/>
                    <a:gd name="T31" fmla="*/ 0 h 536"/>
                    <a:gd name="T32" fmla="*/ 0 w 552"/>
                    <a:gd name="T33" fmla="*/ 0 h 536"/>
                    <a:gd name="T34" fmla="*/ 0 w 552"/>
                    <a:gd name="T35" fmla="*/ 0 h 536"/>
                    <a:gd name="T36" fmla="*/ 0 w 552"/>
                    <a:gd name="T37" fmla="*/ 0 h 536"/>
                    <a:gd name="T38" fmla="*/ 0 w 552"/>
                    <a:gd name="T39" fmla="*/ 0 h 536"/>
                    <a:gd name="T40" fmla="*/ 0 w 552"/>
                    <a:gd name="T41" fmla="*/ 0 h 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552" h="536">
                      <a:moveTo>
                        <a:pt x="0" y="525"/>
                      </a:moveTo>
                      <a:lnTo>
                        <a:pt x="0" y="419"/>
                      </a:lnTo>
                      <a:lnTo>
                        <a:pt x="84" y="372"/>
                      </a:lnTo>
                      <a:lnTo>
                        <a:pt x="84" y="437"/>
                      </a:lnTo>
                      <a:lnTo>
                        <a:pt x="170" y="343"/>
                      </a:lnTo>
                      <a:lnTo>
                        <a:pt x="253" y="179"/>
                      </a:lnTo>
                      <a:lnTo>
                        <a:pt x="211" y="419"/>
                      </a:lnTo>
                      <a:lnTo>
                        <a:pt x="294" y="343"/>
                      </a:lnTo>
                      <a:lnTo>
                        <a:pt x="304" y="409"/>
                      </a:lnTo>
                      <a:lnTo>
                        <a:pt x="351" y="372"/>
                      </a:lnTo>
                      <a:lnTo>
                        <a:pt x="382" y="409"/>
                      </a:lnTo>
                      <a:lnTo>
                        <a:pt x="474" y="308"/>
                      </a:lnTo>
                      <a:lnTo>
                        <a:pt x="517" y="167"/>
                      </a:lnTo>
                      <a:lnTo>
                        <a:pt x="517" y="0"/>
                      </a:lnTo>
                      <a:lnTo>
                        <a:pt x="552" y="154"/>
                      </a:lnTo>
                      <a:lnTo>
                        <a:pt x="517" y="396"/>
                      </a:lnTo>
                      <a:lnTo>
                        <a:pt x="351" y="525"/>
                      </a:lnTo>
                      <a:lnTo>
                        <a:pt x="229" y="536"/>
                      </a:lnTo>
                      <a:lnTo>
                        <a:pt x="253" y="460"/>
                      </a:lnTo>
                      <a:lnTo>
                        <a:pt x="133" y="525"/>
                      </a:lnTo>
                      <a:lnTo>
                        <a:pt x="0" y="52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44" name="Freeform 25">
                  <a:extLst>
                    <a:ext uri="{FF2B5EF4-FFF2-40B4-BE49-F238E27FC236}">
                      <a16:creationId xmlns:a16="http://schemas.microsoft.com/office/drawing/2014/main" id="{93DE308E-4447-43A5-AB37-3B92CD6361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10" y="2552"/>
                  <a:ext cx="6" cy="5"/>
                </a:xfrm>
                <a:custGeom>
                  <a:avLst/>
                  <a:gdLst>
                    <a:gd name="T0" fmla="*/ 0 w 98"/>
                    <a:gd name="T1" fmla="*/ 0 h 90"/>
                    <a:gd name="T2" fmla="*/ 0 w 98"/>
                    <a:gd name="T3" fmla="*/ 0 h 90"/>
                    <a:gd name="T4" fmla="*/ 0 w 98"/>
                    <a:gd name="T5" fmla="*/ 0 h 90"/>
                    <a:gd name="T6" fmla="*/ 0 w 98"/>
                    <a:gd name="T7" fmla="*/ 0 h 90"/>
                    <a:gd name="T8" fmla="*/ 0 w 98"/>
                    <a:gd name="T9" fmla="*/ 0 h 90"/>
                    <a:gd name="T10" fmla="*/ 0 w 98"/>
                    <a:gd name="T11" fmla="*/ 0 h 9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98" h="90">
                      <a:moveTo>
                        <a:pt x="0" y="0"/>
                      </a:moveTo>
                      <a:lnTo>
                        <a:pt x="0" y="90"/>
                      </a:lnTo>
                      <a:lnTo>
                        <a:pt x="39" y="90"/>
                      </a:lnTo>
                      <a:lnTo>
                        <a:pt x="98" y="16"/>
                      </a:lnTo>
                      <a:lnTo>
                        <a:pt x="98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45" name="Freeform 26">
                  <a:extLst>
                    <a:ext uri="{FF2B5EF4-FFF2-40B4-BE49-F238E27FC236}">
                      <a16:creationId xmlns:a16="http://schemas.microsoft.com/office/drawing/2014/main" id="{D317C80D-6DB2-1922-6125-75ADD1F40D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01" y="2557"/>
                  <a:ext cx="9" cy="11"/>
                </a:xfrm>
                <a:custGeom>
                  <a:avLst/>
                  <a:gdLst>
                    <a:gd name="T0" fmla="*/ 0 w 159"/>
                    <a:gd name="T1" fmla="*/ 0 h 194"/>
                    <a:gd name="T2" fmla="*/ 0 w 159"/>
                    <a:gd name="T3" fmla="*/ 0 h 194"/>
                    <a:gd name="T4" fmla="*/ 0 w 159"/>
                    <a:gd name="T5" fmla="*/ 0 h 194"/>
                    <a:gd name="T6" fmla="*/ 0 w 159"/>
                    <a:gd name="T7" fmla="*/ 0 h 194"/>
                    <a:gd name="T8" fmla="*/ 0 w 159"/>
                    <a:gd name="T9" fmla="*/ 0 h 194"/>
                    <a:gd name="T10" fmla="*/ 0 w 159"/>
                    <a:gd name="T11" fmla="*/ 0 h 19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59" h="194">
                      <a:moveTo>
                        <a:pt x="159" y="0"/>
                      </a:moveTo>
                      <a:lnTo>
                        <a:pt x="159" y="69"/>
                      </a:lnTo>
                      <a:lnTo>
                        <a:pt x="116" y="69"/>
                      </a:lnTo>
                      <a:lnTo>
                        <a:pt x="0" y="194"/>
                      </a:lnTo>
                      <a:lnTo>
                        <a:pt x="0" y="0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46" name="Freeform 27">
                  <a:extLst>
                    <a:ext uri="{FF2B5EF4-FFF2-40B4-BE49-F238E27FC236}">
                      <a16:creationId xmlns:a16="http://schemas.microsoft.com/office/drawing/2014/main" id="{39D225E6-4A8E-7D7A-8663-E535EF36C1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95" y="2567"/>
                  <a:ext cx="8" cy="8"/>
                </a:xfrm>
                <a:custGeom>
                  <a:avLst/>
                  <a:gdLst>
                    <a:gd name="T0" fmla="*/ 0 w 143"/>
                    <a:gd name="T1" fmla="*/ 0 h 142"/>
                    <a:gd name="T2" fmla="*/ 0 w 143"/>
                    <a:gd name="T3" fmla="*/ 0 h 142"/>
                    <a:gd name="T4" fmla="*/ 0 w 143"/>
                    <a:gd name="T5" fmla="*/ 0 h 142"/>
                    <a:gd name="T6" fmla="*/ 0 w 143"/>
                    <a:gd name="T7" fmla="*/ 0 h 142"/>
                    <a:gd name="T8" fmla="*/ 0 w 143"/>
                    <a:gd name="T9" fmla="*/ 0 h 14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43" h="142">
                      <a:moveTo>
                        <a:pt x="113" y="0"/>
                      </a:moveTo>
                      <a:lnTo>
                        <a:pt x="0" y="142"/>
                      </a:lnTo>
                      <a:lnTo>
                        <a:pt x="113" y="142"/>
                      </a:lnTo>
                      <a:lnTo>
                        <a:pt x="143" y="51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47" name="Freeform 28">
                  <a:extLst>
                    <a:ext uri="{FF2B5EF4-FFF2-40B4-BE49-F238E27FC236}">
                      <a16:creationId xmlns:a16="http://schemas.microsoft.com/office/drawing/2014/main" id="{3211E9A7-2331-D056-B6FC-071A73A2906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91" y="2583"/>
                  <a:ext cx="24" cy="14"/>
                </a:xfrm>
                <a:custGeom>
                  <a:avLst/>
                  <a:gdLst>
                    <a:gd name="T0" fmla="*/ 0 w 433"/>
                    <a:gd name="T1" fmla="*/ 0 h 244"/>
                    <a:gd name="T2" fmla="*/ 0 w 433"/>
                    <a:gd name="T3" fmla="*/ 0 h 244"/>
                    <a:gd name="T4" fmla="*/ 0 w 433"/>
                    <a:gd name="T5" fmla="*/ 0 h 244"/>
                    <a:gd name="T6" fmla="*/ 0 w 433"/>
                    <a:gd name="T7" fmla="*/ 0 h 244"/>
                    <a:gd name="T8" fmla="*/ 0 w 433"/>
                    <a:gd name="T9" fmla="*/ 0 h 244"/>
                    <a:gd name="T10" fmla="*/ 0 w 433"/>
                    <a:gd name="T11" fmla="*/ 0 h 244"/>
                    <a:gd name="T12" fmla="*/ 0 w 433"/>
                    <a:gd name="T13" fmla="*/ 0 h 244"/>
                    <a:gd name="T14" fmla="*/ 0 w 433"/>
                    <a:gd name="T15" fmla="*/ 0 h 244"/>
                    <a:gd name="T16" fmla="*/ 0 w 433"/>
                    <a:gd name="T17" fmla="*/ 0 h 24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433" h="244">
                      <a:moveTo>
                        <a:pt x="212" y="0"/>
                      </a:moveTo>
                      <a:lnTo>
                        <a:pt x="120" y="166"/>
                      </a:lnTo>
                      <a:lnTo>
                        <a:pt x="0" y="229"/>
                      </a:lnTo>
                      <a:lnTo>
                        <a:pt x="40" y="244"/>
                      </a:lnTo>
                      <a:lnTo>
                        <a:pt x="161" y="180"/>
                      </a:lnTo>
                      <a:lnTo>
                        <a:pt x="220" y="51"/>
                      </a:lnTo>
                      <a:lnTo>
                        <a:pt x="419" y="14"/>
                      </a:lnTo>
                      <a:lnTo>
                        <a:pt x="433" y="0"/>
                      </a:lnTo>
                      <a:lnTo>
                        <a:pt x="21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48" name="Freeform 29">
                  <a:extLst>
                    <a:ext uri="{FF2B5EF4-FFF2-40B4-BE49-F238E27FC236}">
                      <a16:creationId xmlns:a16="http://schemas.microsoft.com/office/drawing/2014/main" id="{84622D07-AF0F-98AE-8F87-1A23488489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41" y="2568"/>
                  <a:ext cx="45" cy="49"/>
                </a:xfrm>
                <a:custGeom>
                  <a:avLst/>
                  <a:gdLst>
                    <a:gd name="T0" fmla="*/ 0 w 801"/>
                    <a:gd name="T1" fmla="*/ 0 h 888"/>
                    <a:gd name="T2" fmla="*/ 0 w 801"/>
                    <a:gd name="T3" fmla="*/ 0 h 888"/>
                    <a:gd name="T4" fmla="*/ 0 w 801"/>
                    <a:gd name="T5" fmla="*/ 0 h 888"/>
                    <a:gd name="T6" fmla="*/ 0 w 801"/>
                    <a:gd name="T7" fmla="*/ 0 h 888"/>
                    <a:gd name="T8" fmla="*/ 0 w 801"/>
                    <a:gd name="T9" fmla="*/ 0 h 888"/>
                    <a:gd name="T10" fmla="*/ 0 w 801"/>
                    <a:gd name="T11" fmla="*/ 0 h 888"/>
                    <a:gd name="T12" fmla="*/ 0 w 801"/>
                    <a:gd name="T13" fmla="*/ 0 h 888"/>
                    <a:gd name="T14" fmla="*/ 0 w 801"/>
                    <a:gd name="T15" fmla="*/ 0 h 888"/>
                    <a:gd name="T16" fmla="*/ 0 w 801"/>
                    <a:gd name="T17" fmla="*/ 0 h 888"/>
                    <a:gd name="T18" fmla="*/ 0 w 801"/>
                    <a:gd name="T19" fmla="*/ 0 h 888"/>
                    <a:gd name="T20" fmla="*/ 0 w 801"/>
                    <a:gd name="T21" fmla="*/ 0 h 888"/>
                    <a:gd name="T22" fmla="*/ 0 w 801"/>
                    <a:gd name="T23" fmla="*/ 0 h 888"/>
                    <a:gd name="T24" fmla="*/ 0 w 801"/>
                    <a:gd name="T25" fmla="*/ 0 h 888"/>
                    <a:gd name="T26" fmla="*/ 0 w 801"/>
                    <a:gd name="T27" fmla="*/ 0 h 888"/>
                    <a:gd name="T28" fmla="*/ 0 w 801"/>
                    <a:gd name="T29" fmla="*/ 0 h 888"/>
                    <a:gd name="T30" fmla="*/ 0 w 801"/>
                    <a:gd name="T31" fmla="*/ 0 h 888"/>
                    <a:gd name="T32" fmla="*/ 0 w 801"/>
                    <a:gd name="T33" fmla="*/ 0 h 88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801" h="888">
                      <a:moveTo>
                        <a:pt x="801" y="824"/>
                      </a:moveTo>
                      <a:lnTo>
                        <a:pt x="705" y="863"/>
                      </a:lnTo>
                      <a:lnTo>
                        <a:pt x="627" y="863"/>
                      </a:lnTo>
                      <a:lnTo>
                        <a:pt x="263" y="516"/>
                      </a:lnTo>
                      <a:lnTo>
                        <a:pt x="92" y="0"/>
                      </a:lnTo>
                      <a:lnTo>
                        <a:pt x="53" y="39"/>
                      </a:lnTo>
                      <a:lnTo>
                        <a:pt x="130" y="299"/>
                      </a:lnTo>
                      <a:lnTo>
                        <a:pt x="92" y="337"/>
                      </a:lnTo>
                      <a:lnTo>
                        <a:pt x="0" y="272"/>
                      </a:lnTo>
                      <a:lnTo>
                        <a:pt x="101" y="493"/>
                      </a:lnTo>
                      <a:lnTo>
                        <a:pt x="101" y="617"/>
                      </a:lnTo>
                      <a:lnTo>
                        <a:pt x="53" y="888"/>
                      </a:lnTo>
                      <a:lnTo>
                        <a:pt x="181" y="646"/>
                      </a:lnTo>
                      <a:lnTo>
                        <a:pt x="253" y="646"/>
                      </a:lnTo>
                      <a:lnTo>
                        <a:pt x="603" y="888"/>
                      </a:lnTo>
                      <a:lnTo>
                        <a:pt x="693" y="888"/>
                      </a:lnTo>
                      <a:lnTo>
                        <a:pt x="801" y="8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49" name="Freeform 30">
                  <a:extLst>
                    <a:ext uri="{FF2B5EF4-FFF2-40B4-BE49-F238E27FC236}">
                      <a16:creationId xmlns:a16="http://schemas.microsoft.com/office/drawing/2014/main" id="{93586813-C1B3-D0E6-691F-3F9EEF74F23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87" y="2602"/>
                  <a:ext cx="2" cy="7"/>
                </a:xfrm>
                <a:custGeom>
                  <a:avLst/>
                  <a:gdLst>
                    <a:gd name="T0" fmla="*/ 0 w 21"/>
                    <a:gd name="T1" fmla="*/ 0 h 131"/>
                    <a:gd name="T2" fmla="*/ 0 w 21"/>
                    <a:gd name="T3" fmla="*/ 0 h 131"/>
                    <a:gd name="T4" fmla="*/ 0 w 21"/>
                    <a:gd name="T5" fmla="*/ 0 h 131"/>
                    <a:gd name="T6" fmla="*/ 0 w 21"/>
                    <a:gd name="T7" fmla="*/ 0 h 131"/>
                    <a:gd name="T8" fmla="*/ 0 w 21"/>
                    <a:gd name="T9" fmla="*/ 0 h 13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1" h="131">
                      <a:moveTo>
                        <a:pt x="0" y="0"/>
                      </a:moveTo>
                      <a:lnTo>
                        <a:pt x="0" y="131"/>
                      </a:lnTo>
                      <a:lnTo>
                        <a:pt x="21" y="107"/>
                      </a:lnTo>
                      <a:lnTo>
                        <a:pt x="21" y="3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50" name="Freeform 31">
                  <a:extLst>
                    <a:ext uri="{FF2B5EF4-FFF2-40B4-BE49-F238E27FC236}">
                      <a16:creationId xmlns:a16="http://schemas.microsoft.com/office/drawing/2014/main" id="{2CEC929E-EF32-E4FF-8362-234841B50D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71" y="2493"/>
                  <a:ext cx="24" cy="21"/>
                </a:xfrm>
                <a:custGeom>
                  <a:avLst/>
                  <a:gdLst>
                    <a:gd name="T0" fmla="*/ 0 w 423"/>
                    <a:gd name="T1" fmla="*/ 0 h 385"/>
                    <a:gd name="T2" fmla="*/ 0 w 423"/>
                    <a:gd name="T3" fmla="*/ 0 h 385"/>
                    <a:gd name="T4" fmla="*/ 0 w 423"/>
                    <a:gd name="T5" fmla="*/ 0 h 385"/>
                    <a:gd name="T6" fmla="*/ 0 w 423"/>
                    <a:gd name="T7" fmla="*/ 0 h 385"/>
                    <a:gd name="T8" fmla="*/ 0 w 423"/>
                    <a:gd name="T9" fmla="*/ 0 h 385"/>
                    <a:gd name="T10" fmla="*/ 0 w 423"/>
                    <a:gd name="T11" fmla="*/ 0 h 385"/>
                    <a:gd name="T12" fmla="*/ 0 w 423"/>
                    <a:gd name="T13" fmla="*/ 0 h 385"/>
                    <a:gd name="T14" fmla="*/ 0 w 423"/>
                    <a:gd name="T15" fmla="*/ 0 h 385"/>
                    <a:gd name="T16" fmla="*/ 0 w 423"/>
                    <a:gd name="T17" fmla="*/ 0 h 385"/>
                    <a:gd name="T18" fmla="*/ 0 w 423"/>
                    <a:gd name="T19" fmla="*/ 0 h 385"/>
                    <a:gd name="T20" fmla="*/ 0 w 423"/>
                    <a:gd name="T21" fmla="*/ 0 h 385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423" h="385">
                      <a:moveTo>
                        <a:pt x="423" y="195"/>
                      </a:moveTo>
                      <a:lnTo>
                        <a:pt x="284" y="168"/>
                      </a:lnTo>
                      <a:lnTo>
                        <a:pt x="194" y="64"/>
                      </a:lnTo>
                      <a:lnTo>
                        <a:pt x="63" y="0"/>
                      </a:lnTo>
                      <a:lnTo>
                        <a:pt x="153" y="141"/>
                      </a:lnTo>
                      <a:lnTo>
                        <a:pt x="0" y="64"/>
                      </a:lnTo>
                      <a:lnTo>
                        <a:pt x="106" y="244"/>
                      </a:lnTo>
                      <a:lnTo>
                        <a:pt x="315" y="385"/>
                      </a:lnTo>
                      <a:lnTo>
                        <a:pt x="194" y="258"/>
                      </a:lnTo>
                      <a:lnTo>
                        <a:pt x="323" y="244"/>
                      </a:lnTo>
                      <a:lnTo>
                        <a:pt x="423" y="19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51" name="Freeform 32">
                  <a:extLst>
                    <a:ext uri="{FF2B5EF4-FFF2-40B4-BE49-F238E27FC236}">
                      <a16:creationId xmlns:a16="http://schemas.microsoft.com/office/drawing/2014/main" id="{30C6B3D1-2A9C-4D87-CE60-C98387C4C88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7" y="2494"/>
                  <a:ext cx="28" cy="22"/>
                </a:xfrm>
                <a:custGeom>
                  <a:avLst/>
                  <a:gdLst>
                    <a:gd name="T0" fmla="*/ 0 w 505"/>
                    <a:gd name="T1" fmla="*/ 0 h 401"/>
                    <a:gd name="T2" fmla="*/ 0 w 505"/>
                    <a:gd name="T3" fmla="*/ 0 h 401"/>
                    <a:gd name="T4" fmla="*/ 0 w 505"/>
                    <a:gd name="T5" fmla="*/ 0 h 401"/>
                    <a:gd name="T6" fmla="*/ 0 w 505"/>
                    <a:gd name="T7" fmla="*/ 0 h 401"/>
                    <a:gd name="T8" fmla="*/ 0 w 505"/>
                    <a:gd name="T9" fmla="*/ 0 h 401"/>
                    <a:gd name="T10" fmla="*/ 0 w 505"/>
                    <a:gd name="T11" fmla="*/ 0 h 401"/>
                    <a:gd name="T12" fmla="*/ 0 w 505"/>
                    <a:gd name="T13" fmla="*/ 0 h 401"/>
                    <a:gd name="T14" fmla="*/ 0 w 505"/>
                    <a:gd name="T15" fmla="*/ 0 h 401"/>
                    <a:gd name="T16" fmla="*/ 0 w 505"/>
                    <a:gd name="T17" fmla="*/ 0 h 401"/>
                    <a:gd name="T18" fmla="*/ 0 w 505"/>
                    <a:gd name="T19" fmla="*/ 0 h 40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505" h="401">
                      <a:moveTo>
                        <a:pt x="505" y="401"/>
                      </a:moveTo>
                      <a:lnTo>
                        <a:pt x="411" y="401"/>
                      </a:lnTo>
                      <a:lnTo>
                        <a:pt x="180" y="346"/>
                      </a:lnTo>
                      <a:lnTo>
                        <a:pt x="0" y="192"/>
                      </a:lnTo>
                      <a:lnTo>
                        <a:pt x="219" y="219"/>
                      </a:lnTo>
                      <a:lnTo>
                        <a:pt x="151" y="75"/>
                      </a:lnTo>
                      <a:lnTo>
                        <a:pt x="31" y="0"/>
                      </a:lnTo>
                      <a:lnTo>
                        <a:pt x="193" y="90"/>
                      </a:lnTo>
                      <a:lnTo>
                        <a:pt x="345" y="323"/>
                      </a:lnTo>
                      <a:lnTo>
                        <a:pt x="505" y="40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52" name="Freeform 33">
                  <a:extLst>
                    <a:ext uri="{FF2B5EF4-FFF2-40B4-BE49-F238E27FC236}">
                      <a16:creationId xmlns:a16="http://schemas.microsoft.com/office/drawing/2014/main" id="{C335068D-BCAE-3112-60DC-75F092AF26F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30" y="2493"/>
                  <a:ext cx="57" cy="49"/>
                </a:xfrm>
                <a:custGeom>
                  <a:avLst/>
                  <a:gdLst>
                    <a:gd name="T0" fmla="*/ 0 w 1041"/>
                    <a:gd name="T1" fmla="*/ 0 h 874"/>
                    <a:gd name="T2" fmla="*/ 0 w 1041"/>
                    <a:gd name="T3" fmla="*/ 0 h 874"/>
                    <a:gd name="T4" fmla="*/ 0 w 1041"/>
                    <a:gd name="T5" fmla="*/ 0 h 874"/>
                    <a:gd name="T6" fmla="*/ 0 w 1041"/>
                    <a:gd name="T7" fmla="*/ 0 h 874"/>
                    <a:gd name="T8" fmla="*/ 0 w 1041"/>
                    <a:gd name="T9" fmla="*/ 0 h 874"/>
                    <a:gd name="T10" fmla="*/ 0 w 1041"/>
                    <a:gd name="T11" fmla="*/ 0 h 874"/>
                    <a:gd name="T12" fmla="*/ 0 w 1041"/>
                    <a:gd name="T13" fmla="*/ 0 h 874"/>
                    <a:gd name="T14" fmla="*/ 0 w 1041"/>
                    <a:gd name="T15" fmla="*/ 0 h 874"/>
                    <a:gd name="T16" fmla="*/ 0 w 1041"/>
                    <a:gd name="T17" fmla="*/ 0 h 874"/>
                    <a:gd name="T18" fmla="*/ 0 w 1041"/>
                    <a:gd name="T19" fmla="*/ 0 h 874"/>
                    <a:gd name="T20" fmla="*/ 0 w 1041"/>
                    <a:gd name="T21" fmla="*/ 0 h 874"/>
                    <a:gd name="T22" fmla="*/ 0 w 1041"/>
                    <a:gd name="T23" fmla="*/ 0 h 874"/>
                    <a:gd name="T24" fmla="*/ 0 w 1041"/>
                    <a:gd name="T25" fmla="*/ 0 h 874"/>
                    <a:gd name="T26" fmla="*/ 0 w 1041"/>
                    <a:gd name="T27" fmla="*/ 0 h 874"/>
                    <a:gd name="T28" fmla="*/ 0 w 1041"/>
                    <a:gd name="T29" fmla="*/ 0 h 874"/>
                    <a:gd name="T30" fmla="*/ 0 w 1041"/>
                    <a:gd name="T31" fmla="*/ 0 h 874"/>
                    <a:gd name="T32" fmla="*/ 0 w 1041"/>
                    <a:gd name="T33" fmla="*/ 0 h 874"/>
                    <a:gd name="T34" fmla="*/ 0 w 1041"/>
                    <a:gd name="T35" fmla="*/ 0 h 874"/>
                    <a:gd name="T36" fmla="*/ 0 w 1041"/>
                    <a:gd name="T37" fmla="*/ 0 h 874"/>
                    <a:gd name="T38" fmla="*/ 0 w 1041"/>
                    <a:gd name="T39" fmla="*/ 0 h 874"/>
                    <a:gd name="T40" fmla="*/ 0 w 1041"/>
                    <a:gd name="T41" fmla="*/ 0 h 874"/>
                    <a:gd name="T42" fmla="*/ 0 w 1041"/>
                    <a:gd name="T43" fmla="*/ 0 h 874"/>
                    <a:gd name="T44" fmla="*/ 0 w 1041"/>
                    <a:gd name="T45" fmla="*/ 0 h 874"/>
                    <a:gd name="T46" fmla="*/ 0 w 1041"/>
                    <a:gd name="T47" fmla="*/ 0 h 874"/>
                    <a:gd name="T48" fmla="*/ 0 w 1041"/>
                    <a:gd name="T49" fmla="*/ 0 h 874"/>
                    <a:gd name="T50" fmla="*/ 0 w 1041"/>
                    <a:gd name="T51" fmla="*/ 0 h 874"/>
                    <a:gd name="T52" fmla="*/ 0 w 1041"/>
                    <a:gd name="T53" fmla="*/ 0 h 874"/>
                    <a:gd name="T54" fmla="*/ 0 w 1041"/>
                    <a:gd name="T55" fmla="*/ 0 h 874"/>
                    <a:gd name="T56" fmla="*/ 0 w 1041"/>
                    <a:gd name="T57" fmla="*/ 0 h 874"/>
                    <a:gd name="T58" fmla="*/ 0 w 1041"/>
                    <a:gd name="T59" fmla="*/ 0 h 874"/>
                    <a:gd name="T60" fmla="*/ 0 w 1041"/>
                    <a:gd name="T61" fmla="*/ 0 h 874"/>
                    <a:gd name="T62" fmla="*/ 0 w 1041"/>
                    <a:gd name="T63" fmla="*/ 0 h 874"/>
                    <a:gd name="T64" fmla="*/ 0 w 1041"/>
                    <a:gd name="T65" fmla="*/ 0 h 874"/>
                    <a:gd name="T66" fmla="*/ 0 w 1041"/>
                    <a:gd name="T67" fmla="*/ 0 h 874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1041" h="874">
                      <a:moveTo>
                        <a:pt x="969" y="473"/>
                      </a:moveTo>
                      <a:lnTo>
                        <a:pt x="853" y="473"/>
                      </a:lnTo>
                      <a:lnTo>
                        <a:pt x="651" y="426"/>
                      </a:lnTo>
                      <a:lnTo>
                        <a:pt x="470" y="308"/>
                      </a:lnTo>
                      <a:lnTo>
                        <a:pt x="319" y="269"/>
                      </a:lnTo>
                      <a:lnTo>
                        <a:pt x="438" y="388"/>
                      </a:lnTo>
                      <a:lnTo>
                        <a:pt x="419" y="473"/>
                      </a:lnTo>
                      <a:lnTo>
                        <a:pt x="267" y="371"/>
                      </a:lnTo>
                      <a:lnTo>
                        <a:pt x="176" y="0"/>
                      </a:lnTo>
                      <a:lnTo>
                        <a:pt x="129" y="11"/>
                      </a:lnTo>
                      <a:lnTo>
                        <a:pt x="97" y="101"/>
                      </a:lnTo>
                      <a:lnTo>
                        <a:pt x="0" y="230"/>
                      </a:lnTo>
                      <a:lnTo>
                        <a:pt x="0" y="396"/>
                      </a:lnTo>
                      <a:lnTo>
                        <a:pt x="156" y="735"/>
                      </a:lnTo>
                      <a:lnTo>
                        <a:pt x="260" y="643"/>
                      </a:lnTo>
                      <a:lnTo>
                        <a:pt x="407" y="786"/>
                      </a:lnTo>
                      <a:lnTo>
                        <a:pt x="479" y="786"/>
                      </a:lnTo>
                      <a:lnTo>
                        <a:pt x="407" y="643"/>
                      </a:lnTo>
                      <a:lnTo>
                        <a:pt x="579" y="786"/>
                      </a:lnTo>
                      <a:lnTo>
                        <a:pt x="682" y="799"/>
                      </a:lnTo>
                      <a:lnTo>
                        <a:pt x="571" y="874"/>
                      </a:lnTo>
                      <a:lnTo>
                        <a:pt x="861" y="874"/>
                      </a:lnTo>
                      <a:lnTo>
                        <a:pt x="747" y="735"/>
                      </a:lnTo>
                      <a:lnTo>
                        <a:pt x="900" y="786"/>
                      </a:lnTo>
                      <a:lnTo>
                        <a:pt x="1041" y="745"/>
                      </a:lnTo>
                      <a:lnTo>
                        <a:pt x="912" y="745"/>
                      </a:lnTo>
                      <a:lnTo>
                        <a:pt x="798" y="657"/>
                      </a:lnTo>
                      <a:lnTo>
                        <a:pt x="892" y="643"/>
                      </a:lnTo>
                      <a:lnTo>
                        <a:pt x="953" y="604"/>
                      </a:lnTo>
                      <a:lnTo>
                        <a:pt x="861" y="592"/>
                      </a:lnTo>
                      <a:lnTo>
                        <a:pt x="759" y="551"/>
                      </a:lnTo>
                      <a:lnTo>
                        <a:pt x="881" y="551"/>
                      </a:lnTo>
                      <a:lnTo>
                        <a:pt x="822" y="503"/>
                      </a:lnTo>
                      <a:lnTo>
                        <a:pt x="969" y="47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53" name="Freeform 34">
                  <a:extLst>
                    <a:ext uri="{FF2B5EF4-FFF2-40B4-BE49-F238E27FC236}">
                      <a16:creationId xmlns:a16="http://schemas.microsoft.com/office/drawing/2014/main" id="{3C1218F7-0D62-4C45-9EA0-1F97C81485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43" y="2537"/>
                  <a:ext cx="10" cy="17"/>
                </a:xfrm>
                <a:custGeom>
                  <a:avLst/>
                  <a:gdLst>
                    <a:gd name="T0" fmla="*/ 0 w 179"/>
                    <a:gd name="T1" fmla="*/ 0 h 307"/>
                    <a:gd name="T2" fmla="*/ 0 w 179"/>
                    <a:gd name="T3" fmla="*/ 0 h 307"/>
                    <a:gd name="T4" fmla="*/ 0 w 179"/>
                    <a:gd name="T5" fmla="*/ 0 h 307"/>
                    <a:gd name="T6" fmla="*/ 0 w 179"/>
                    <a:gd name="T7" fmla="*/ 0 h 307"/>
                    <a:gd name="T8" fmla="*/ 0 w 179"/>
                    <a:gd name="T9" fmla="*/ 0 h 307"/>
                    <a:gd name="T10" fmla="*/ 0 w 179"/>
                    <a:gd name="T11" fmla="*/ 0 h 307"/>
                    <a:gd name="T12" fmla="*/ 0 w 179"/>
                    <a:gd name="T13" fmla="*/ 0 h 307"/>
                    <a:gd name="T14" fmla="*/ 0 w 179"/>
                    <a:gd name="T15" fmla="*/ 0 h 307"/>
                    <a:gd name="T16" fmla="*/ 0 w 179"/>
                    <a:gd name="T17" fmla="*/ 0 h 30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9" h="307">
                      <a:moveTo>
                        <a:pt x="27" y="0"/>
                      </a:moveTo>
                      <a:lnTo>
                        <a:pt x="27" y="51"/>
                      </a:lnTo>
                      <a:lnTo>
                        <a:pt x="0" y="129"/>
                      </a:lnTo>
                      <a:lnTo>
                        <a:pt x="97" y="307"/>
                      </a:lnTo>
                      <a:lnTo>
                        <a:pt x="108" y="231"/>
                      </a:lnTo>
                      <a:lnTo>
                        <a:pt x="87" y="184"/>
                      </a:lnTo>
                      <a:lnTo>
                        <a:pt x="179" y="99"/>
                      </a:lnTo>
                      <a:lnTo>
                        <a:pt x="97" y="0"/>
                      </a:lnTo>
                      <a:lnTo>
                        <a:pt x="27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54" name="Freeform 35">
                  <a:extLst>
                    <a:ext uri="{FF2B5EF4-FFF2-40B4-BE49-F238E27FC236}">
                      <a16:creationId xmlns:a16="http://schemas.microsoft.com/office/drawing/2014/main" id="{580E5D98-A959-CA1D-FBB2-B1FFF0F311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7" y="2579"/>
                  <a:ext cx="15" cy="30"/>
                </a:xfrm>
                <a:custGeom>
                  <a:avLst/>
                  <a:gdLst>
                    <a:gd name="T0" fmla="*/ 0 w 267"/>
                    <a:gd name="T1" fmla="*/ 0 h 540"/>
                    <a:gd name="T2" fmla="*/ 0 w 267"/>
                    <a:gd name="T3" fmla="*/ 0 h 540"/>
                    <a:gd name="T4" fmla="*/ 0 w 267"/>
                    <a:gd name="T5" fmla="*/ 0 h 540"/>
                    <a:gd name="T6" fmla="*/ 0 w 267"/>
                    <a:gd name="T7" fmla="*/ 0 h 540"/>
                    <a:gd name="T8" fmla="*/ 0 w 267"/>
                    <a:gd name="T9" fmla="*/ 0 h 540"/>
                    <a:gd name="T10" fmla="*/ 0 w 267"/>
                    <a:gd name="T11" fmla="*/ 0 h 540"/>
                    <a:gd name="T12" fmla="*/ 0 w 267"/>
                    <a:gd name="T13" fmla="*/ 0 h 540"/>
                    <a:gd name="T14" fmla="*/ 0 w 267"/>
                    <a:gd name="T15" fmla="*/ 0 h 540"/>
                    <a:gd name="T16" fmla="*/ 0 w 267"/>
                    <a:gd name="T17" fmla="*/ 0 h 540"/>
                    <a:gd name="T18" fmla="*/ 0 w 267"/>
                    <a:gd name="T19" fmla="*/ 0 h 540"/>
                    <a:gd name="T20" fmla="*/ 0 w 267"/>
                    <a:gd name="T21" fmla="*/ 0 h 540"/>
                    <a:gd name="T22" fmla="*/ 0 w 267"/>
                    <a:gd name="T23" fmla="*/ 0 h 540"/>
                    <a:gd name="T24" fmla="*/ 0 w 267"/>
                    <a:gd name="T25" fmla="*/ 0 h 540"/>
                    <a:gd name="T26" fmla="*/ 0 w 267"/>
                    <a:gd name="T27" fmla="*/ 0 h 540"/>
                    <a:gd name="T28" fmla="*/ 0 w 267"/>
                    <a:gd name="T29" fmla="*/ 0 h 540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267" h="540">
                      <a:moveTo>
                        <a:pt x="95" y="64"/>
                      </a:moveTo>
                      <a:lnTo>
                        <a:pt x="39" y="105"/>
                      </a:lnTo>
                      <a:lnTo>
                        <a:pt x="29" y="180"/>
                      </a:lnTo>
                      <a:lnTo>
                        <a:pt x="86" y="166"/>
                      </a:lnTo>
                      <a:lnTo>
                        <a:pt x="47" y="258"/>
                      </a:lnTo>
                      <a:lnTo>
                        <a:pt x="95" y="283"/>
                      </a:lnTo>
                      <a:lnTo>
                        <a:pt x="8" y="413"/>
                      </a:lnTo>
                      <a:lnTo>
                        <a:pt x="66" y="377"/>
                      </a:lnTo>
                      <a:lnTo>
                        <a:pt x="0" y="540"/>
                      </a:lnTo>
                      <a:lnTo>
                        <a:pt x="189" y="359"/>
                      </a:lnTo>
                      <a:lnTo>
                        <a:pt x="267" y="111"/>
                      </a:lnTo>
                      <a:lnTo>
                        <a:pt x="205" y="111"/>
                      </a:lnTo>
                      <a:lnTo>
                        <a:pt x="117" y="129"/>
                      </a:lnTo>
                      <a:lnTo>
                        <a:pt x="136" y="0"/>
                      </a:lnTo>
                      <a:lnTo>
                        <a:pt x="95" y="6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55" name="Freeform 36">
                  <a:extLst>
                    <a:ext uri="{FF2B5EF4-FFF2-40B4-BE49-F238E27FC236}">
                      <a16:creationId xmlns:a16="http://schemas.microsoft.com/office/drawing/2014/main" id="{67397C6C-149D-7B53-A732-6898225BDCC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17" y="2458"/>
                  <a:ext cx="46" cy="45"/>
                </a:xfrm>
                <a:custGeom>
                  <a:avLst/>
                  <a:gdLst>
                    <a:gd name="T0" fmla="*/ 0 w 834"/>
                    <a:gd name="T1" fmla="*/ 0 h 811"/>
                    <a:gd name="T2" fmla="*/ 0 w 834"/>
                    <a:gd name="T3" fmla="*/ 0 h 811"/>
                    <a:gd name="T4" fmla="*/ 0 w 834"/>
                    <a:gd name="T5" fmla="*/ 0 h 811"/>
                    <a:gd name="T6" fmla="*/ 0 w 834"/>
                    <a:gd name="T7" fmla="*/ 0 h 811"/>
                    <a:gd name="T8" fmla="*/ 0 w 834"/>
                    <a:gd name="T9" fmla="*/ 0 h 811"/>
                    <a:gd name="T10" fmla="*/ 0 w 834"/>
                    <a:gd name="T11" fmla="*/ 0 h 811"/>
                    <a:gd name="T12" fmla="*/ 0 w 834"/>
                    <a:gd name="T13" fmla="*/ 0 h 811"/>
                    <a:gd name="T14" fmla="*/ 0 w 834"/>
                    <a:gd name="T15" fmla="*/ 0 h 811"/>
                    <a:gd name="T16" fmla="*/ 0 w 834"/>
                    <a:gd name="T17" fmla="*/ 0 h 811"/>
                    <a:gd name="T18" fmla="*/ 0 w 834"/>
                    <a:gd name="T19" fmla="*/ 0 h 811"/>
                    <a:gd name="T20" fmla="*/ 0 w 834"/>
                    <a:gd name="T21" fmla="*/ 0 h 811"/>
                    <a:gd name="T22" fmla="*/ 0 w 834"/>
                    <a:gd name="T23" fmla="*/ 0 h 811"/>
                    <a:gd name="T24" fmla="*/ 0 w 834"/>
                    <a:gd name="T25" fmla="*/ 0 h 811"/>
                    <a:gd name="T26" fmla="*/ 0 w 834"/>
                    <a:gd name="T27" fmla="*/ 0 h 811"/>
                    <a:gd name="T28" fmla="*/ 0 w 834"/>
                    <a:gd name="T29" fmla="*/ 0 h 811"/>
                    <a:gd name="T30" fmla="*/ 0 w 834"/>
                    <a:gd name="T31" fmla="*/ 0 h 811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834" h="811">
                      <a:moveTo>
                        <a:pt x="0" y="811"/>
                      </a:moveTo>
                      <a:lnTo>
                        <a:pt x="124" y="607"/>
                      </a:lnTo>
                      <a:lnTo>
                        <a:pt x="333" y="513"/>
                      </a:lnTo>
                      <a:lnTo>
                        <a:pt x="204" y="513"/>
                      </a:lnTo>
                      <a:lnTo>
                        <a:pt x="563" y="298"/>
                      </a:lnTo>
                      <a:lnTo>
                        <a:pt x="402" y="298"/>
                      </a:lnTo>
                      <a:lnTo>
                        <a:pt x="574" y="179"/>
                      </a:lnTo>
                      <a:lnTo>
                        <a:pt x="723" y="179"/>
                      </a:lnTo>
                      <a:lnTo>
                        <a:pt x="493" y="105"/>
                      </a:lnTo>
                      <a:lnTo>
                        <a:pt x="834" y="39"/>
                      </a:lnTo>
                      <a:lnTo>
                        <a:pt x="737" y="0"/>
                      </a:lnTo>
                      <a:lnTo>
                        <a:pt x="355" y="105"/>
                      </a:lnTo>
                      <a:lnTo>
                        <a:pt x="62" y="386"/>
                      </a:lnTo>
                      <a:lnTo>
                        <a:pt x="355" y="208"/>
                      </a:lnTo>
                      <a:lnTo>
                        <a:pt x="103" y="478"/>
                      </a:lnTo>
                      <a:lnTo>
                        <a:pt x="0" y="81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56" name="Freeform 37">
                  <a:extLst>
                    <a:ext uri="{FF2B5EF4-FFF2-40B4-BE49-F238E27FC236}">
                      <a16:creationId xmlns:a16="http://schemas.microsoft.com/office/drawing/2014/main" id="{D9B99276-D44D-7715-D21F-5D3F830AD79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55" y="2461"/>
                  <a:ext cx="76" cy="127"/>
                </a:xfrm>
                <a:custGeom>
                  <a:avLst/>
                  <a:gdLst>
                    <a:gd name="T0" fmla="*/ 0 w 1364"/>
                    <a:gd name="T1" fmla="*/ 0 h 2279"/>
                    <a:gd name="T2" fmla="*/ 0 w 1364"/>
                    <a:gd name="T3" fmla="*/ 0 h 2279"/>
                    <a:gd name="T4" fmla="*/ 0 w 1364"/>
                    <a:gd name="T5" fmla="*/ 0 h 2279"/>
                    <a:gd name="T6" fmla="*/ 0 w 1364"/>
                    <a:gd name="T7" fmla="*/ 0 h 2279"/>
                    <a:gd name="T8" fmla="*/ 0 w 1364"/>
                    <a:gd name="T9" fmla="*/ 0 h 2279"/>
                    <a:gd name="T10" fmla="*/ 0 w 1364"/>
                    <a:gd name="T11" fmla="*/ 0 h 2279"/>
                    <a:gd name="T12" fmla="*/ 0 w 1364"/>
                    <a:gd name="T13" fmla="*/ 0 h 2279"/>
                    <a:gd name="T14" fmla="*/ 0 w 1364"/>
                    <a:gd name="T15" fmla="*/ 0 h 2279"/>
                    <a:gd name="T16" fmla="*/ 0 w 1364"/>
                    <a:gd name="T17" fmla="*/ 0 h 2279"/>
                    <a:gd name="T18" fmla="*/ 0 w 1364"/>
                    <a:gd name="T19" fmla="*/ 0 h 2279"/>
                    <a:gd name="T20" fmla="*/ 0 w 1364"/>
                    <a:gd name="T21" fmla="*/ 0 h 2279"/>
                    <a:gd name="T22" fmla="*/ 0 w 1364"/>
                    <a:gd name="T23" fmla="*/ 0 h 2279"/>
                    <a:gd name="T24" fmla="*/ 0 w 1364"/>
                    <a:gd name="T25" fmla="*/ 0 h 2279"/>
                    <a:gd name="T26" fmla="*/ 0 w 1364"/>
                    <a:gd name="T27" fmla="*/ 0 h 2279"/>
                    <a:gd name="T28" fmla="*/ 0 w 1364"/>
                    <a:gd name="T29" fmla="*/ 0 h 2279"/>
                    <a:gd name="T30" fmla="*/ 0 w 1364"/>
                    <a:gd name="T31" fmla="*/ 0 h 2279"/>
                    <a:gd name="T32" fmla="*/ 0 w 1364"/>
                    <a:gd name="T33" fmla="*/ 0 h 2279"/>
                    <a:gd name="T34" fmla="*/ 0 w 1364"/>
                    <a:gd name="T35" fmla="*/ 0 h 2279"/>
                    <a:gd name="T36" fmla="*/ 0 w 1364"/>
                    <a:gd name="T37" fmla="*/ 0 h 2279"/>
                    <a:gd name="T38" fmla="*/ 0 w 1364"/>
                    <a:gd name="T39" fmla="*/ 0 h 2279"/>
                    <a:gd name="T40" fmla="*/ 0 w 1364"/>
                    <a:gd name="T41" fmla="*/ 0 h 2279"/>
                    <a:gd name="T42" fmla="*/ 0 w 1364"/>
                    <a:gd name="T43" fmla="*/ 0 h 2279"/>
                    <a:gd name="T44" fmla="*/ 0 w 1364"/>
                    <a:gd name="T45" fmla="*/ 0 h 2279"/>
                    <a:gd name="T46" fmla="*/ 0 w 1364"/>
                    <a:gd name="T47" fmla="*/ 0 h 2279"/>
                    <a:gd name="T48" fmla="*/ 0 w 1364"/>
                    <a:gd name="T49" fmla="*/ 0 h 2279"/>
                    <a:gd name="T50" fmla="*/ 0 w 1364"/>
                    <a:gd name="T51" fmla="*/ 0 h 2279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1364" h="2279">
                      <a:moveTo>
                        <a:pt x="1364" y="0"/>
                      </a:moveTo>
                      <a:lnTo>
                        <a:pt x="1165" y="115"/>
                      </a:lnTo>
                      <a:lnTo>
                        <a:pt x="793" y="543"/>
                      </a:lnTo>
                      <a:lnTo>
                        <a:pt x="562" y="1289"/>
                      </a:lnTo>
                      <a:lnTo>
                        <a:pt x="276" y="1803"/>
                      </a:lnTo>
                      <a:lnTo>
                        <a:pt x="27" y="1999"/>
                      </a:lnTo>
                      <a:lnTo>
                        <a:pt x="0" y="2113"/>
                      </a:lnTo>
                      <a:lnTo>
                        <a:pt x="57" y="2242"/>
                      </a:lnTo>
                      <a:lnTo>
                        <a:pt x="190" y="2279"/>
                      </a:lnTo>
                      <a:lnTo>
                        <a:pt x="107" y="2218"/>
                      </a:lnTo>
                      <a:lnTo>
                        <a:pt x="88" y="2113"/>
                      </a:lnTo>
                      <a:lnTo>
                        <a:pt x="231" y="2007"/>
                      </a:lnTo>
                      <a:lnTo>
                        <a:pt x="310" y="2007"/>
                      </a:lnTo>
                      <a:lnTo>
                        <a:pt x="360" y="2154"/>
                      </a:lnTo>
                      <a:lnTo>
                        <a:pt x="503" y="2049"/>
                      </a:lnTo>
                      <a:lnTo>
                        <a:pt x="599" y="1842"/>
                      </a:lnTo>
                      <a:lnTo>
                        <a:pt x="752" y="1674"/>
                      </a:lnTo>
                      <a:lnTo>
                        <a:pt x="509" y="1803"/>
                      </a:lnTo>
                      <a:lnTo>
                        <a:pt x="579" y="1557"/>
                      </a:lnTo>
                      <a:lnTo>
                        <a:pt x="772" y="1316"/>
                      </a:lnTo>
                      <a:lnTo>
                        <a:pt x="900" y="811"/>
                      </a:lnTo>
                      <a:lnTo>
                        <a:pt x="731" y="1261"/>
                      </a:lnTo>
                      <a:lnTo>
                        <a:pt x="721" y="1084"/>
                      </a:lnTo>
                      <a:lnTo>
                        <a:pt x="871" y="528"/>
                      </a:lnTo>
                      <a:lnTo>
                        <a:pt x="1181" y="128"/>
                      </a:lnTo>
                      <a:lnTo>
                        <a:pt x="136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57" name="Freeform 38">
                  <a:extLst>
                    <a:ext uri="{FF2B5EF4-FFF2-40B4-BE49-F238E27FC236}">
                      <a16:creationId xmlns:a16="http://schemas.microsoft.com/office/drawing/2014/main" id="{1CBC70EE-2B8C-F608-81E3-756DA1CB8FA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43" y="2581"/>
                  <a:ext cx="15" cy="18"/>
                </a:xfrm>
                <a:custGeom>
                  <a:avLst/>
                  <a:gdLst>
                    <a:gd name="T0" fmla="*/ 0 w 272"/>
                    <a:gd name="T1" fmla="*/ 0 h 308"/>
                    <a:gd name="T2" fmla="*/ 0 w 272"/>
                    <a:gd name="T3" fmla="*/ 0 h 308"/>
                    <a:gd name="T4" fmla="*/ 0 w 272"/>
                    <a:gd name="T5" fmla="*/ 0 h 308"/>
                    <a:gd name="T6" fmla="*/ 0 w 272"/>
                    <a:gd name="T7" fmla="*/ 0 h 308"/>
                    <a:gd name="T8" fmla="*/ 0 w 272"/>
                    <a:gd name="T9" fmla="*/ 0 h 308"/>
                    <a:gd name="T10" fmla="*/ 0 w 272"/>
                    <a:gd name="T11" fmla="*/ 0 h 308"/>
                    <a:gd name="T12" fmla="*/ 0 w 272"/>
                    <a:gd name="T13" fmla="*/ 0 h 308"/>
                    <a:gd name="T14" fmla="*/ 0 w 272"/>
                    <a:gd name="T15" fmla="*/ 0 h 30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72" h="308">
                      <a:moveTo>
                        <a:pt x="272" y="129"/>
                      </a:moveTo>
                      <a:lnTo>
                        <a:pt x="200" y="115"/>
                      </a:lnTo>
                      <a:lnTo>
                        <a:pt x="131" y="0"/>
                      </a:lnTo>
                      <a:lnTo>
                        <a:pt x="71" y="138"/>
                      </a:lnTo>
                      <a:lnTo>
                        <a:pt x="71" y="217"/>
                      </a:lnTo>
                      <a:lnTo>
                        <a:pt x="0" y="308"/>
                      </a:lnTo>
                      <a:lnTo>
                        <a:pt x="182" y="232"/>
                      </a:lnTo>
                      <a:lnTo>
                        <a:pt x="272" y="12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58" name="Freeform 39">
                  <a:extLst>
                    <a:ext uri="{FF2B5EF4-FFF2-40B4-BE49-F238E27FC236}">
                      <a16:creationId xmlns:a16="http://schemas.microsoft.com/office/drawing/2014/main" id="{3B7A48BE-FF3B-D7E3-E28D-280AFF8669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1" y="2517"/>
                  <a:ext cx="24" cy="67"/>
                </a:xfrm>
                <a:custGeom>
                  <a:avLst/>
                  <a:gdLst>
                    <a:gd name="T0" fmla="*/ 0 w 432"/>
                    <a:gd name="T1" fmla="*/ 0 h 1198"/>
                    <a:gd name="T2" fmla="*/ 0 w 432"/>
                    <a:gd name="T3" fmla="*/ 0 h 1198"/>
                    <a:gd name="T4" fmla="*/ 0 w 432"/>
                    <a:gd name="T5" fmla="*/ 0 h 1198"/>
                    <a:gd name="T6" fmla="*/ 0 w 432"/>
                    <a:gd name="T7" fmla="*/ 0 h 1198"/>
                    <a:gd name="T8" fmla="*/ 0 w 432"/>
                    <a:gd name="T9" fmla="*/ 0 h 1198"/>
                    <a:gd name="T10" fmla="*/ 0 w 432"/>
                    <a:gd name="T11" fmla="*/ 0 h 1198"/>
                    <a:gd name="T12" fmla="*/ 0 w 432"/>
                    <a:gd name="T13" fmla="*/ 0 h 1198"/>
                    <a:gd name="T14" fmla="*/ 0 w 432"/>
                    <a:gd name="T15" fmla="*/ 0 h 1198"/>
                    <a:gd name="T16" fmla="*/ 0 w 432"/>
                    <a:gd name="T17" fmla="*/ 0 h 1198"/>
                    <a:gd name="T18" fmla="*/ 0 w 432"/>
                    <a:gd name="T19" fmla="*/ 0 h 1198"/>
                    <a:gd name="T20" fmla="*/ 0 w 432"/>
                    <a:gd name="T21" fmla="*/ 0 h 1198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432" h="1198">
                      <a:moveTo>
                        <a:pt x="432" y="0"/>
                      </a:moveTo>
                      <a:lnTo>
                        <a:pt x="241" y="667"/>
                      </a:lnTo>
                      <a:lnTo>
                        <a:pt x="19" y="992"/>
                      </a:lnTo>
                      <a:lnTo>
                        <a:pt x="112" y="939"/>
                      </a:lnTo>
                      <a:lnTo>
                        <a:pt x="81" y="1069"/>
                      </a:lnTo>
                      <a:lnTo>
                        <a:pt x="0" y="1198"/>
                      </a:lnTo>
                      <a:lnTo>
                        <a:pt x="251" y="912"/>
                      </a:lnTo>
                      <a:lnTo>
                        <a:pt x="354" y="679"/>
                      </a:lnTo>
                      <a:lnTo>
                        <a:pt x="143" y="925"/>
                      </a:lnTo>
                      <a:lnTo>
                        <a:pt x="268" y="667"/>
                      </a:lnTo>
                      <a:lnTo>
                        <a:pt x="43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59" name="Freeform 40">
                  <a:extLst>
                    <a:ext uri="{FF2B5EF4-FFF2-40B4-BE49-F238E27FC236}">
                      <a16:creationId xmlns:a16="http://schemas.microsoft.com/office/drawing/2014/main" id="{52C2FC28-A16C-1348-82E5-D282B7F3E20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36" y="2563"/>
                  <a:ext cx="10" cy="11"/>
                </a:xfrm>
                <a:custGeom>
                  <a:avLst/>
                  <a:gdLst>
                    <a:gd name="T0" fmla="*/ 0 w 174"/>
                    <a:gd name="T1" fmla="*/ 0 h 196"/>
                    <a:gd name="T2" fmla="*/ 0 w 174"/>
                    <a:gd name="T3" fmla="*/ 0 h 196"/>
                    <a:gd name="T4" fmla="*/ 0 w 174"/>
                    <a:gd name="T5" fmla="*/ 0 h 196"/>
                    <a:gd name="T6" fmla="*/ 0 w 174"/>
                    <a:gd name="T7" fmla="*/ 0 h 196"/>
                    <a:gd name="T8" fmla="*/ 0 w 174"/>
                    <a:gd name="T9" fmla="*/ 0 h 196"/>
                    <a:gd name="T10" fmla="*/ 0 w 174"/>
                    <a:gd name="T11" fmla="*/ 0 h 196"/>
                    <a:gd name="T12" fmla="*/ 0 w 174"/>
                    <a:gd name="T13" fmla="*/ 0 h 196"/>
                    <a:gd name="T14" fmla="*/ 0 w 174"/>
                    <a:gd name="T15" fmla="*/ 0 h 19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74" h="196">
                      <a:moveTo>
                        <a:pt x="49" y="25"/>
                      </a:moveTo>
                      <a:lnTo>
                        <a:pt x="0" y="103"/>
                      </a:lnTo>
                      <a:lnTo>
                        <a:pt x="100" y="196"/>
                      </a:lnTo>
                      <a:lnTo>
                        <a:pt x="174" y="103"/>
                      </a:lnTo>
                      <a:lnTo>
                        <a:pt x="100" y="103"/>
                      </a:lnTo>
                      <a:lnTo>
                        <a:pt x="70" y="78"/>
                      </a:lnTo>
                      <a:lnTo>
                        <a:pt x="90" y="0"/>
                      </a:lnTo>
                      <a:lnTo>
                        <a:pt x="49" y="2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60" name="Freeform 41">
                  <a:extLst>
                    <a:ext uri="{FF2B5EF4-FFF2-40B4-BE49-F238E27FC236}">
                      <a16:creationId xmlns:a16="http://schemas.microsoft.com/office/drawing/2014/main" id="{D379FF0C-BEE2-6170-F8CE-33768BD38F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20" y="2531"/>
                  <a:ext cx="19" cy="36"/>
                </a:xfrm>
                <a:custGeom>
                  <a:avLst/>
                  <a:gdLst>
                    <a:gd name="T0" fmla="*/ 0 w 346"/>
                    <a:gd name="T1" fmla="*/ 0 h 646"/>
                    <a:gd name="T2" fmla="*/ 0 w 346"/>
                    <a:gd name="T3" fmla="*/ 0 h 646"/>
                    <a:gd name="T4" fmla="*/ 0 w 346"/>
                    <a:gd name="T5" fmla="*/ 0 h 646"/>
                    <a:gd name="T6" fmla="*/ 0 w 346"/>
                    <a:gd name="T7" fmla="*/ 0 h 646"/>
                    <a:gd name="T8" fmla="*/ 0 w 346"/>
                    <a:gd name="T9" fmla="*/ 0 h 646"/>
                    <a:gd name="T10" fmla="*/ 0 w 346"/>
                    <a:gd name="T11" fmla="*/ 0 h 646"/>
                    <a:gd name="T12" fmla="*/ 0 w 346"/>
                    <a:gd name="T13" fmla="*/ 0 h 646"/>
                    <a:gd name="T14" fmla="*/ 0 w 346"/>
                    <a:gd name="T15" fmla="*/ 0 h 646"/>
                    <a:gd name="T16" fmla="*/ 0 w 346"/>
                    <a:gd name="T17" fmla="*/ 0 h 646"/>
                    <a:gd name="T18" fmla="*/ 0 w 346"/>
                    <a:gd name="T19" fmla="*/ 0 h 646"/>
                    <a:gd name="T20" fmla="*/ 0 w 346"/>
                    <a:gd name="T21" fmla="*/ 0 h 646"/>
                    <a:gd name="T22" fmla="*/ 0 w 346"/>
                    <a:gd name="T23" fmla="*/ 0 h 646"/>
                    <a:gd name="T24" fmla="*/ 0 w 346"/>
                    <a:gd name="T25" fmla="*/ 0 h 64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46" h="646">
                      <a:moveTo>
                        <a:pt x="139" y="0"/>
                      </a:moveTo>
                      <a:lnTo>
                        <a:pt x="287" y="119"/>
                      </a:lnTo>
                      <a:lnTo>
                        <a:pt x="346" y="273"/>
                      </a:lnTo>
                      <a:lnTo>
                        <a:pt x="346" y="400"/>
                      </a:lnTo>
                      <a:lnTo>
                        <a:pt x="227" y="646"/>
                      </a:lnTo>
                      <a:lnTo>
                        <a:pt x="248" y="439"/>
                      </a:lnTo>
                      <a:lnTo>
                        <a:pt x="117" y="235"/>
                      </a:lnTo>
                      <a:lnTo>
                        <a:pt x="117" y="390"/>
                      </a:lnTo>
                      <a:lnTo>
                        <a:pt x="0" y="0"/>
                      </a:lnTo>
                      <a:lnTo>
                        <a:pt x="258" y="337"/>
                      </a:lnTo>
                      <a:lnTo>
                        <a:pt x="238" y="194"/>
                      </a:lnTo>
                      <a:lnTo>
                        <a:pt x="149" y="65"/>
                      </a:lnTo>
                      <a:lnTo>
                        <a:pt x="139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61" name="Freeform 42">
                  <a:extLst>
                    <a:ext uri="{FF2B5EF4-FFF2-40B4-BE49-F238E27FC236}">
                      <a16:creationId xmlns:a16="http://schemas.microsoft.com/office/drawing/2014/main" id="{0E6041C5-4D4B-EC37-11F7-36047071F1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09" y="2544"/>
                  <a:ext cx="18" cy="29"/>
                </a:xfrm>
                <a:custGeom>
                  <a:avLst/>
                  <a:gdLst>
                    <a:gd name="T0" fmla="*/ 0 w 323"/>
                    <a:gd name="T1" fmla="*/ 0 h 511"/>
                    <a:gd name="T2" fmla="*/ 0 w 323"/>
                    <a:gd name="T3" fmla="*/ 0 h 511"/>
                    <a:gd name="T4" fmla="*/ 0 w 323"/>
                    <a:gd name="T5" fmla="*/ 0 h 511"/>
                    <a:gd name="T6" fmla="*/ 0 w 323"/>
                    <a:gd name="T7" fmla="*/ 0 h 511"/>
                    <a:gd name="T8" fmla="*/ 0 w 323"/>
                    <a:gd name="T9" fmla="*/ 0 h 511"/>
                    <a:gd name="T10" fmla="*/ 0 w 323"/>
                    <a:gd name="T11" fmla="*/ 0 h 511"/>
                    <a:gd name="T12" fmla="*/ 0 w 323"/>
                    <a:gd name="T13" fmla="*/ 0 h 511"/>
                    <a:gd name="T14" fmla="*/ 0 w 323"/>
                    <a:gd name="T15" fmla="*/ 0 h 511"/>
                    <a:gd name="T16" fmla="*/ 0 w 323"/>
                    <a:gd name="T17" fmla="*/ 0 h 511"/>
                    <a:gd name="T18" fmla="*/ 0 w 323"/>
                    <a:gd name="T19" fmla="*/ 0 h 51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323" h="511">
                      <a:moveTo>
                        <a:pt x="200" y="0"/>
                      </a:moveTo>
                      <a:lnTo>
                        <a:pt x="323" y="374"/>
                      </a:lnTo>
                      <a:lnTo>
                        <a:pt x="138" y="473"/>
                      </a:lnTo>
                      <a:lnTo>
                        <a:pt x="152" y="358"/>
                      </a:lnTo>
                      <a:lnTo>
                        <a:pt x="0" y="511"/>
                      </a:lnTo>
                      <a:lnTo>
                        <a:pt x="119" y="298"/>
                      </a:lnTo>
                      <a:lnTo>
                        <a:pt x="128" y="114"/>
                      </a:lnTo>
                      <a:lnTo>
                        <a:pt x="200" y="282"/>
                      </a:lnTo>
                      <a:lnTo>
                        <a:pt x="241" y="229"/>
                      </a:lnTo>
                      <a:lnTo>
                        <a:pt x="2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62" name="Freeform 43">
                  <a:extLst>
                    <a:ext uri="{FF2B5EF4-FFF2-40B4-BE49-F238E27FC236}">
                      <a16:creationId xmlns:a16="http://schemas.microsoft.com/office/drawing/2014/main" id="{B5A6E2BF-5B9F-F958-E452-03B07EA124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07" y="2556"/>
                  <a:ext cx="7" cy="11"/>
                </a:xfrm>
                <a:custGeom>
                  <a:avLst/>
                  <a:gdLst>
                    <a:gd name="T0" fmla="*/ 0 w 115"/>
                    <a:gd name="T1" fmla="*/ 0 h 192"/>
                    <a:gd name="T2" fmla="*/ 0 w 115"/>
                    <a:gd name="T3" fmla="*/ 0 h 192"/>
                    <a:gd name="T4" fmla="*/ 0 w 115"/>
                    <a:gd name="T5" fmla="*/ 0 h 192"/>
                    <a:gd name="T6" fmla="*/ 0 w 115"/>
                    <a:gd name="T7" fmla="*/ 0 h 192"/>
                    <a:gd name="T8" fmla="*/ 0 w 115"/>
                    <a:gd name="T9" fmla="*/ 0 h 19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15" h="192">
                      <a:moveTo>
                        <a:pt x="72" y="0"/>
                      </a:moveTo>
                      <a:lnTo>
                        <a:pt x="0" y="192"/>
                      </a:lnTo>
                      <a:lnTo>
                        <a:pt x="115" y="88"/>
                      </a:lnTo>
                      <a:lnTo>
                        <a:pt x="115" y="24"/>
                      </a:lnTo>
                      <a:lnTo>
                        <a:pt x="7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63" name="Freeform 44">
                  <a:extLst>
                    <a:ext uri="{FF2B5EF4-FFF2-40B4-BE49-F238E27FC236}">
                      <a16:creationId xmlns:a16="http://schemas.microsoft.com/office/drawing/2014/main" id="{A71779FD-250F-73AA-D97A-EA3A87BE619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8" y="2589"/>
                  <a:ext cx="44" cy="80"/>
                </a:xfrm>
                <a:custGeom>
                  <a:avLst/>
                  <a:gdLst>
                    <a:gd name="T0" fmla="*/ 0 w 790"/>
                    <a:gd name="T1" fmla="*/ 0 h 1433"/>
                    <a:gd name="T2" fmla="*/ 0 w 790"/>
                    <a:gd name="T3" fmla="*/ 0 h 1433"/>
                    <a:gd name="T4" fmla="*/ 0 w 790"/>
                    <a:gd name="T5" fmla="*/ 0 h 1433"/>
                    <a:gd name="T6" fmla="*/ 0 w 790"/>
                    <a:gd name="T7" fmla="*/ 0 h 1433"/>
                    <a:gd name="T8" fmla="*/ 0 w 790"/>
                    <a:gd name="T9" fmla="*/ 0 h 1433"/>
                    <a:gd name="T10" fmla="*/ 0 w 790"/>
                    <a:gd name="T11" fmla="*/ 0 h 1433"/>
                    <a:gd name="T12" fmla="*/ 0 w 790"/>
                    <a:gd name="T13" fmla="*/ 0 h 1433"/>
                    <a:gd name="T14" fmla="*/ 0 w 790"/>
                    <a:gd name="T15" fmla="*/ 0 h 1433"/>
                    <a:gd name="T16" fmla="*/ 0 w 790"/>
                    <a:gd name="T17" fmla="*/ 0 h 1433"/>
                    <a:gd name="T18" fmla="*/ 0 w 790"/>
                    <a:gd name="T19" fmla="*/ 0 h 1433"/>
                    <a:gd name="T20" fmla="*/ 0 w 790"/>
                    <a:gd name="T21" fmla="*/ 0 h 1433"/>
                    <a:gd name="T22" fmla="*/ 0 w 790"/>
                    <a:gd name="T23" fmla="*/ 0 h 1433"/>
                    <a:gd name="T24" fmla="*/ 0 w 790"/>
                    <a:gd name="T25" fmla="*/ 0 h 1433"/>
                    <a:gd name="T26" fmla="*/ 0 w 790"/>
                    <a:gd name="T27" fmla="*/ 0 h 1433"/>
                    <a:gd name="T28" fmla="*/ 0 w 790"/>
                    <a:gd name="T29" fmla="*/ 0 h 1433"/>
                    <a:gd name="T30" fmla="*/ 0 w 790"/>
                    <a:gd name="T31" fmla="*/ 0 h 1433"/>
                    <a:gd name="T32" fmla="*/ 0 w 790"/>
                    <a:gd name="T33" fmla="*/ 0 h 1433"/>
                    <a:gd name="T34" fmla="*/ 0 w 790"/>
                    <a:gd name="T35" fmla="*/ 0 h 1433"/>
                    <a:gd name="T36" fmla="*/ 0 w 790"/>
                    <a:gd name="T37" fmla="*/ 0 h 1433"/>
                    <a:gd name="T38" fmla="*/ 0 w 790"/>
                    <a:gd name="T39" fmla="*/ 0 h 1433"/>
                    <a:gd name="T40" fmla="*/ 0 w 790"/>
                    <a:gd name="T41" fmla="*/ 0 h 1433"/>
                    <a:gd name="T42" fmla="*/ 0 w 790"/>
                    <a:gd name="T43" fmla="*/ 0 h 1433"/>
                    <a:gd name="T44" fmla="*/ 0 w 790"/>
                    <a:gd name="T45" fmla="*/ 0 h 1433"/>
                    <a:gd name="T46" fmla="*/ 0 w 790"/>
                    <a:gd name="T47" fmla="*/ 0 h 1433"/>
                    <a:gd name="T48" fmla="*/ 0 w 790"/>
                    <a:gd name="T49" fmla="*/ 0 h 1433"/>
                    <a:gd name="T50" fmla="*/ 0 w 790"/>
                    <a:gd name="T51" fmla="*/ 0 h 1433"/>
                    <a:gd name="T52" fmla="*/ 0 w 790"/>
                    <a:gd name="T53" fmla="*/ 0 h 1433"/>
                    <a:gd name="T54" fmla="*/ 0 w 790"/>
                    <a:gd name="T55" fmla="*/ 0 h 1433"/>
                    <a:gd name="T56" fmla="*/ 0 w 790"/>
                    <a:gd name="T57" fmla="*/ 0 h 1433"/>
                    <a:gd name="T58" fmla="*/ 0 w 790"/>
                    <a:gd name="T59" fmla="*/ 0 h 1433"/>
                    <a:gd name="T60" fmla="*/ 0 w 790"/>
                    <a:gd name="T61" fmla="*/ 0 h 1433"/>
                    <a:gd name="T62" fmla="*/ 0 w 790"/>
                    <a:gd name="T63" fmla="*/ 0 h 1433"/>
                    <a:gd name="T64" fmla="*/ 0 w 790"/>
                    <a:gd name="T65" fmla="*/ 0 h 1433"/>
                    <a:gd name="T66" fmla="*/ 0 w 790"/>
                    <a:gd name="T67" fmla="*/ 0 h 1433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790" h="1433">
                      <a:moveTo>
                        <a:pt x="651" y="39"/>
                      </a:moveTo>
                      <a:lnTo>
                        <a:pt x="614" y="94"/>
                      </a:lnTo>
                      <a:lnTo>
                        <a:pt x="499" y="378"/>
                      </a:lnTo>
                      <a:lnTo>
                        <a:pt x="460" y="94"/>
                      </a:lnTo>
                      <a:lnTo>
                        <a:pt x="409" y="378"/>
                      </a:lnTo>
                      <a:lnTo>
                        <a:pt x="289" y="607"/>
                      </a:lnTo>
                      <a:lnTo>
                        <a:pt x="306" y="351"/>
                      </a:lnTo>
                      <a:lnTo>
                        <a:pt x="209" y="521"/>
                      </a:lnTo>
                      <a:lnTo>
                        <a:pt x="222" y="713"/>
                      </a:lnTo>
                      <a:lnTo>
                        <a:pt x="87" y="494"/>
                      </a:lnTo>
                      <a:lnTo>
                        <a:pt x="72" y="698"/>
                      </a:lnTo>
                      <a:lnTo>
                        <a:pt x="150" y="971"/>
                      </a:lnTo>
                      <a:lnTo>
                        <a:pt x="0" y="879"/>
                      </a:lnTo>
                      <a:lnTo>
                        <a:pt x="119" y="1059"/>
                      </a:lnTo>
                      <a:lnTo>
                        <a:pt x="300" y="1110"/>
                      </a:lnTo>
                      <a:lnTo>
                        <a:pt x="499" y="1433"/>
                      </a:lnTo>
                      <a:lnTo>
                        <a:pt x="542" y="1316"/>
                      </a:lnTo>
                      <a:lnTo>
                        <a:pt x="542" y="1188"/>
                      </a:lnTo>
                      <a:lnTo>
                        <a:pt x="760" y="958"/>
                      </a:lnTo>
                      <a:lnTo>
                        <a:pt x="790" y="792"/>
                      </a:lnTo>
                      <a:lnTo>
                        <a:pt x="721" y="673"/>
                      </a:lnTo>
                      <a:lnTo>
                        <a:pt x="749" y="792"/>
                      </a:lnTo>
                      <a:lnTo>
                        <a:pt x="711" y="879"/>
                      </a:lnTo>
                      <a:lnTo>
                        <a:pt x="532" y="879"/>
                      </a:lnTo>
                      <a:lnTo>
                        <a:pt x="520" y="815"/>
                      </a:lnTo>
                      <a:lnTo>
                        <a:pt x="641" y="644"/>
                      </a:lnTo>
                      <a:lnTo>
                        <a:pt x="702" y="441"/>
                      </a:lnTo>
                      <a:lnTo>
                        <a:pt x="532" y="658"/>
                      </a:lnTo>
                      <a:lnTo>
                        <a:pt x="542" y="466"/>
                      </a:lnTo>
                      <a:lnTo>
                        <a:pt x="641" y="170"/>
                      </a:lnTo>
                      <a:lnTo>
                        <a:pt x="614" y="441"/>
                      </a:lnTo>
                      <a:lnTo>
                        <a:pt x="739" y="0"/>
                      </a:lnTo>
                      <a:lnTo>
                        <a:pt x="670" y="118"/>
                      </a:lnTo>
                      <a:lnTo>
                        <a:pt x="651" y="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64" name="Freeform 45">
                  <a:extLst>
                    <a:ext uri="{FF2B5EF4-FFF2-40B4-BE49-F238E27FC236}">
                      <a16:creationId xmlns:a16="http://schemas.microsoft.com/office/drawing/2014/main" id="{1FF62C1E-BE5B-7020-9BF7-2DC97DFBD6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48" y="2611"/>
                  <a:ext cx="12" cy="11"/>
                </a:xfrm>
                <a:custGeom>
                  <a:avLst/>
                  <a:gdLst>
                    <a:gd name="T0" fmla="*/ 0 w 203"/>
                    <a:gd name="T1" fmla="*/ 0 h 193"/>
                    <a:gd name="T2" fmla="*/ 0 w 203"/>
                    <a:gd name="T3" fmla="*/ 0 h 193"/>
                    <a:gd name="T4" fmla="*/ 0 w 203"/>
                    <a:gd name="T5" fmla="*/ 0 h 193"/>
                    <a:gd name="T6" fmla="*/ 0 w 203"/>
                    <a:gd name="T7" fmla="*/ 0 h 193"/>
                    <a:gd name="T8" fmla="*/ 0 w 203"/>
                    <a:gd name="T9" fmla="*/ 0 h 193"/>
                    <a:gd name="T10" fmla="*/ 0 w 203"/>
                    <a:gd name="T11" fmla="*/ 0 h 193"/>
                    <a:gd name="T12" fmla="*/ 0 w 203"/>
                    <a:gd name="T13" fmla="*/ 0 h 193"/>
                    <a:gd name="T14" fmla="*/ 0 w 203"/>
                    <a:gd name="T15" fmla="*/ 0 h 193"/>
                    <a:gd name="T16" fmla="*/ 0 w 203"/>
                    <a:gd name="T17" fmla="*/ 0 h 193"/>
                    <a:gd name="T18" fmla="*/ 0 w 203"/>
                    <a:gd name="T19" fmla="*/ 0 h 193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203" h="193">
                      <a:moveTo>
                        <a:pt x="41" y="115"/>
                      </a:moveTo>
                      <a:lnTo>
                        <a:pt x="0" y="193"/>
                      </a:lnTo>
                      <a:lnTo>
                        <a:pt x="92" y="180"/>
                      </a:lnTo>
                      <a:lnTo>
                        <a:pt x="152" y="104"/>
                      </a:lnTo>
                      <a:lnTo>
                        <a:pt x="203" y="139"/>
                      </a:lnTo>
                      <a:lnTo>
                        <a:pt x="193" y="0"/>
                      </a:lnTo>
                      <a:lnTo>
                        <a:pt x="152" y="67"/>
                      </a:lnTo>
                      <a:lnTo>
                        <a:pt x="123" y="39"/>
                      </a:lnTo>
                      <a:lnTo>
                        <a:pt x="70" y="104"/>
                      </a:lnTo>
                      <a:lnTo>
                        <a:pt x="41" y="1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65" name="Freeform 46">
                  <a:extLst>
                    <a:ext uri="{FF2B5EF4-FFF2-40B4-BE49-F238E27FC236}">
                      <a16:creationId xmlns:a16="http://schemas.microsoft.com/office/drawing/2014/main" id="{551D8B93-05D0-32D8-5916-83A5E54300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64" y="2592"/>
                  <a:ext cx="36" cy="38"/>
                </a:xfrm>
                <a:custGeom>
                  <a:avLst/>
                  <a:gdLst>
                    <a:gd name="T0" fmla="*/ 0 w 643"/>
                    <a:gd name="T1" fmla="*/ 0 h 674"/>
                    <a:gd name="T2" fmla="*/ 0 w 643"/>
                    <a:gd name="T3" fmla="*/ 0 h 674"/>
                    <a:gd name="T4" fmla="*/ 0 w 643"/>
                    <a:gd name="T5" fmla="*/ 0 h 674"/>
                    <a:gd name="T6" fmla="*/ 0 w 643"/>
                    <a:gd name="T7" fmla="*/ 0 h 674"/>
                    <a:gd name="T8" fmla="*/ 0 w 643"/>
                    <a:gd name="T9" fmla="*/ 0 h 674"/>
                    <a:gd name="T10" fmla="*/ 0 w 643"/>
                    <a:gd name="T11" fmla="*/ 0 h 674"/>
                    <a:gd name="T12" fmla="*/ 0 w 643"/>
                    <a:gd name="T13" fmla="*/ 0 h 674"/>
                    <a:gd name="T14" fmla="*/ 0 w 643"/>
                    <a:gd name="T15" fmla="*/ 0 h 674"/>
                    <a:gd name="T16" fmla="*/ 0 w 643"/>
                    <a:gd name="T17" fmla="*/ 0 h 674"/>
                    <a:gd name="T18" fmla="*/ 0 w 643"/>
                    <a:gd name="T19" fmla="*/ 0 h 674"/>
                    <a:gd name="T20" fmla="*/ 0 w 643"/>
                    <a:gd name="T21" fmla="*/ 0 h 674"/>
                    <a:gd name="T22" fmla="*/ 0 w 643"/>
                    <a:gd name="T23" fmla="*/ 0 h 674"/>
                    <a:gd name="T24" fmla="*/ 0 w 643"/>
                    <a:gd name="T25" fmla="*/ 0 h 674"/>
                    <a:gd name="T26" fmla="*/ 0 w 643"/>
                    <a:gd name="T27" fmla="*/ 0 h 674"/>
                    <a:gd name="T28" fmla="*/ 0 w 643"/>
                    <a:gd name="T29" fmla="*/ 0 h 674"/>
                    <a:gd name="T30" fmla="*/ 0 w 643"/>
                    <a:gd name="T31" fmla="*/ 0 h 674"/>
                    <a:gd name="T32" fmla="*/ 0 w 643"/>
                    <a:gd name="T33" fmla="*/ 0 h 674"/>
                    <a:gd name="T34" fmla="*/ 0 w 643"/>
                    <a:gd name="T35" fmla="*/ 0 h 674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643" h="674">
                      <a:moveTo>
                        <a:pt x="643" y="402"/>
                      </a:moveTo>
                      <a:lnTo>
                        <a:pt x="549" y="528"/>
                      </a:lnTo>
                      <a:lnTo>
                        <a:pt x="431" y="552"/>
                      </a:lnTo>
                      <a:lnTo>
                        <a:pt x="290" y="552"/>
                      </a:lnTo>
                      <a:lnTo>
                        <a:pt x="50" y="674"/>
                      </a:lnTo>
                      <a:lnTo>
                        <a:pt x="109" y="425"/>
                      </a:lnTo>
                      <a:lnTo>
                        <a:pt x="30" y="466"/>
                      </a:lnTo>
                      <a:lnTo>
                        <a:pt x="99" y="232"/>
                      </a:lnTo>
                      <a:lnTo>
                        <a:pt x="0" y="271"/>
                      </a:lnTo>
                      <a:lnTo>
                        <a:pt x="191" y="0"/>
                      </a:lnTo>
                      <a:lnTo>
                        <a:pt x="140" y="169"/>
                      </a:lnTo>
                      <a:lnTo>
                        <a:pt x="220" y="139"/>
                      </a:lnTo>
                      <a:lnTo>
                        <a:pt x="140" y="374"/>
                      </a:lnTo>
                      <a:lnTo>
                        <a:pt x="241" y="323"/>
                      </a:lnTo>
                      <a:lnTo>
                        <a:pt x="241" y="425"/>
                      </a:lnTo>
                      <a:lnTo>
                        <a:pt x="472" y="474"/>
                      </a:lnTo>
                      <a:lnTo>
                        <a:pt x="549" y="487"/>
                      </a:lnTo>
                      <a:lnTo>
                        <a:pt x="643" y="40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66" name="Freeform 47">
                  <a:extLst>
                    <a:ext uri="{FF2B5EF4-FFF2-40B4-BE49-F238E27FC236}">
                      <a16:creationId xmlns:a16="http://schemas.microsoft.com/office/drawing/2014/main" id="{B487BF6A-7F0E-08C8-A5C5-08179117CE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15" y="2598"/>
                  <a:ext cx="45" cy="73"/>
                </a:xfrm>
                <a:custGeom>
                  <a:avLst/>
                  <a:gdLst>
                    <a:gd name="T0" fmla="*/ 0 w 824"/>
                    <a:gd name="T1" fmla="*/ 0 h 1325"/>
                    <a:gd name="T2" fmla="*/ 0 w 824"/>
                    <a:gd name="T3" fmla="*/ 0 h 1325"/>
                    <a:gd name="T4" fmla="*/ 0 w 824"/>
                    <a:gd name="T5" fmla="*/ 0 h 1325"/>
                    <a:gd name="T6" fmla="*/ 0 w 824"/>
                    <a:gd name="T7" fmla="*/ 0 h 1325"/>
                    <a:gd name="T8" fmla="*/ 0 w 824"/>
                    <a:gd name="T9" fmla="*/ 0 h 1325"/>
                    <a:gd name="T10" fmla="*/ 0 w 824"/>
                    <a:gd name="T11" fmla="*/ 0 h 1325"/>
                    <a:gd name="T12" fmla="*/ 0 w 824"/>
                    <a:gd name="T13" fmla="*/ 0 h 1325"/>
                    <a:gd name="T14" fmla="*/ 0 w 824"/>
                    <a:gd name="T15" fmla="*/ 0 h 1325"/>
                    <a:gd name="T16" fmla="*/ 0 w 824"/>
                    <a:gd name="T17" fmla="*/ 0 h 1325"/>
                    <a:gd name="T18" fmla="*/ 0 w 824"/>
                    <a:gd name="T19" fmla="*/ 0 h 1325"/>
                    <a:gd name="T20" fmla="*/ 0 w 824"/>
                    <a:gd name="T21" fmla="*/ 0 h 1325"/>
                    <a:gd name="T22" fmla="*/ 0 w 824"/>
                    <a:gd name="T23" fmla="*/ 0 h 1325"/>
                    <a:gd name="T24" fmla="*/ 0 w 824"/>
                    <a:gd name="T25" fmla="*/ 0 h 1325"/>
                    <a:gd name="T26" fmla="*/ 0 w 824"/>
                    <a:gd name="T27" fmla="*/ 0 h 1325"/>
                    <a:gd name="T28" fmla="*/ 0 w 824"/>
                    <a:gd name="T29" fmla="*/ 0 h 1325"/>
                    <a:gd name="T30" fmla="*/ 0 w 824"/>
                    <a:gd name="T31" fmla="*/ 0 h 1325"/>
                    <a:gd name="T32" fmla="*/ 0 w 824"/>
                    <a:gd name="T33" fmla="*/ 0 h 1325"/>
                    <a:gd name="T34" fmla="*/ 0 w 824"/>
                    <a:gd name="T35" fmla="*/ 0 h 1325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824" h="1325">
                      <a:moveTo>
                        <a:pt x="824" y="0"/>
                      </a:moveTo>
                      <a:lnTo>
                        <a:pt x="574" y="155"/>
                      </a:lnTo>
                      <a:lnTo>
                        <a:pt x="484" y="143"/>
                      </a:lnTo>
                      <a:lnTo>
                        <a:pt x="373" y="77"/>
                      </a:lnTo>
                      <a:lnTo>
                        <a:pt x="325" y="309"/>
                      </a:lnTo>
                      <a:lnTo>
                        <a:pt x="433" y="541"/>
                      </a:lnTo>
                      <a:lnTo>
                        <a:pt x="235" y="487"/>
                      </a:lnTo>
                      <a:lnTo>
                        <a:pt x="266" y="635"/>
                      </a:lnTo>
                      <a:lnTo>
                        <a:pt x="221" y="748"/>
                      </a:lnTo>
                      <a:lnTo>
                        <a:pt x="157" y="773"/>
                      </a:lnTo>
                      <a:lnTo>
                        <a:pt x="51" y="980"/>
                      </a:lnTo>
                      <a:lnTo>
                        <a:pt x="0" y="1325"/>
                      </a:lnTo>
                      <a:lnTo>
                        <a:pt x="141" y="967"/>
                      </a:lnTo>
                      <a:lnTo>
                        <a:pt x="373" y="736"/>
                      </a:lnTo>
                      <a:lnTo>
                        <a:pt x="663" y="450"/>
                      </a:lnTo>
                      <a:lnTo>
                        <a:pt x="714" y="284"/>
                      </a:lnTo>
                      <a:lnTo>
                        <a:pt x="703" y="169"/>
                      </a:lnTo>
                      <a:lnTo>
                        <a:pt x="82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67" name="Freeform 48">
                  <a:extLst>
                    <a:ext uri="{FF2B5EF4-FFF2-40B4-BE49-F238E27FC236}">
                      <a16:creationId xmlns:a16="http://schemas.microsoft.com/office/drawing/2014/main" id="{FE2D230A-1811-A369-C725-06508143C7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03" y="2671"/>
                  <a:ext cx="41" cy="37"/>
                </a:xfrm>
                <a:custGeom>
                  <a:avLst/>
                  <a:gdLst>
                    <a:gd name="T0" fmla="*/ 0 w 738"/>
                    <a:gd name="T1" fmla="*/ 0 h 665"/>
                    <a:gd name="T2" fmla="*/ 0 w 738"/>
                    <a:gd name="T3" fmla="*/ 0 h 665"/>
                    <a:gd name="T4" fmla="*/ 0 w 738"/>
                    <a:gd name="T5" fmla="*/ 0 h 665"/>
                    <a:gd name="T6" fmla="*/ 0 w 738"/>
                    <a:gd name="T7" fmla="*/ 0 h 665"/>
                    <a:gd name="T8" fmla="*/ 0 w 738"/>
                    <a:gd name="T9" fmla="*/ 0 h 665"/>
                    <a:gd name="T10" fmla="*/ 0 w 738"/>
                    <a:gd name="T11" fmla="*/ 0 h 665"/>
                    <a:gd name="T12" fmla="*/ 0 w 738"/>
                    <a:gd name="T13" fmla="*/ 0 h 665"/>
                    <a:gd name="T14" fmla="*/ 0 w 738"/>
                    <a:gd name="T15" fmla="*/ 0 h 665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38" h="665">
                      <a:moveTo>
                        <a:pt x="738" y="665"/>
                      </a:moveTo>
                      <a:lnTo>
                        <a:pt x="738" y="552"/>
                      </a:lnTo>
                      <a:lnTo>
                        <a:pt x="333" y="114"/>
                      </a:lnTo>
                      <a:lnTo>
                        <a:pt x="0" y="0"/>
                      </a:lnTo>
                      <a:lnTo>
                        <a:pt x="290" y="178"/>
                      </a:lnTo>
                      <a:lnTo>
                        <a:pt x="349" y="345"/>
                      </a:lnTo>
                      <a:lnTo>
                        <a:pt x="659" y="552"/>
                      </a:lnTo>
                      <a:lnTo>
                        <a:pt x="738" y="66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68" name="Freeform 49">
                  <a:extLst>
                    <a:ext uri="{FF2B5EF4-FFF2-40B4-BE49-F238E27FC236}">
                      <a16:creationId xmlns:a16="http://schemas.microsoft.com/office/drawing/2014/main" id="{3D02E37F-6F2D-2F22-9C02-4F4A21A474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3" y="2680"/>
                  <a:ext cx="69" cy="65"/>
                </a:xfrm>
                <a:custGeom>
                  <a:avLst/>
                  <a:gdLst>
                    <a:gd name="T0" fmla="*/ 0 w 1247"/>
                    <a:gd name="T1" fmla="*/ 0 h 1183"/>
                    <a:gd name="T2" fmla="*/ 0 w 1247"/>
                    <a:gd name="T3" fmla="*/ 0 h 1183"/>
                    <a:gd name="T4" fmla="*/ 0 w 1247"/>
                    <a:gd name="T5" fmla="*/ 0 h 1183"/>
                    <a:gd name="T6" fmla="*/ 0 w 1247"/>
                    <a:gd name="T7" fmla="*/ 0 h 1183"/>
                    <a:gd name="T8" fmla="*/ 0 w 1247"/>
                    <a:gd name="T9" fmla="*/ 0 h 1183"/>
                    <a:gd name="T10" fmla="*/ 0 w 1247"/>
                    <a:gd name="T11" fmla="*/ 0 h 1183"/>
                    <a:gd name="T12" fmla="*/ 0 w 1247"/>
                    <a:gd name="T13" fmla="*/ 0 h 1183"/>
                    <a:gd name="T14" fmla="*/ 0 w 1247"/>
                    <a:gd name="T15" fmla="*/ 0 h 1183"/>
                    <a:gd name="T16" fmla="*/ 0 w 1247"/>
                    <a:gd name="T17" fmla="*/ 0 h 1183"/>
                    <a:gd name="T18" fmla="*/ 0 w 1247"/>
                    <a:gd name="T19" fmla="*/ 0 h 1183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247" h="1183">
                      <a:moveTo>
                        <a:pt x="1247" y="1183"/>
                      </a:moveTo>
                      <a:lnTo>
                        <a:pt x="988" y="774"/>
                      </a:lnTo>
                      <a:lnTo>
                        <a:pt x="0" y="0"/>
                      </a:lnTo>
                      <a:lnTo>
                        <a:pt x="88" y="158"/>
                      </a:lnTo>
                      <a:lnTo>
                        <a:pt x="427" y="492"/>
                      </a:lnTo>
                      <a:lnTo>
                        <a:pt x="466" y="618"/>
                      </a:lnTo>
                      <a:lnTo>
                        <a:pt x="347" y="706"/>
                      </a:lnTo>
                      <a:lnTo>
                        <a:pt x="606" y="838"/>
                      </a:lnTo>
                      <a:lnTo>
                        <a:pt x="957" y="940"/>
                      </a:lnTo>
                      <a:lnTo>
                        <a:pt x="1247" y="118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69" name="Freeform 50">
                  <a:extLst>
                    <a:ext uri="{FF2B5EF4-FFF2-40B4-BE49-F238E27FC236}">
                      <a16:creationId xmlns:a16="http://schemas.microsoft.com/office/drawing/2014/main" id="{77A2EFBF-20F2-41A9-619F-7EEA929EB8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7" y="2728"/>
                  <a:ext cx="76" cy="70"/>
                </a:xfrm>
                <a:custGeom>
                  <a:avLst/>
                  <a:gdLst>
                    <a:gd name="T0" fmla="*/ 0 w 1378"/>
                    <a:gd name="T1" fmla="*/ 0 h 1260"/>
                    <a:gd name="T2" fmla="*/ 0 w 1378"/>
                    <a:gd name="T3" fmla="*/ 0 h 1260"/>
                    <a:gd name="T4" fmla="*/ 0 w 1378"/>
                    <a:gd name="T5" fmla="*/ 0 h 1260"/>
                    <a:gd name="T6" fmla="*/ 0 w 1378"/>
                    <a:gd name="T7" fmla="*/ 0 h 1260"/>
                    <a:gd name="T8" fmla="*/ 0 w 1378"/>
                    <a:gd name="T9" fmla="*/ 0 h 1260"/>
                    <a:gd name="T10" fmla="*/ 0 w 1378"/>
                    <a:gd name="T11" fmla="*/ 0 h 1260"/>
                    <a:gd name="T12" fmla="*/ 0 w 1378"/>
                    <a:gd name="T13" fmla="*/ 0 h 1260"/>
                    <a:gd name="T14" fmla="*/ 0 w 1378"/>
                    <a:gd name="T15" fmla="*/ 0 h 1260"/>
                    <a:gd name="T16" fmla="*/ 0 w 1378"/>
                    <a:gd name="T17" fmla="*/ 0 h 1260"/>
                    <a:gd name="T18" fmla="*/ 0 w 1378"/>
                    <a:gd name="T19" fmla="*/ 0 h 126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378" h="1260">
                      <a:moveTo>
                        <a:pt x="1378" y="1127"/>
                      </a:moveTo>
                      <a:lnTo>
                        <a:pt x="1208" y="963"/>
                      </a:lnTo>
                      <a:lnTo>
                        <a:pt x="1087" y="1013"/>
                      </a:lnTo>
                      <a:lnTo>
                        <a:pt x="752" y="643"/>
                      </a:lnTo>
                      <a:lnTo>
                        <a:pt x="240" y="333"/>
                      </a:lnTo>
                      <a:lnTo>
                        <a:pt x="0" y="0"/>
                      </a:lnTo>
                      <a:lnTo>
                        <a:pt x="257" y="461"/>
                      </a:lnTo>
                      <a:lnTo>
                        <a:pt x="633" y="857"/>
                      </a:lnTo>
                      <a:lnTo>
                        <a:pt x="1378" y="1260"/>
                      </a:lnTo>
                      <a:lnTo>
                        <a:pt x="1378" y="112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70" name="Freeform 51">
                  <a:extLst>
                    <a:ext uri="{FF2B5EF4-FFF2-40B4-BE49-F238E27FC236}">
                      <a16:creationId xmlns:a16="http://schemas.microsoft.com/office/drawing/2014/main" id="{BD630F59-1F87-91B1-8ED1-4F9FAC8647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09" y="2738"/>
                  <a:ext cx="95" cy="44"/>
                </a:xfrm>
                <a:custGeom>
                  <a:avLst/>
                  <a:gdLst>
                    <a:gd name="T0" fmla="*/ 0 w 1709"/>
                    <a:gd name="T1" fmla="*/ 0 h 794"/>
                    <a:gd name="T2" fmla="*/ 0 w 1709"/>
                    <a:gd name="T3" fmla="*/ 0 h 794"/>
                    <a:gd name="T4" fmla="*/ 0 w 1709"/>
                    <a:gd name="T5" fmla="*/ 0 h 794"/>
                    <a:gd name="T6" fmla="*/ 0 w 1709"/>
                    <a:gd name="T7" fmla="*/ 0 h 794"/>
                    <a:gd name="T8" fmla="*/ 0 w 1709"/>
                    <a:gd name="T9" fmla="*/ 0 h 794"/>
                    <a:gd name="T10" fmla="*/ 0 w 1709"/>
                    <a:gd name="T11" fmla="*/ 0 h 794"/>
                    <a:gd name="T12" fmla="*/ 0 w 1709"/>
                    <a:gd name="T13" fmla="*/ 0 h 794"/>
                    <a:gd name="T14" fmla="*/ 0 w 1709"/>
                    <a:gd name="T15" fmla="*/ 0 h 794"/>
                    <a:gd name="T16" fmla="*/ 0 w 1709"/>
                    <a:gd name="T17" fmla="*/ 0 h 794"/>
                    <a:gd name="T18" fmla="*/ 0 w 1709"/>
                    <a:gd name="T19" fmla="*/ 0 h 794"/>
                    <a:gd name="T20" fmla="*/ 0 w 1709"/>
                    <a:gd name="T21" fmla="*/ 0 h 794"/>
                    <a:gd name="T22" fmla="*/ 0 w 1709"/>
                    <a:gd name="T23" fmla="*/ 0 h 794"/>
                    <a:gd name="T24" fmla="*/ 0 w 1709"/>
                    <a:gd name="T25" fmla="*/ 0 h 794"/>
                    <a:gd name="T26" fmla="*/ 0 w 1709"/>
                    <a:gd name="T27" fmla="*/ 0 h 794"/>
                    <a:gd name="T28" fmla="*/ 0 w 1709"/>
                    <a:gd name="T29" fmla="*/ 0 h 794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1709" h="794">
                      <a:moveTo>
                        <a:pt x="0" y="0"/>
                      </a:moveTo>
                      <a:lnTo>
                        <a:pt x="810" y="295"/>
                      </a:lnTo>
                      <a:lnTo>
                        <a:pt x="1058" y="330"/>
                      </a:lnTo>
                      <a:lnTo>
                        <a:pt x="1598" y="601"/>
                      </a:lnTo>
                      <a:lnTo>
                        <a:pt x="1481" y="652"/>
                      </a:lnTo>
                      <a:lnTo>
                        <a:pt x="1709" y="794"/>
                      </a:lnTo>
                      <a:lnTo>
                        <a:pt x="1577" y="794"/>
                      </a:lnTo>
                      <a:lnTo>
                        <a:pt x="1078" y="640"/>
                      </a:lnTo>
                      <a:lnTo>
                        <a:pt x="949" y="743"/>
                      </a:lnTo>
                      <a:lnTo>
                        <a:pt x="798" y="446"/>
                      </a:lnTo>
                      <a:lnTo>
                        <a:pt x="720" y="538"/>
                      </a:lnTo>
                      <a:lnTo>
                        <a:pt x="409" y="360"/>
                      </a:lnTo>
                      <a:lnTo>
                        <a:pt x="280" y="188"/>
                      </a:lnTo>
                      <a:lnTo>
                        <a:pt x="31" y="6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71" name="Freeform 52">
                  <a:extLst>
                    <a:ext uri="{FF2B5EF4-FFF2-40B4-BE49-F238E27FC236}">
                      <a16:creationId xmlns:a16="http://schemas.microsoft.com/office/drawing/2014/main" id="{5ACEA183-BC7F-B024-5459-20514B0A006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44" y="2649"/>
                  <a:ext cx="18" cy="62"/>
                </a:xfrm>
                <a:custGeom>
                  <a:avLst/>
                  <a:gdLst>
                    <a:gd name="T0" fmla="*/ 0 w 321"/>
                    <a:gd name="T1" fmla="*/ 0 h 1116"/>
                    <a:gd name="T2" fmla="*/ 0 w 321"/>
                    <a:gd name="T3" fmla="*/ 0 h 1116"/>
                    <a:gd name="T4" fmla="*/ 0 w 321"/>
                    <a:gd name="T5" fmla="*/ 0 h 1116"/>
                    <a:gd name="T6" fmla="*/ 0 w 321"/>
                    <a:gd name="T7" fmla="*/ 0 h 1116"/>
                    <a:gd name="T8" fmla="*/ 0 w 321"/>
                    <a:gd name="T9" fmla="*/ 0 h 1116"/>
                    <a:gd name="T10" fmla="*/ 0 w 321"/>
                    <a:gd name="T11" fmla="*/ 0 h 1116"/>
                    <a:gd name="T12" fmla="*/ 0 w 321"/>
                    <a:gd name="T13" fmla="*/ 0 h 1116"/>
                    <a:gd name="T14" fmla="*/ 0 w 321"/>
                    <a:gd name="T15" fmla="*/ 0 h 1116"/>
                    <a:gd name="T16" fmla="*/ 0 w 321"/>
                    <a:gd name="T17" fmla="*/ 0 h 1116"/>
                    <a:gd name="T18" fmla="*/ 0 w 321"/>
                    <a:gd name="T19" fmla="*/ 0 h 1116"/>
                    <a:gd name="T20" fmla="*/ 0 w 321"/>
                    <a:gd name="T21" fmla="*/ 0 h 111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321" h="1116">
                      <a:moveTo>
                        <a:pt x="249" y="0"/>
                      </a:moveTo>
                      <a:lnTo>
                        <a:pt x="303" y="89"/>
                      </a:lnTo>
                      <a:lnTo>
                        <a:pt x="303" y="266"/>
                      </a:lnTo>
                      <a:lnTo>
                        <a:pt x="239" y="549"/>
                      </a:lnTo>
                      <a:lnTo>
                        <a:pt x="321" y="744"/>
                      </a:lnTo>
                      <a:lnTo>
                        <a:pt x="170" y="1116"/>
                      </a:lnTo>
                      <a:lnTo>
                        <a:pt x="151" y="976"/>
                      </a:lnTo>
                      <a:lnTo>
                        <a:pt x="83" y="884"/>
                      </a:lnTo>
                      <a:lnTo>
                        <a:pt x="0" y="526"/>
                      </a:lnTo>
                      <a:lnTo>
                        <a:pt x="233" y="204"/>
                      </a:lnTo>
                      <a:lnTo>
                        <a:pt x="249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72" name="Freeform 53">
                  <a:extLst>
                    <a:ext uri="{FF2B5EF4-FFF2-40B4-BE49-F238E27FC236}">
                      <a16:creationId xmlns:a16="http://schemas.microsoft.com/office/drawing/2014/main" id="{52E84EEC-7BE9-FD71-2761-F8830E6119A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61" y="2681"/>
                  <a:ext cx="351" cy="284"/>
                </a:xfrm>
                <a:custGeom>
                  <a:avLst/>
                  <a:gdLst>
                    <a:gd name="T0" fmla="*/ 1 w 6327"/>
                    <a:gd name="T1" fmla="*/ 1 h 5107"/>
                    <a:gd name="T2" fmla="*/ 1 w 6327"/>
                    <a:gd name="T3" fmla="*/ 1 h 5107"/>
                    <a:gd name="T4" fmla="*/ 0 w 6327"/>
                    <a:gd name="T5" fmla="*/ 1 h 5107"/>
                    <a:gd name="T6" fmla="*/ 0 w 6327"/>
                    <a:gd name="T7" fmla="*/ 1 h 5107"/>
                    <a:gd name="T8" fmla="*/ 0 w 6327"/>
                    <a:gd name="T9" fmla="*/ 1 h 5107"/>
                    <a:gd name="T10" fmla="*/ 0 w 6327"/>
                    <a:gd name="T11" fmla="*/ 1 h 5107"/>
                    <a:gd name="T12" fmla="*/ 0 w 6327"/>
                    <a:gd name="T13" fmla="*/ 1 h 5107"/>
                    <a:gd name="T14" fmla="*/ 0 w 6327"/>
                    <a:gd name="T15" fmla="*/ 1 h 5107"/>
                    <a:gd name="T16" fmla="*/ 0 w 6327"/>
                    <a:gd name="T17" fmla="*/ 1 h 5107"/>
                    <a:gd name="T18" fmla="*/ 0 w 6327"/>
                    <a:gd name="T19" fmla="*/ 1 h 5107"/>
                    <a:gd name="T20" fmla="*/ 0 w 6327"/>
                    <a:gd name="T21" fmla="*/ 1 h 5107"/>
                    <a:gd name="T22" fmla="*/ 0 w 6327"/>
                    <a:gd name="T23" fmla="*/ 1 h 5107"/>
                    <a:gd name="T24" fmla="*/ 0 w 6327"/>
                    <a:gd name="T25" fmla="*/ 1 h 5107"/>
                    <a:gd name="T26" fmla="*/ 0 w 6327"/>
                    <a:gd name="T27" fmla="*/ 1 h 5107"/>
                    <a:gd name="T28" fmla="*/ 0 w 6327"/>
                    <a:gd name="T29" fmla="*/ 1 h 5107"/>
                    <a:gd name="T30" fmla="*/ 0 w 6327"/>
                    <a:gd name="T31" fmla="*/ 1 h 5107"/>
                    <a:gd name="T32" fmla="*/ 0 w 6327"/>
                    <a:gd name="T33" fmla="*/ 1 h 5107"/>
                    <a:gd name="T34" fmla="*/ 0 w 6327"/>
                    <a:gd name="T35" fmla="*/ 1 h 5107"/>
                    <a:gd name="T36" fmla="*/ 0 w 6327"/>
                    <a:gd name="T37" fmla="*/ 1 h 5107"/>
                    <a:gd name="T38" fmla="*/ 0 w 6327"/>
                    <a:gd name="T39" fmla="*/ 1 h 5107"/>
                    <a:gd name="T40" fmla="*/ 0 w 6327"/>
                    <a:gd name="T41" fmla="*/ 1 h 5107"/>
                    <a:gd name="T42" fmla="*/ 0 w 6327"/>
                    <a:gd name="T43" fmla="*/ 1 h 5107"/>
                    <a:gd name="T44" fmla="*/ 0 w 6327"/>
                    <a:gd name="T45" fmla="*/ 1 h 5107"/>
                    <a:gd name="T46" fmla="*/ 0 w 6327"/>
                    <a:gd name="T47" fmla="*/ 0 h 5107"/>
                    <a:gd name="T48" fmla="*/ 0 w 6327"/>
                    <a:gd name="T49" fmla="*/ 1 h 5107"/>
                    <a:gd name="T50" fmla="*/ 0 w 6327"/>
                    <a:gd name="T51" fmla="*/ 0 h 5107"/>
                    <a:gd name="T52" fmla="*/ 0 w 6327"/>
                    <a:gd name="T53" fmla="*/ 0 h 5107"/>
                    <a:gd name="T54" fmla="*/ 0 w 6327"/>
                    <a:gd name="T55" fmla="*/ 0 h 5107"/>
                    <a:gd name="T56" fmla="*/ 0 w 6327"/>
                    <a:gd name="T57" fmla="*/ 0 h 5107"/>
                    <a:gd name="T58" fmla="*/ 0 w 6327"/>
                    <a:gd name="T59" fmla="*/ 0 h 5107"/>
                    <a:gd name="T60" fmla="*/ 0 w 6327"/>
                    <a:gd name="T61" fmla="*/ 0 h 5107"/>
                    <a:gd name="T62" fmla="*/ 0 w 6327"/>
                    <a:gd name="T63" fmla="*/ 0 h 5107"/>
                    <a:gd name="T64" fmla="*/ 0 w 6327"/>
                    <a:gd name="T65" fmla="*/ 0 h 5107"/>
                    <a:gd name="T66" fmla="*/ 0 w 6327"/>
                    <a:gd name="T67" fmla="*/ 0 h 5107"/>
                    <a:gd name="T68" fmla="*/ 1 w 6327"/>
                    <a:gd name="T69" fmla="*/ 0 h 5107"/>
                    <a:gd name="T70" fmla="*/ 1 w 6327"/>
                    <a:gd name="T71" fmla="*/ 1 h 5107"/>
                    <a:gd name="T72" fmla="*/ 1 w 6327"/>
                    <a:gd name="T73" fmla="*/ 1 h 5107"/>
                    <a:gd name="T74" fmla="*/ 1 w 6327"/>
                    <a:gd name="T75" fmla="*/ 1 h 5107"/>
                    <a:gd name="T76" fmla="*/ 1 w 6327"/>
                    <a:gd name="T77" fmla="*/ 1 h 5107"/>
                    <a:gd name="T78" fmla="*/ 1 w 6327"/>
                    <a:gd name="T79" fmla="*/ 1 h 5107"/>
                    <a:gd name="T80" fmla="*/ 1 w 6327"/>
                    <a:gd name="T81" fmla="*/ 1 h 5107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0" t="0" r="r" b="b"/>
                  <a:pathLst>
                    <a:path w="6327" h="5107">
                      <a:moveTo>
                        <a:pt x="6327" y="3485"/>
                      </a:moveTo>
                      <a:lnTo>
                        <a:pt x="5506" y="3914"/>
                      </a:lnTo>
                      <a:lnTo>
                        <a:pt x="4543" y="4048"/>
                      </a:lnTo>
                      <a:lnTo>
                        <a:pt x="3642" y="4647"/>
                      </a:lnTo>
                      <a:lnTo>
                        <a:pt x="3333" y="4647"/>
                      </a:lnTo>
                      <a:lnTo>
                        <a:pt x="2989" y="5040"/>
                      </a:lnTo>
                      <a:lnTo>
                        <a:pt x="2748" y="5107"/>
                      </a:lnTo>
                      <a:lnTo>
                        <a:pt x="2954" y="4854"/>
                      </a:lnTo>
                      <a:lnTo>
                        <a:pt x="2830" y="4444"/>
                      </a:lnTo>
                      <a:lnTo>
                        <a:pt x="2367" y="4647"/>
                      </a:lnTo>
                      <a:lnTo>
                        <a:pt x="2178" y="4867"/>
                      </a:lnTo>
                      <a:lnTo>
                        <a:pt x="2377" y="4425"/>
                      </a:lnTo>
                      <a:lnTo>
                        <a:pt x="2110" y="4425"/>
                      </a:lnTo>
                      <a:lnTo>
                        <a:pt x="1605" y="4596"/>
                      </a:lnTo>
                      <a:lnTo>
                        <a:pt x="2020" y="4271"/>
                      </a:lnTo>
                      <a:lnTo>
                        <a:pt x="2427" y="4169"/>
                      </a:lnTo>
                      <a:lnTo>
                        <a:pt x="2309" y="4081"/>
                      </a:lnTo>
                      <a:lnTo>
                        <a:pt x="2087" y="4032"/>
                      </a:lnTo>
                      <a:lnTo>
                        <a:pt x="2020" y="3809"/>
                      </a:lnTo>
                      <a:lnTo>
                        <a:pt x="1763" y="3635"/>
                      </a:lnTo>
                      <a:lnTo>
                        <a:pt x="1872" y="3570"/>
                      </a:lnTo>
                      <a:lnTo>
                        <a:pt x="2020" y="3553"/>
                      </a:lnTo>
                      <a:lnTo>
                        <a:pt x="2192" y="3366"/>
                      </a:lnTo>
                      <a:lnTo>
                        <a:pt x="2272" y="3060"/>
                      </a:lnTo>
                      <a:lnTo>
                        <a:pt x="2096" y="3060"/>
                      </a:lnTo>
                      <a:lnTo>
                        <a:pt x="1791" y="3294"/>
                      </a:lnTo>
                      <a:lnTo>
                        <a:pt x="1472" y="3294"/>
                      </a:lnTo>
                      <a:lnTo>
                        <a:pt x="1377" y="3503"/>
                      </a:lnTo>
                      <a:lnTo>
                        <a:pt x="1338" y="3503"/>
                      </a:lnTo>
                      <a:lnTo>
                        <a:pt x="1286" y="3349"/>
                      </a:lnTo>
                      <a:lnTo>
                        <a:pt x="913" y="3979"/>
                      </a:lnTo>
                      <a:lnTo>
                        <a:pt x="1114" y="3431"/>
                      </a:lnTo>
                      <a:lnTo>
                        <a:pt x="1032" y="3366"/>
                      </a:lnTo>
                      <a:lnTo>
                        <a:pt x="885" y="3397"/>
                      </a:lnTo>
                      <a:lnTo>
                        <a:pt x="531" y="3961"/>
                      </a:lnTo>
                      <a:lnTo>
                        <a:pt x="303" y="4081"/>
                      </a:lnTo>
                      <a:lnTo>
                        <a:pt x="806" y="3382"/>
                      </a:lnTo>
                      <a:lnTo>
                        <a:pt x="834" y="3280"/>
                      </a:lnTo>
                      <a:lnTo>
                        <a:pt x="0" y="4017"/>
                      </a:lnTo>
                      <a:lnTo>
                        <a:pt x="141" y="3590"/>
                      </a:lnTo>
                      <a:lnTo>
                        <a:pt x="791" y="3128"/>
                      </a:lnTo>
                      <a:lnTo>
                        <a:pt x="474" y="3091"/>
                      </a:lnTo>
                      <a:lnTo>
                        <a:pt x="806" y="3006"/>
                      </a:lnTo>
                      <a:lnTo>
                        <a:pt x="1061" y="2836"/>
                      </a:lnTo>
                      <a:lnTo>
                        <a:pt x="1073" y="2988"/>
                      </a:lnTo>
                      <a:lnTo>
                        <a:pt x="1315" y="2750"/>
                      </a:lnTo>
                      <a:lnTo>
                        <a:pt x="1621" y="2732"/>
                      </a:lnTo>
                      <a:lnTo>
                        <a:pt x="1712" y="2644"/>
                      </a:lnTo>
                      <a:lnTo>
                        <a:pt x="1712" y="2409"/>
                      </a:lnTo>
                      <a:lnTo>
                        <a:pt x="2578" y="2887"/>
                      </a:lnTo>
                      <a:lnTo>
                        <a:pt x="2761" y="2869"/>
                      </a:lnTo>
                      <a:lnTo>
                        <a:pt x="2775" y="2732"/>
                      </a:lnTo>
                      <a:lnTo>
                        <a:pt x="2578" y="2511"/>
                      </a:lnTo>
                      <a:lnTo>
                        <a:pt x="2392" y="2580"/>
                      </a:lnTo>
                      <a:lnTo>
                        <a:pt x="2215" y="2151"/>
                      </a:lnTo>
                      <a:lnTo>
                        <a:pt x="1832" y="1879"/>
                      </a:lnTo>
                      <a:lnTo>
                        <a:pt x="1979" y="1795"/>
                      </a:lnTo>
                      <a:lnTo>
                        <a:pt x="1621" y="1405"/>
                      </a:lnTo>
                      <a:lnTo>
                        <a:pt x="1486" y="1415"/>
                      </a:lnTo>
                      <a:lnTo>
                        <a:pt x="1408" y="1570"/>
                      </a:lnTo>
                      <a:lnTo>
                        <a:pt x="1180" y="648"/>
                      </a:lnTo>
                      <a:lnTo>
                        <a:pt x="1897" y="1432"/>
                      </a:lnTo>
                      <a:lnTo>
                        <a:pt x="1582" y="871"/>
                      </a:lnTo>
                      <a:lnTo>
                        <a:pt x="1408" y="0"/>
                      </a:lnTo>
                      <a:lnTo>
                        <a:pt x="1699" y="888"/>
                      </a:lnTo>
                      <a:lnTo>
                        <a:pt x="2897" y="2304"/>
                      </a:lnTo>
                      <a:lnTo>
                        <a:pt x="2724" y="2304"/>
                      </a:lnTo>
                      <a:lnTo>
                        <a:pt x="3016" y="2617"/>
                      </a:lnTo>
                      <a:lnTo>
                        <a:pt x="3363" y="2668"/>
                      </a:lnTo>
                      <a:lnTo>
                        <a:pt x="3467" y="2732"/>
                      </a:lnTo>
                      <a:lnTo>
                        <a:pt x="3416" y="2939"/>
                      </a:lnTo>
                      <a:lnTo>
                        <a:pt x="3562" y="2988"/>
                      </a:lnTo>
                      <a:lnTo>
                        <a:pt x="3627" y="3263"/>
                      </a:lnTo>
                      <a:lnTo>
                        <a:pt x="3775" y="3431"/>
                      </a:lnTo>
                      <a:lnTo>
                        <a:pt x="3268" y="3245"/>
                      </a:lnTo>
                      <a:lnTo>
                        <a:pt x="3204" y="3725"/>
                      </a:lnTo>
                      <a:lnTo>
                        <a:pt x="3627" y="3809"/>
                      </a:lnTo>
                      <a:lnTo>
                        <a:pt x="4161" y="3623"/>
                      </a:lnTo>
                      <a:lnTo>
                        <a:pt x="3895" y="3518"/>
                      </a:lnTo>
                      <a:lnTo>
                        <a:pt x="4907" y="3707"/>
                      </a:lnTo>
                      <a:lnTo>
                        <a:pt x="6114" y="3417"/>
                      </a:lnTo>
                      <a:lnTo>
                        <a:pt x="6089" y="3518"/>
                      </a:lnTo>
                      <a:lnTo>
                        <a:pt x="6327" y="348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73" name="Freeform 54">
                  <a:extLst>
                    <a:ext uri="{FF2B5EF4-FFF2-40B4-BE49-F238E27FC236}">
                      <a16:creationId xmlns:a16="http://schemas.microsoft.com/office/drawing/2014/main" id="{F5E2B9A5-87E4-B413-5A06-5C3DD5B96DF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98" y="2732"/>
                  <a:ext cx="47" cy="81"/>
                </a:xfrm>
                <a:custGeom>
                  <a:avLst/>
                  <a:gdLst>
                    <a:gd name="T0" fmla="*/ 0 w 840"/>
                    <a:gd name="T1" fmla="*/ 0 h 1468"/>
                    <a:gd name="T2" fmla="*/ 0 w 840"/>
                    <a:gd name="T3" fmla="*/ 0 h 1468"/>
                    <a:gd name="T4" fmla="*/ 0 w 840"/>
                    <a:gd name="T5" fmla="*/ 0 h 1468"/>
                    <a:gd name="T6" fmla="*/ 0 w 840"/>
                    <a:gd name="T7" fmla="*/ 0 h 1468"/>
                    <a:gd name="T8" fmla="*/ 0 w 840"/>
                    <a:gd name="T9" fmla="*/ 0 h 1468"/>
                    <a:gd name="T10" fmla="*/ 0 w 840"/>
                    <a:gd name="T11" fmla="*/ 0 h 1468"/>
                    <a:gd name="T12" fmla="*/ 0 w 840"/>
                    <a:gd name="T13" fmla="*/ 0 h 1468"/>
                    <a:gd name="T14" fmla="*/ 0 w 840"/>
                    <a:gd name="T15" fmla="*/ 0 h 1468"/>
                    <a:gd name="T16" fmla="*/ 0 w 840"/>
                    <a:gd name="T17" fmla="*/ 0 h 1468"/>
                    <a:gd name="T18" fmla="*/ 0 w 840"/>
                    <a:gd name="T19" fmla="*/ 0 h 1468"/>
                    <a:gd name="T20" fmla="*/ 0 w 840"/>
                    <a:gd name="T21" fmla="*/ 0 h 1468"/>
                    <a:gd name="T22" fmla="*/ 0 w 840"/>
                    <a:gd name="T23" fmla="*/ 0 h 1468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840" h="1468">
                      <a:moveTo>
                        <a:pt x="253" y="0"/>
                      </a:moveTo>
                      <a:lnTo>
                        <a:pt x="721" y="1025"/>
                      </a:lnTo>
                      <a:lnTo>
                        <a:pt x="589" y="920"/>
                      </a:lnTo>
                      <a:lnTo>
                        <a:pt x="589" y="1059"/>
                      </a:lnTo>
                      <a:lnTo>
                        <a:pt x="840" y="1382"/>
                      </a:lnTo>
                      <a:lnTo>
                        <a:pt x="324" y="1175"/>
                      </a:lnTo>
                      <a:lnTo>
                        <a:pt x="0" y="1468"/>
                      </a:lnTo>
                      <a:lnTo>
                        <a:pt x="214" y="936"/>
                      </a:lnTo>
                      <a:lnTo>
                        <a:pt x="374" y="766"/>
                      </a:lnTo>
                      <a:lnTo>
                        <a:pt x="390" y="562"/>
                      </a:lnTo>
                      <a:lnTo>
                        <a:pt x="269" y="304"/>
                      </a:lnTo>
                      <a:lnTo>
                        <a:pt x="25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74" name="Freeform 55">
                  <a:extLst>
                    <a:ext uri="{FF2B5EF4-FFF2-40B4-BE49-F238E27FC236}">
                      <a16:creationId xmlns:a16="http://schemas.microsoft.com/office/drawing/2014/main" id="{EFBB793F-6F31-6E3B-ED7E-D5AC59F22BF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75" y="2825"/>
                  <a:ext cx="47" cy="20"/>
                </a:xfrm>
                <a:custGeom>
                  <a:avLst/>
                  <a:gdLst>
                    <a:gd name="T0" fmla="*/ 0 w 853"/>
                    <a:gd name="T1" fmla="*/ 0 h 359"/>
                    <a:gd name="T2" fmla="*/ 0 w 853"/>
                    <a:gd name="T3" fmla="*/ 0 h 359"/>
                    <a:gd name="T4" fmla="*/ 0 w 853"/>
                    <a:gd name="T5" fmla="*/ 0 h 359"/>
                    <a:gd name="T6" fmla="*/ 0 w 853"/>
                    <a:gd name="T7" fmla="*/ 0 h 359"/>
                    <a:gd name="T8" fmla="*/ 0 w 853"/>
                    <a:gd name="T9" fmla="*/ 0 h 359"/>
                    <a:gd name="T10" fmla="*/ 0 w 853"/>
                    <a:gd name="T11" fmla="*/ 0 h 359"/>
                    <a:gd name="T12" fmla="*/ 0 w 853"/>
                    <a:gd name="T13" fmla="*/ 0 h 359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853" h="359">
                      <a:moveTo>
                        <a:pt x="853" y="102"/>
                      </a:moveTo>
                      <a:lnTo>
                        <a:pt x="493" y="0"/>
                      </a:lnTo>
                      <a:lnTo>
                        <a:pt x="346" y="0"/>
                      </a:lnTo>
                      <a:lnTo>
                        <a:pt x="54" y="170"/>
                      </a:lnTo>
                      <a:lnTo>
                        <a:pt x="0" y="359"/>
                      </a:lnTo>
                      <a:lnTo>
                        <a:pt x="438" y="102"/>
                      </a:lnTo>
                      <a:lnTo>
                        <a:pt x="853" y="10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75" name="Freeform 56">
                  <a:extLst>
                    <a:ext uri="{FF2B5EF4-FFF2-40B4-BE49-F238E27FC236}">
                      <a16:creationId xmlns:a16="http://schemas.microsoft.com/office/drawing/2014/main" id="{443AE4EA-BB00-9779-976E-A777CC330B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5" y="2717"/>
                  <a:ext cx="103" cy="41"/>
                </a:xfrm>
                <a:custGeom>
                  <a:avLst/>
                  <a:gdLst>
                    <a:gd name="T0" fmla="*/ 0 w 1852"/>
                    <a:gd name="T1" fmla="*/ 0 h 751"/>
                    <a:gd name="T2" fmla="*/ 0 w 1852"/>
                    <a:gd name="T3" fmla="*/ 0 h 751"/>
                    <a:gd name="T4" fmla="*/ 0 w 1852"/>
                    <a:gd name="T5" fmla="*/ 0 h 751"/>
                    <a:gd name="T6" fmla="*/ 0 w 1852"/>
                    <a:gd name="T7" fmla="*/ 0 h 751"/>
                    <a:gd name="T8" fmla="*/ 0 w 1852"/>
                    <a:gd name="T9" fmla="*/ 0 h 751"/>
                    <a:gd name="T10" fmla="*/ 0 w 1852"/>
                    <a:gd name="T11" fmla="*/ 0 h 751"/>
                    <a:gd name="T12" fmla="*/ 0 w 1852"/>
                    <a:gd name="T13" fmla="*/ 0 h 751"/>
                    <a:gd name="T14" fmla="*/ 0 w 1852"/>
                    <a:gd name="T15" fmla="*/ 0 h 751"/>
                    <a:gd name="T16" fmla="*/ 0 w 1852"/>
                    <a:gd name="T17" fmla="*/ 0 h 751"/>
                    <a:gd name="T18" fmla="*/ 0 w 1852"/>
                    <a:gd name="T19" fmla="*/ 0 h 751"/>
                    <a:gd name="T20" fmla="*/ 0 w 1852"/>
                    <a:gd name="T21" fmla="*/ 0 h 751"/>
                    <a:gd name="T22" fmla="*/ 0 w 1852"/>
                    <a:gd name="T23" fmla="*/ 0 h 751"/>
                    <a:gd name="T24" fmla="*/ 0 w 1852"/>
                    <a:gd name="T25" fmla="*/ 0 h 751"/>
                    <a:gd name="T26" fmla="*/ 0 w 1852"/>
                    <a:gd name="T27" fmla="*/ 0 h 751"/>
                    <a:gd name="T28" fmla="*/ 0 w 1852"/>
                    <a:gd name="T29" fmla="*/ 0 h 751"/>
                    <a:gd name="T30" fmla="*/ 0 w 1852"/>
                    <a:gd name="T31" fmla="*/ 0 h 751"/>
                    <a:gd name="T32" fmla="*/ 0 w 1852"/>
                    <a:gd name="T33" fmla="*/ 0 h 751"/>
                    <a:gd name="T34" fmla="*/ 0 w 1852"/>
                    <a:gd name="T35" fmla="*/ 0 h 751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852" h="751">
                      <a:moveTo>
                        <a:pt x="0" y="35"/>
                      </a:moveTo>
                      <a:lnTo>
                        <a:pt x="0" y="289"/>
                      </a:lnTo>
                      <a:lnTo>
                        <a:pt x="162" y="391"/>
                      </a:lnTo>
                      <a:lnTo>
                        <a:pt x="162" y="579"/>
                      </a:lnTo>
                      <a:lnTo>
                        <a:pt x="573" y="751"/>
                      </a:lnTo>
                      <a:lnTo>
                        <a:pt x="986" y="751"/>
                      </a:lnTo>
                      <a:lnTo>
                        <a:pt x="1852" y="391"/>
                      </a:lnTo>
                      <a:lnTo>
                        <a:pt x="1837" y="189"/>
                      </a:lnTo>
                      <a:lnTo>
                        <a:pt x="1640" y="0"/>
                      </a:lnTo>
                      <a:lnTo>
                        <a:pt x="1556" y="189"/>
                      </a:lnTo>
                      <a:lnTo>
                        <a:pt x="1399" y="0"/>
                      </a:lnTo>
                      <a:lnTo>
                        <a:pt x="733" y="82"/>
                      </a:lnTo>
                      <a:lnTo>
                        <a:pt x="561" y="238"/>
                      </a:lnTo>
                      <a:lnTo>
                        <a:pt x="360" y="119"/>
                      </a:lnTo>
                      <a:lnTo>
                        <a:pt x="281" y="119"/>
                      </a:lnTo>
                      <a:lnTo>
                        <a:pt x="199" y="205"/>
                      </a:lnTo>
                      <a:lnTo>
                        <a:pt x="82" y="205"/>
                      </a:lnTo>
                      <a:lnTo>
                        <a:pt x="0" y="3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76" name="Freeform 57">
                  <a:extLst>
                    <a:ext uri="{FF2B5EF4-FFF2-40B4-BE49-F238E27FC236}">
                      <a16:creationId xmlns:a16="http://schemas.microsoft.com/office/drawing/2014/main" id="{0C7AA283-59C9-54A9-7889-7173C6ADFA3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73" y="2781"/>
                  <a:ext cx="42" cy="73"/>
                </a:xfrm>
                <a:custGeom>
                  <a:avLst/>
                  <a:gdLst>
                    <a:gd name="T0" fmla="*/ 0 w 750"/>
                    <a:gd name="T1" fmla="*/ 0 h 1313"/>
                    <a:gd name="T2" fmla="*/ 0 w 750"/>
                    <a:gd name="T3" fmla="*/ 0 h 1313"/>
                    <a:gd name="T4" fmla="*/ 0 w 750"/>
                    <a:gd name="T5" fmla="*/ 0 h 1313"/>
                    <a:gd name="T6" fmla="*/ 0 w 750"/>
                    <a:gd name="T7" fmla="*/ 0 h 1313"/>
                    <a:gd name="T8" fmla="*/ 0 w 750"/>
                    <a:gd name="T9" fmla="*/ 0 h 1313"/>
                    <a:gd name="T10" fmla="*/ 0 w 750"/>
                    <a:gd name="T11" fmla="*/ 0 h 1313"/>
                    <a:gd name="T12" fmla="*/ 0 w 750"/>
                    <a:gd name="T13" fmla="*/ 0 h 1313"/>
                    <a:gd name="T14" fmla="*/ 0 w 750"/>
                    <a:gd name="T15" fmla="*/ 0 h 1313"/>
                    <a:gd name="T16" fmla="*/ 0 w 750"/>
                    <a:gd name="T17" fmla="*/ 0 h 1313"/>
                    <a:gd name="T18" fmla="*/ 0 w 750"/>
                    <a:gd name="T19" fmla="*/ 0 h 1313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750" h="1313">
                      <a:moveTo>
                        <a:pt x="695" y="0"/>
                      </a:moveTo>
                      <a:lnTo>
                        <a:pt x="695" y="239"/>
                      </a:lnTo>
                      <a:lnTo>
                        <a:pt x="97" y="955"/>
                      </a:lnTo>
                      <a:lnTo>
                        <a:pt x="0" y="1313"/>
                      </a:lnTo>
                      <a:lnTo>
                        <a:pt x="188" y="1125"/>
                      </a:lnTo>
                      <a:lnTo>
                        <a:pt x="335" y="801"/>
                      </a:lnTo>
                      <a:lnTo>
                        <a:pt x="507" y="748"/>
                      </a:lnTo>
                      <a:lnTo>
                        <a:pt x="750" y="288"/>
                      </a:lnTo>
                      <a:lnTo>
                        <a:pt x="750" y="172"/>
                      </a:lnTo>
                      <a:lnTo>
                        <a:pt x="69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77" name="Freeform 58">
                  <a:extLst>
                    <a:ext uri="{FF2B5EF4-FFF2-40B4-BE49-F238E27FC236}">
                      <a16:creationId xmlns:a16="http://schemas.microsoft.com/office/drawing/2014/main" id="{1D24335A-9C77-BC7B-313E-80FF763AC5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58" y="2755"/>
                  <a:ext cx="37" cy="135"/>
                </a:xfrm>
                <a:custGeom>
                  <a:avLst/>
                  <a:gdLst>
                    <a:gd name="T0" fmla="*/ 0 w 655"/>
                    <a:gd name="T1" fmla="*/ 0 h 2441"/>
                    <a:gd name="T2" fmla="*/ 0 w 655"/>
                    <a:gd name="T3" fmla="*/ 0 h 2441"/>
                    <a:gd name="T4" fmla="*/ 0 w 655"/>
                    <a:gd name="T5" fmla="*/ 0 h 2441"/>
                    <a:gd name="T6" fmla="*/ 0 w 655"/>
                    <a:gd name="T7" fmla="*/ 0 h 2441"/>
                    <a:gd name="T8" fmla="*/ 0 w 655"/>
                    <a:gd name="T9" fmla="*/ 0 h 2441"/>
                    <a:gd name="T10" fmla="*/ 0 w 655"/>
                    <a:gd name="T11" fmla="*/ 0 h 2441"/>
                    <a:gd name="T12" fmla="*/ 0 w 655"/>
                    <a:gd name="T13" fmla="*/ 0 h 2441"/>
                    <a:gd name="T14" fmla="*/ 0 w 655"/>
                    <a:gd name="T15" fmla="*/ 0 h 2441"/>
                    <a:gd name="T16" fmla="*/ 0 w 655"/>
                    <a:gd name="T17" fmla="*/ 0 h 244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55" h="2441">
                      <a:moveTo>
                        <a:pt x="0" y="51"/>
                      </a:moveTo>
                      <a:lnTo>
                        <a:pt x="0" y="2441"/>
                      </a:lnTo>
                      <a:lnTo>
                        <a:pt x="158" y="1875"/>
                      </a:lnTo>
                      <a:lnTo>
                        <a:pt x="293" y="1178"/>
                      </a:lnTo>
                      <a:lnTo>
                        <a:pt x="491" y="799"/>
                      </a:lnTo>
                      <a:lnTo>
                        <a:pt x="655" y="0"/>
                      </a:lnTo>
                      <a:lnTo>
                        <a:pt x="454" y="597"/>
                      </a:lnTo>
                      <a:lnTo>
                        <a:pt x="265" y="579"/>
                      </a:lnTo>
                      <a:lnTo>
                        <a:pt x="0" y="5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78" name="Freeform 59">
                  <a:extLst>
                    <a:ext uri="{FF2B5EF4-FFF2-40B4-BE49-F238E27FC236}">
                      <a16:creationId xmlns:a16="http://schemas.microsoft.com/office/drawing/2014/main" id="{6BD95AF0-274C-2D62-8DE7-000541BFEA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14" y="2795"/>
                  <a:ext cx="10" cy="22"/>
                </a:xfrm>
                <a:custGeom>
                  <a:avLst/>
                  <a:gdLst>
                    <a:gd name="T0" fmla="*/ 0 w 184"/>
                    <a:gd name="T1" fmla="*/ 0 h 392"/>
                    <a:gd name="T2" fmla="*/ 0 w 184"/>
                    <a:gd name="T3" fmla="*/ 0 h 392"/>
                    <a:gd name="T4" fmla="*/ 0 w 184"/>
                    <a:gd name="T5" fmla="*/ 0 h 392"/>
                    <a:gd name="T6" fmla="*/ 0 w 184"/>
                    <a:gd name="T7" fmla="*/ 0 h 392"/>
                    <a:gd name="T8" fmla="*/ 0 w 184"/>
                    <a:gd name="T9" fmla="*/ 0 h 392"/>
                    <a:gd name="T10" fmla="*/ 0 w 184"/>
                    <a:gd name="T11" fmla="*/ 0 h 39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84" h="392">
                      <a:moveTo>
                        <a:pt x="18" y="17"/>
                      </a:moveTo>
                      <a:lnTo>
                        <a:pt x="18" y="392"/>
                      </a:lnTo>
                      <a:lnTo>
                        <a:pt x="184" y="207"/>
                      </a:lnTo>
                      <a:lnTo>
                        <a:pt x="135" y="33"/>
                      </a:lnTo>
                      <a:lnTo>
                        <a:pt x="0" y="0"/>
                      </a:lnTo>
                      <a:lnTo>
                        <a:pt x="18" y="1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79" name="Freeform 60">
                  <a:extLst>
                    <a:ext uri="{FF2B5EF4-FFF2-40B4-BE49-F238E27FC236}">
                      <a16:creationId xmlns:a16="http://schemas.microsoft.com/office/drawing/2014/main" id="{A8219F71-902C-8F5D-E997-C3E4B8548E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99" y="2892"/>
                  <a:ext cx="68" cy="48"/>
                </a:xfrm>
                <a:custGeom>
                  <a:avLst/>
                  <a:gdLst>
                    <a:gd name="T0" fmla="*/ 0 w 1226"/>
                    <a:gd name="T1" fmla="*/ 0 h 856"/>
                    <a:gd name="T2" fmla="*/ 0 w 1226"/>
                    <a:gd name="T3" fmla="*/ 0 h 856"/>
                    <a:gd name="T4" fmla="*/ 0 w 1226"/>
                    <a:gd name="T5" fmla="*/ 0 h 856"/>
                    <a:gd name="T6" fmla="*/ 0 w 1226"/>
                    <a:gd name="T7" fmla="*/ 0 h 856"/>
                    <a:gd name="T8" fmla="*/ 0 w 1226"/>
                    <a:gd name="T9" fmla="*/ 0 h 856"/>
                    <a:gd name="T10" fmla="*/ 0 w 1226"/>
                    <a:gd name="T11" fmla="*/ 0 h 856"/>
                    <a:gd name="T12" fmla="*/ 0 w 1226"/>
                    <a:gd name="T13" fmla="*/ 0 h 856"/>
                    <a:gd name="T14" fmla="*/ 0 w 1226"/>
                    <a:gd name="T15" fmla="*/ 0 h 85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226" h="856">
                      <a:moveTo>
                        <a:pt x="1226" y="276"/>
                      </a:moveTo>
                      <a:lnTo>
                        <a:pt x="1226" y="123"/>
                      </a:lnTo>
                      <a:lnTo>
                        <a:pt x="1039" y="0"/>
                      </a:lnTo>
                      <a:lnTo>
                        <a:pt x="482" y="341"/>
                      </a:lnTo>
                      <a:lnTo>
                        <a:pt x="374" y="579"/>
                      </a:lnTo>
                      <a:lnTo>
                        <a:pt x="0" y="856"/>
                      </a:lnTo>
                      <a:lnTo>
                        <a:pt x="280" y="856"/>
                      </a:lnTo>
                      <a:lnTo>
                        <a:pt x="1226" y="27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80" name="Freeform 61">
                  <a:extLst>
                    <a:ext uri="{FF2B5EF4-FFF2-40B4-BE49-F238E27FC236}">
                      <a16:creationId xmlns:a16="http://schemas.microsoft.com/office/drawing/2014/main" id="{D61AFBEC-5C84-B835-EE28-E8E066A9437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59" y="2915"/>
                  <a:ext cx="154" cy="111"/>
                </a:xfrm>
                <a:custGeom>
                  <a:avLst/>
                  <a:gdLst>
                    <a:gd name="T0" fmla="*/ 0 w 2767"/>
                    <a:gd name="T1" fmla="*/ 0 h 2006"/>
                    <a:gd name="T2" fmla="*/ 0 w 2767"/>
                    <a:gd name="T3" fmla="*/ 0 h 2006"/>
                    <a:gd name="T4" fmla="*/ 0 w 2767"/>
                    <a:gd name="T5" fmla="*/ 0 h 2006"/>
                    <a:gd name="T6" fmla="*/ 0 w 2767"/>
                    <a:gd name="T7" fmla="*/ 0 h 2006"/>
                    <a:gd name="T8" fmla="*/ 0 w 2767"/>
                    <a:gd name="T9" fmla="*/ 0 h 2006"/>
                    <a:gd name="T10" fmla="*/ 0 w 2767"/>
                    <a:gd name="T11" fmla="*/ 0 h 2006"/>
                    <a:gd name="T12" fmla="*/ 0 w 2767"/>
                    <a:gd name="T13" fmla="*/ 0 h 2006"/>
                    <a:gd name="T14" fmla="*/ 0 w 2767"/>
                    <a:gd name="T15" fmla="*/ 0 h 2006"/>
                    <a:gd name="T16" fmla="*/ 0 w 2767"/>
                    <a:gd name="T17" fmla="*/ 0 h 2006"/>
                    <a:gd name="T18" fmla="*/ 0 w 2767"/>
                    <a:gd name="T19" fmla="*/ 0 h 2006"/>
                    <a:gd name="T20" fmla="*/ 0 w 2767"/>
                    <a:gd name="T21" fmla="*/ 0 h 2006"/>
                    <a:gd name="T22" fmla="*/ 0 w 2767"/>
                    <a:gd name="T23" fmla="*/ 0 h 2006"/>
                    <a:gd name="T24" fmla="*/ 0 w 2767"/>
                    <a:gd name="T25" fmla="*/ 0 h 2006"/>
                    <a:gd name="T26" fmla="*/ 0 w 2767"/>
                    <a:gd name="T27" fmla="*/ 0 h 2006"/>
                    <a:gd name="T28" fmla="*/ 0 w 2767"/>
                    <a:gd name="T29" fmla="*/ 0 h 2006"/>
                    <a:gd name="T30" fmla="*/ 0 w 2767"/>
                    <a:gd name="T31" fmla="*/ 0 h 2006"/>
                    <a:gd name="T32" fmla="*/ 0 w 2767"/>
                    <a:gd name="T33" fmla="*/ 0 h 2006"/>
                    <a:gd name="T34" fmla="*/ 0 w 2767"/>
                    <a:gd name="T35" fmla="*/ 0 h 2006"/>
                    <a:gd name="T36" fmla="*/ 0 w 2767"/>
                    <a:gd name="T37" fmla="*/ 0 h 2006"/>
                    <a:gd name="T38" fmla="*/ 0 w 2767"/>
                    <a:gd name="T39" fmla="*/ 0 h 2006"/>
                    <a:gd name="T40" fmla="*/ 0 w 2767"/>
                    <a:gd name="T41" fmla="*/ 0 h 2006"/>
                    <a:gd name="T42" fmla="*/ 0 w 2767"/>
                    <a:gd name="T43" fmla="*/ 0 h 2006"/>
                    <a:gd name="T44" fmla="*/ 0 w 2767"/>
                    <a:gd name="T45" fmla="*/ 0 h 2006"/>
                    <a:gd name="T46" fmla="*/ 0 w 2767"/>
                    <a:gd name="T47" fmla="*/ 0 h 2006"/>
                    <a:gd name="T48" fmla="*/ 0 w 2767"/>
                    <a:gd name="T49" fmla="*/ 0 h 2006"/>
                    <a:gd name="T50" fmla="*/ 0 w 2767"/>
                    <a:gd name="T51" fmla="*/ 0 h 2006"/>
                    <a:gd name="T52" fmla="*/ 0 w 2767"/>
                    <a:gd name="T53" fmla="*/ 0 h 2006"/>
                    <a:gd name="T54" fmla="*/ 0 w 2767"/>
                    <a:gd name="T55" fmla="*/ 0 h 2006"/>
                    <a:gd name="T56" fmla="*/ 0 w 2767"/>
                    <a:gd name="T57" fmla="*/ 0 h 2006"/>
                    <a:gd name="T58" fmla="*/ 0 w 2767"/>
                    <a:gd name="T59" fmla="*/ 0 h 2006"/>
                    <a:gd name="T60" fmla="*/ 1 w 2767"/>
                    <a:gd name="T61" fmla="*/ 0 h 2006"/>
                    <a:gd name="T62" fmla="*/ 0 w 2767"/>
                    <a:gd name="T63" fmla="*/ 0 h 2006"/>
                    <a:gd name="T64" fmla="*/ 0 w 2767"/>
                    <a:gd name="T65" fmla="*/ 0 h 2006"/>
                    <a:gd name="T66" fmla="*/ 0 w 2767"/>
                    <a:gd name="T67" fmla="*/ 0 h 2006"/>
                    <a:gd name="T68" fmla="*/ 0 w 2767"/>
                    <a:gd name="T69" fmla="*/ 0 h 2006"/>
                    <a:gd name="T70" fmla="*/ 0 w 2767"/>
                    <a:gd name="T71" fmla="*/ 0 h 2006"/>
                    <a:gd name="T72" fmla="*/ 0 w 2767"/>
                    <a:gd name="T73" fmla="*/ 0 h 2006"/>
                    <a:gd name="T74" fmla="*/ 0 w 2767"/>
                    <a:gd name="T75" fmla="*/ 0 h 2006"/>
                    <a:gd name="T76" fmla="*/ 0 w 2767"/>
                    <a:gd name="T77" fmla="*/ 0 h 2006"/>
                    <a:gd name="T78" fmla="*/ 0 w 2767"/>
                    <a:gd name="T79" fmla="*/ 0 h 2006"/>
                    <a:gd name="T80" fmla="*/ 0 w 2767"/>
                    <a:gd name="T81" fmla="*/ 0 h 2006"/>
                    <a:gd name="T82" fmla="*/ 0 w 2767"/>
                    <a:gd name="T83" fmla="*/ 0 h 2006"/>
                    <a:gd name="T84" fmla="*/ 0 w 2767"/>
                    <a:gd name="T85" fmla="*/ 0 h 2006"/>
                    <a:gd name="T86" fmla="*/ 0 w 2767"/>
                    <a:gd name="T87" fmla="*/ 0 h 2006"/>
                    <a:gd name="T88" fmla="*/ 0 w 2767"/>
                    <a:gd name="T89" fmla="*/ 0 h 2006"/>
                    <a:gd name="T90" fmla="*/ 0 w 2767"/>
                    <a:gd name="T91" fmla="*/ 0 h 2006"/>
                    <a:gd name="T92" fmla="*/ 0 w 2767"/>
                    <a:gd name="T93" fmla="*/ 0 h 2006"/>
                    <a:gd name="T94" fmla="*/ 0 w 2767"/>
                    <a:gd name="T95" fmla="*/ 0 h 2006"/>
                    <a:gd name="T96" fmla="*/ 0 w 2767"/>
                    <a:gd name="T97" fmla="*/ 0 h 2006"/>
                    <a:gd name="T98" fmla="*/ 0 w 2767"/>
                    <a:gd name="T99" fmla="*/ 0 h 2006"/>
                    <a:gd name="T100" fmla="*/ 0 w 2767"/>
                    <a:gd name="T101" fmla="*/ 0 h 2006"/>
                    <a:gd name="T102" fmla="*/ 0 w 2767"/>
                    <a:gd name="T103" fmla="*/ 0 h 2006"/>
                    <a:gd name="T104" fmla="*/ 0 w 2767"/>
                    <a:gd name="T105" fmla="*/ 0 h 2006"/>
                    <a:gd name="T106" fmla="*/ 0 w 2767"/>
                    <a:gd name="T107" fmla="*/ 0 h 2006"/>
                    <a:gd name="T108" fmla="*/ 0 w 2767"/>
                    <a:gd name="T109" fmla="*/ 0 h 2006"/>
                    <a:gd name="T110" fmla="*/ 0 w 2767"/>
                    <a:gd name="T111" fmla="*/ 0 h 2006"/>
                    <a:gd name="T112" fmla="*/ 0 w 2767"/>
                    <a:gd name="T113" fmla="*/ 0 h 2006"/>
                    <a:gd name="T114" fmla="*/ 0 w 2767"/>
                    <a:gd name="T115" fmla="*/ 0 h 2006"/>
                    <a:gd name="T116" fmla="*/ 0 w 2767"/>
                    <a:gd name="T117" fmla="*/ 0 h 2006"/>
                    <a:gd name="T118" fmla="*/ 0 w 2767"/>
                    <a:gd name="T119" fmla="*/ 0 h 2006"/>
                    <a:gd name="T120" fmla="*/ 0 w 2767"/>
                    <a:gd name="T121" fmla="*/ 0 h 200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0" t="0" r="r" b="b"/>
                  <a:pathLst>
                    <a:path w="2767" h="2006">
                      <a:moveTo>
                        <a:pt x="558" y="147"/>
                      </a:moveTo>
                      <a:lnTo>
                        <a:pt x="352" y="147"/>
                      </a:lnTo>
                      <a:lnTo>
                        <a:pt x="221" y="0"/>
                      </a:lnTo>
                      <a:lnTo>
                        <a:pt x="67" y="229"/>
                      </a:lnTo>
                      <a:lnTo>
                        <a:pt x="29" y="92"/>
                      </a:lnTo>
                      <a:lnTo>
                        <a:pt x="0" y="345"/>
                      </a:lnTo>
                      <a:lnTo>
                        <a:pt x="90" y="646"/>
                      </a:lnTo>
                      <a:lnTo>
                        <a:pt x="170" y="581"/>
                      </a:lnTo>
                      <a:lnTo>
                        <a:pt x="221" y="815"/>
                      </a:lnTo>
                      <a:lnTo>
                        <a:pt x="108" y="815"/>
                      </a:lnTo>
                      <a:lnTo>
                        <a:pt x="154" y="930"/>
                      </a:lnTo>
                      <a:lnTo>
                        <a:pt x="425" y="1124"/>
                      </a:lnTo>
                      <a:lnTo>
                        <a:pt x="595" y="1480"/>
                      </a:lnTo>
                      <a:lnTo>
                        <a:pt x="857" y="1679"/>
                      </a:lnTo>
                      <a:lnTo>
                        <a:pt x="992" y="1648"/>
                      </a:lnTo>
                      <a:lnTo>
                        <a:pt x="1515" y="1930"/>
                      </a:lnTo>
                      <a:lnTo>
                        <a:pt x="1806" y="1930"/>
                      </a:lnTo>
                      <a:lnTo>
                        <a:pt x="1983" y="2006"/>
                      </a:lnTo>
                      <a:lnTo>
                        <a:pt x="2229" y="1920"/>
                      </a:lnTo>
                      <a:lnTo>
                        <a:pt x="2325" y="1961"/>
                      </a:lnTo>
                      <a:lnTo>
                        <a:pt x="2718" y="1858"/>
                      </a:lnTo>
                      <a:lnTo>
                        <a:pt x="2443" y="1815"/>
                      </a:lnTo>
                      <a:lnTo>
                        <a:pt x="2529" y="1722"/>
                      </a:lnTo>
                      <a:lnTo>
                        <a:pt x="2317" y="1785"/>
                      </a:lnTo>
                      <a:lnTo>
                        <a:pt x="1714" y="1785"/>
                      </a:lnTo>
                      <a:lnTo>
                        <a:pt x="1244" y="1562"/>
                      </a:lnTo>
                      <a:lnTo>
                        <a:pt x="1618" y="1607"/>
                      </a:lnTo>
                      <a:lnTo>
                        <a:pt x="1861" y="1607"/>
                      </a:lnTo>
                      <a:lnTo>
                        <a:pt x="2344" y="1396"/>
                      </a:lnTo>
                      <a:lnTo>
                        <a:pt x="2548" y="1386"/>
                      </a:lnTo>
                      <a:lnTo>
                        <a:pt x="2767" y="1304"/>
                      </a:lnTo>
                      <a:lnTo>
                        <a:pt x="2535" y="1359"/>
                      </a:lnTo>
                      <a:lnTo>
                        <a:pt x="2285" y="1345"/>
                      </a:lnTo>
                      <a:lnTo>
                        <a:pt x="1857" y="1472"/>
                      </a:lnTo>
                      <a:lnTo>
                        <a:pt x="1100" y="1460"/>
                      </a:lnTo>
                      <a:lnTo>
                        <a:pt x="949" y="1376"/>
                      </a:lnTo>
                      <a:lnTo>
                        <a:pt x="905" y="1231"/>
                      </a:lnTo>
                      <a:lnTo>
                        <a:pt x="747" y="1249"/>
                      </a:lnTo>
                      <a:lnTo>
                        <a:pt x="683" y="1012"/>
                      </a:lnTo>
                      <a:lnTo>
                        <a:pt x="820" y="999"/>
                      </a:lnTo>
                      <a:lnTo>
                        <a:pt x="1020" y="887"/>
                      </a:lnTo>
                      <a:lnTo>
                        <a:pt x="1402" y="875"/>
                      </a:lnTo>
                      <a:lnTo>
                        <a:pt x="2000" y="660"/>
                      </a:lnTo>
                      <a:lnTo>
                        <a:pt x="2131" y="456"/>
                      </a:lnTo>
                      <a:lnTo>
                        <a:pt x="1868" y="622"/>
                      </a:lnTo>
                      <a:lnTo>
                        <a:pt x="1462" y="622"/>
                      </a:lnTo>
                      <a:lnTo>
                        <a:pt x="1276" y="509"/>
                      </a:lnTo>
                      <a:lnTo>
                        <a:pt x="777" y="677"/>
                      </a:lnTo>
                      <a:lnTo>
                        <a:pt x="546" y="468"/>
                      </a:lnTo>
                      <a:lnTo>
                        <a:pt x="505" y="519"/>
                      </a:lnTo>
                      <a:lnTo>
                        <a:pt x="562" y="660"/>
                      </a:lnTo>
                      <a:lnTo>
                        <a:pt x="482" y="854"/>
                      </a:lnTo>
                      <a:lnTo>
                        <a:pt x="344" y="897"/>
                      </a:lnTo>
                      <a:lnTo>
                        <a:pt x="299" y="844"/>
                      </a:lnTo>
                      <a:lnTo>
                        <a:pt x="425" y="699"/>
                      </a:lnTo>
                      <a:lnTo>
                        <a:pt x="262" y="414"/>
                      </a:lnTo>
                      <a:lnTo>
                        <a:pt x="139" y="519"/>
                      </a:lnTo>
                      <a:lnTo>
                        <a:pt x="108" y="386"/>
                      </a:lnTo>
                      <a:lnTo>
                        <a:pt x="170" y="237"/>
                      </a:lnTo>
                      <a:lnTo>
                        <a:pt x="391" y="248"/>
                      </a:lnTo>
                      <a:lnTo>
                        <a:pt x="558" y="14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81" name="Freeform 62">
                  <a:extLst>
                    <a:ext uri="{FF2B5EF4-FFF2-40B4-BE49-F238E27FC236}">
                      <a16:creationId xmlns:a16="http://schemas.microsoft.com/office/drawing/2014/main" id="{3864CDBD-2C41-2B85-5DFD-CCBA5B062B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27" y="2968"/>
                  <a:ext cx="75" cy="24"/>
                </a:xfrm>
                <a:custGeom>
                  <a:avLst/>
                  <a:gdLst>
                    <a:gd name="T0" fmla="*/ 0 w 1351"/>
                    <a:gd name="T1" fmla="*/ 0 h 425"/>
                    <a:gd name="T2" fmla="*/ 0 w 1351"/>
                    <a:gd name="T3" fmla="*/ 0 h 425"/>
                    <a:gd name="T4" fmla="*/ 0 w 1351"/>
                    <a:gd name="T5" fmla="*/ 0 h 425"/>
                    <a:gd name="T6" fmla="*/ 0 w 1351"/>
                    <a:gd name="T7" fmla="*/ 0 h 425"/>
                    <a:gd name="T8" fmla="*/ 0 w 1351"/>
                    <a:gd name="T9" fmla="*/ 0 h 42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51" h="425">
                      <a:moveTo>
                        <a:pt x="1351" y="0"/>
                      </a:moveTo>
                      <a:lnTo>
                        <a:pt x="772" y="82"/>
                      </a:lnTo>
                      <a:lnTo>
                        <a:pt x="0" y="425"/>
                      </a:lnTo>
                      <a:lnTo>
                        <a:pt x="1125" y="153"/>
                      </a:lnTo>
                      <a:lnTo>
                        <a:pt x="135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82" name="Freeform 63">
                  <a:extLst>
                    <a:ext uri="{FF2B5EF4-FFF2-40B4-BE49-F238E27FC236}">
                      <a16:creationId xmlns:a16="http://schemas.microsoft.com/office/drawing/2014/main" id="{DABD3843-DBED-85E8-1C49-A17499A5171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52" y="3031"/>
                  <a:ext cx="52" cy="14"/>
                </a:xfrm>
                <a:custGeom>
                  <a:avLst/>
                  <a:gdLst>
                    <a:gd name="T0" fmla="*/ 0 w 930"/>
                    <a:gd name="T1" fmla="*/ 0 h 251"/>
                    <a:gd name="T2" fmla="*/ 0 w 930"/>
                    <a:gd name="T3" fmla="*/ 0 h 251"/>
                    <a:gd name="T4" fmla="*/ 0 w 930"/>
                    <a:gd name="T5" fmla="*/ 0 h 251"/>
                    <a:gd name="T6" fmla="*/ 0 w 930"/>
                    <a:gd name="T7" fmla="*/ 0 h 251"/>
                    <a:gd name="T8" fmla="*/ 0 w 930"/>
                    <a:gd name="T9" fmla="*/ 0 h 25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930" h="251">
                      <a:moveTo>
                        <a:pt x="930" y="251"/>
                      </a:moveTo>
                      <a:lnTo>
                        <a:pt x="392" y="251"/>
                      </a:lnTo>
                      <a:lnTo>
                        <a:pt x="0" y="0"/>
                      </a:lnTo>
                      <a:lnTo>
                        <a:pt x="731" y="168"/>
                      </a:lnTo>
                      <a:lnTo>
                        <a:pt x="930" y="25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83" name="Freeform 64">
                  <a:extLst>
                    <a:ext uri="{FF2B5EF4-FFF2-40B4-BE49-F238E27FC236}">
                      <a16:creationId xmlns:a16="http://schemas.microsoft.com/office/drawing/2014/main" id="{3972FD3F-2FF6-FA5C-21A6-B88345548B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2" y="3022"/>
                  <a:ext cx="35" cy="13"/>
                </a:xfrm>
                <a:custGeom>
                  <a:avLst/>
                  <a:gdLst>
                    <a:gd name="T0" fmla="*/ 0 w 636"/>
                    <a:gd name="T1" fmla="*/ 0 h 231"/>
                    <a:gd name="T2" fmla="*/ 0 w 636"/>
                    <a:gd name="T3" fmla="*/ 0 h 231"/>
                    <a:gd name="T4" fmla="*/ 0 w 636"/>
                    <a:gd name="T5" fmla="*/ 0 h 231"/>
                    <a:gd name="T6" fmla="*/ 0 w 636"/>
                    <a:gd name="T7" fmla="*/ 0 h 231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36" h="231">
                      <a:moveTo>
                        <a:pt x="636" y="0"/>
                      </a:moveTo>
                      <a:lnTo>
                        <a:pt x="0" y="198"/>
                      </a:lnTo>
                      <a:lnTo>
                        <a:pt x="595" y="231"/>
                      </a:lnTo>
                      <a:lnTo>
                        <a:pt x="636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84" name="Line 65">
                  <a:extLst>
                    <a:ext uri="{FF2B5EF4-FFF2-40B4-BE49-F238E27FC236}">
                      <a16:creationId xmlns:a16="http://schemas.microsoft.com/office/drawing/2014/main" id="{2C7540C2-6955-13D3-3555-0BCED82F86A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119" y="2954"/>
                  <a:ext cx="10" cy="6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85" name="Line 66">
                  <a:extLst>
                    <a:ext uri="{FF2B5EF4-FFF2-40B4-BE49-F238E27FC236}">
                      <a16:creationId xmlns:a16="http://schemas.microsoft.com/office/drawing/2014/main" id="{E143BB28-C653-7395-8138-133B21018C3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996" y="2682"/>
                  <a:ext cx="12" cy="52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86" name="Freeform 67">
                  <a:extLst>
                    <a:ext uri="{FF2B5EF4-FFF2-40B4-BE49-F238E27FC236}">
                      <a16:creationId xmlns:a16="http://schemas.microsoft.com/office/drawing/2014/main" id="{296A55C0-9053-CF62-3257-0F387DB6CA9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06" y="2558"/>
                  <a:ext cx="35" cy="26"/>
                </a:xfrm>
                <a:custGeom>
                  <a:avLst/>
                  <a:gdLst>
                    <a:gd name="T0" fmla="*/ 0 w 620"/>
                    <a:gd name="T1" fmla="*/ 0 h 460"/>
                    <a:gd name="T2" fmla="*/ 0 w 620"/>
                    <a:gd name="T3" fmla="*/ 0 h 460"/>
                    <a:gd name="T4" fmla="*/ 0 w 620"/>
                    <a:gd name="T5" fmla="*/ 0 h 460"/>
                    <a:gd name="T6" fmla="*/ 0 w 620"/>
                    <a:gd name="T7" fmla="*/ 0 h 460"/>
                    <a:gd name="T8" fmla="*/ 0 w 620"/>
                    <a:gd name="T9" fmla="*/ 0 h 460"/>
                    <a:gd name="T10" fmla="*/ 0 w 620"/>
                    <a:gd name="T11" fmla="*/ 0 h 460"/>
                    <a:gd name="T12" fmla="*/ 0 w 620"/>
                    <a:gd name="T13" fmla="*/ 0 h 460"/>
                    <a:gd name="T14" fmla="*/ 0 w 620"/>
                    <a:gd name="T15" fmla="*/ 0 h 46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620" h="460">
                      <a:moveTo>
                        <a:pt x="178" y="0"/>
                      </a:moveTo>
                      <a:lnTo>
                        <a:pt x="0" y="199"/>
                      </a:lnTo>
                      <a:lnTo>
                        <a:pt x="450" y="460"/>
                      </a:lnTo>
                      <a:lnTo>
                        <a:pt x="620" y="250"/>
                      </a:lnTo>
                      <a:lnTo>
                        <a:pt x="466" y="127"/>
                      </a:lnTo>
                      <a:lnTo>
                        <a:pt x="318" y="270"/>
                      </a:lnTo>
                      <a:lnTo>
                        <a:pt x="344" y="82"/>
                      </a:lnTo>
                      <a:lnTo>
                        <a:pt x="178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87" name="Freeform 68">
                  <a:extLst>
                    <a:ext uri="{FF2B5EF4-FFF2-40B4-BE49-F238E27FC236}">
                      <a16:creationId xmlns:a16="http://schemas.microsoft.com/office/drawing/2014/main" id="{CABDA439-2AF2-9D78-0D35-7E7C3630C8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26" y="2557"/>
                  <a:ext cx="17" cy="12"/>
                </a:xfrm>
                <a:custGeom>
                  <a:avLst/>
                  <a:gdLst>
                    <a:gd name="T0" fmla="*/ 0 w 298"/>
                    <a:gd name="T1" fmla="*/ 0 h 215"/>
                    <a:gd name="T2" fmla="*/ 0 w 298"/>
                    <a:gd name="T3" fmla="*/ 0 h 215"/>
                    <a:gd name="T4" fmla="*/ 0 w 298"/>
                    <a:gd name="T5" fmla="*/ 0 h 215"/>
                    <a:gd name="T6" fmla="*/ 0 w 298"/>
                    <a:gd name="T7" fmla="*/ 0 h 215"/>
                    <a:gd name="T8" fmla="*/ 0 w 298"/>
                    <a:gd name="T9" fmla="*/ 0 h 21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98" h="215">
                      <a:moveTo>
                        <a:pt x="0" y="0"/>
                      </a:moveTo>
                      <a:lnTo>
                        <a:pt x="298" y="215"/>
                      </a:lnTo>
                      <a:lnTo>
                        <a:pt x="298" y="157"/>
                      </a:lnTo>
                      <a:lnTo>
                        <a:pt x="45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88" name="Freeform 69">
                  <a:extLst>
                    <a:ext uri="{FF2B5EF4-FFF2-40B4-BE49-F238E27FC236}">
                      <a16:creationId xmlns:a16="http://schemas.microsoft.com/office/drawing/2014/main" id="{540BEC97-D324-D62A-C06A-25479B55B4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34" y="2575"/>
                  <a:ext cx="18" cy="15"/>
                </a:xfrm>
                <a:custGeom>
                  <a:avLst/>
                  <a:gdLst>
                    <a:gd name="T0" fmla="*/ 0 w 332"/>
                    <a:gd name="T1" fmla="*/ 0 h 264"/>
                    <a:gd name="T2" fmla="*/ 0 w 332"/>
                    <a:gd name="T3" fmla="*/ 0 h 264"/>
                    <a:gd name="T4" fmla="*/ 0 w 332"/>
                    <a:gd name="T5" fmla="*/ 0 h 264"/>
                    <a:gd name="T6" fmla="*/ 0 w 332"/>
                    <a:gd name="T7" fmla="*/ 0 h 264"/>
                    <a:gd name="T8" fmla="*/ 0 w 332"/>
                    <a:gd name="T9" fmla="*/ 0 h 26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32" h="264">
                      <a:moveTo>
                        <a:pt x="0" y="73"/>
                      </a:moveTo>
                      <a:lnTo>
                        <a:pt x="268" y="264"/>
                      </a:lnTo>
                      <a:lnTo>
                        <a:pt x="332" y="182"/>
                      </a:lnTo>
                      <a:lnTo>
                        <a:pt x="84" y="0"/>
                      </a:lnTo>
                      <a:lnTo>
                        <a:pt x="0" y="7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89" name="Freeform 70">
                  <a:extLst>
                    <a:ext uri="{FF2B5EF4-FFF2-40B4-BE49-F238E27FC236}">
                      <a16:creationId xmlns:a16="http://schemas.microsoft.com/office/drawing/2014/main" id="{4CB73AC9-C554-B938-530C-4F43A12FAE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38" y="2565"/>
                  <a:ext cx="207" cy="71"/>
                </a:xfrm>
                <a:custGeom>
                  <a:avLst/>
                  <a:gdLst>
                    <a:gd name="T0" fmla="*/ 0 w 3722"/>
                    <a:gd name="T1" fmla="*/ 0 h 1284"/>
                    <a:gd name="T2" fmla="*/ 0 w 3722"/>
                    <a:gd name="T3" fmla="*/ 0 h 1284"/>
                    <a:gd name="T4" fmla="*/ 0 w 3722"/>
                    <a:gd name="T5" fmla="*/ 0 h 1284"/>
                    <a:gd name="T6" fmla="*/ 0 w 3722"/>
                    <a:gd name="T7" fmla="*/ 0 h 1284"/>
                    <a:gd name="T8" fmla="*/ 0 w 3722"/>
                    <a:gd name="T9" fmla="*/ 0 h 1284"/>
                    <a:gd name="T10" fmla="*/ 1 w 3722"/>
                    <a:gd name="T11" fmla="*/ 0 h 1284"/>
                    <a:gd name="T12" fmla="*/ 1 w 3722"/>
                    <a:gd name="T13" fmla="*/ 0 h 1284"/>
                    <a:gd name="T14" fmla="*/ 1 w 3722"/>
                    <a:gd name="T15" fmla="*/ 0 h 1284"/>
                    <a:gd name="T16" fmla="*/ 1 w 3722"/>
                    <a:gd name="T17" fmla="*/ 0 h 1284"/>
                    <a:gd name="T18" fmla="*/ 1 w 3722"/>
                    <a:gd name="T19" fmla="*/ 0 h 1284"/>
                    <a:gd name="T20" fmla="*/ 0 w 3722"/>
                    <a:gd name="T21" fmla="*/ 0 h 1284"/>
                    <a:gd name="T22" fmla="*/ 0 w 3722"/>
                    <a:gd name="T23" fmla="*/ 0 h 1284"/>
                    <a:gd name="T24" fmla="*/ 0 w 3722"/>
                    <a:gd name="T25" fmla="*/ 0 h 1284"/>
                    <a:gd name="T26" fmla="*/ 0 w 3722"/>
                    <a:gd name="T27" fmla="*/ 0 h 1284"/>
                    <a:gd name="T28" fmla="*/ 0 w 3722"/>
                    <a:gd name="T29" fmla="*/ 0 h 1284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3722" h="1284">
                      <a:moveTo>
                        <a:pt x="0" y="687"/>
                      </a:moveTo>
                      <a:lnTo>
                        <a:pt x="394" y="0"/>
                      </a:lnTo>
                      <a:lnTo>
                        <a:pt x="914" y="370"/>
                      </a:lnTo>
                      <a:lnTo>
                        <a:pt x="1738" y="370"/>
                      </a:lnTo>
                      <a:lnTo>
                        <a:pt x="1738" y="986"/>
                      </a:lnTo>
                      <a:lnTo>
                        <a:pt x="3699" y="986"/>
                      </a:lnTo>
                      <a:lnTo>
                        <a:pt x="3699" y="939"/>
                      </a:lnTo>
                      <a:lnTo>
                        <a:pt x="3535" y="834"/>
                      </a:lnTo>
                      <a:lnTo>
                        <a:pt x="3722" y="926"/>
                      </a:lnTo>
                      <a:lnTo>
                        <a:pt x="3722" y="1284"/>
                      </a:lnTo>
                      <a:lnTo>
                        <a:pt x="536" y="1284"/>
                      </a:lnTo>
                      <a:lnTo>
                        <a:pt x="536" y="926"/>
                      </a:lnTo>
                      <a:lnTo>
                        <a:pt x="192" y="678"/>
                      </a:lnTo>
                      <a:lnTo>
                        <a:pt x="145" y="77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90" name="Rectangle 71">
                  <a:extLst>
                    <a:ext uri="{FF2B5EF4-FFF2-40B4-BE49-F238E27FC236}">
                      <a16:creationId xmlns:a16="http://schemas.microsoft.com/office/drawing/2014/main" id="{90D71ADF-1FBF-9CB9-BD57-516BD5EB069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84" y="2547"/>
                  <a:ext cx="26" cy="30"/>
                </a:xfrm>
                <a:prstGeom prst="rect">
                  <a:avLst/>
                </a:prstGeom>
                <a:solidFill>
                  <a:srgbClr val="00000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1pPr>
                  <a:lvl2pPr marL="742950" indent="-285750" eaLnBrk="0" hangingPunct="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2pPr>
                  <a:lvl3pPr marL="1143000" indent="-228600" eaLnBrk="0" hangingPunct="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3pPr>
                  <a:lvl4pPr marL="1600200" indent="-228600" eaLnBrk="0" hangingPunct="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4pPr>
                  <a:lvl5pPr marL="2057400" indent="-228600" eaLnBrk="0" hangingPunct="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0791" name="Freeform 72">
                  <a:extLst>
                    <a:ext uri="{FF2B5EF4-FFF2-40B4-BE49-F238E27FC236}">
                      <a16:creationId xmlns:a16="http://schemas.microsoft.com/office/drawing/2014/main" id="{4F934DD1-6F9D-8DC9-11B8-979CE5CA2E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41" y="2551"/>
                  <a:ext cx="8" cy="11"/>
                </a:xfrm>
                <a:custGeom>
                  <a:avLst/>
                  <a:gdLst>
                    <a:gd name="T0" fmla="*/ 0 w 140"/>
                    <a:gd name="T1" fmla="*/ 0 h 197"/>
                    <a:gd name="T2" fmla="*/ 0 w 140"/>
                    <a:gd name="T3" fmla="*/ 0 h 197"/>
                    <a:gd name="T4" fmla="*/ 0 w 140"/>
                    <a:gd name="T5" fmla="*/ 0 h 197"/>
                    <a:gd name="T6" fmla="*/ 0 w 140"/>
                    <a:gd name="T7" fmla="*/ 0 h 197"/>
                    <a:gd name="T8" fmla="*/ 0 w 140"/>
                    <a:gd name="T9" fmla="*/ 0 h 19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40" h="197">
                      <a:moveTo>
                        <a:pt x="29" y="197"/>
                      </a:moveTo>
                      <a:lnTo>
                        <a:pt x="140" y="19"/>
                      </a:lnTo>
                      <a:lnTo>
                        <a:pt x="111" y="0"/>
                      </a:lnTo>
                      <a:lnTo>
                        <a:pt x="0" y="162"/>
                      </a:lnTo>
                      <a:lnTo>
                        <a:pt x="29" y="19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92" name="Line 73">
                  <a:extLst>
                    <a:ext uri="{FF2B5EF4-FFF2-40B4-BE49-F238E27FC236}">
                      <a16:creationId xmlns:a16="http://schemas.microsoft.com/office/drawing/2014/main" id="{CF1B3F70-358F-9505-20AD-53A2CA09881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52" y="2552"/>
                  <a:ext cx="29" cy="2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93" name="Line 74">
                  <a:extLst>
                    <a:ext uri="{FF2B5EF4-FFF2-40B4-BE49-F238E27FC236}">
                      <a16:creationId xmlns:a16="http://schemas.microsoft.com/office/drawing/2014/main" id="{CB6CF45B-A9FA-561E-A246-926D4B7CD7D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52" y="2555"/>
                  <a:ext cx="6" cy="8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94" name="Line 75">
                  <a:extLst>
                    <a:ext uri="{FF2B5EF4-FFF2-40B4-BE49-F238E27FC236}">
                      <a16:creationId xmlns:a16="http://schemas.microsoft.com/office/drawing/2014/main" id="{B574AD1A-A00B-B744-6622-3EC27147D8B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30" y="2590"/>
                  <a:ext cx="6" cy="8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95" name="Freeform 76">
                  <a:extLst>
                    <a:ext uri="{FF2B5EF4-FFF2-40B4-BE49-F238E27FC236}">
                      <a16:creationId xmlns:a16="http://schemas.microsoft.com/office/drawing/2014/main" id="{8AC4670A-85CB-CE3F-0CC0-B22787A751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11" y="2649"/>
                  <a:ext cx="21" cy="21"/>
                </a:xfrm>
                <a:custGeom>
                  <a:avLst/>
                  <a:gdLst>
                    <a:gd name="T0" fmla="*/ 0 w 384"/>
                    <a:gd name="T1" fmla="*/ 0 h 380"/>
                    <a:gd name="T2" fmla="*/ 0 w 384"/>
                    <a:gd name="T3" fmla="*/ 0 h 380"/>
                    <a:gd name="T4" fmla="*/ 0 w 384"/>
                    <a:gd name="T5" fmla="*/ 0 h 380"/>
                    <a:gd name="T6" fmla="*/ 0 w 384"/>
                    <a:gd name="T7" fmla="*/ 0 h 380"/>
                    <a:gd name="T8" fmla="*/ 0 w 384"/>
                    <a:gd name="T9" fmla="*/ 0 h 380"/>
                    <a:gd name="T10" fmla="*/ 0 w 384"/>
                    <a:gd name="T11" fmla="*/ 0 h 380"/>
                    <a:gd name="T12" fmla="*/ 0 w 384"/>
                    <a:gd name="T13" fmla="*/ 0 h 380"/>
                    <a:gd name="T14" fmla="*/ 0 w 384"/>
                    <a:gd name="T15" fmla="*/ 0 h 380"/>
                    <a:gd name="T16" fmla="*/ 0 w 384"/>
                    <a:gd name="T17" fmla="*/ 0 h 380"/>
                    <a:gd name="T18" fmla="*/ 0 w 384"/>
                    <a:gd name="T19" fmla="*/ 0 h 380"/>
                    <a:gd name="T20" fmla="*/ 0 w 384"/>
                    <a:gd name="T21" fmla="*/ 0 h 380"/>
                    <a:gd name="T22" fmla="*/ 0 w 384"/>
                    <a:gd name="T23" fmla="*/ 0 h 380"/>
                    <a:gd name="T24" fmla="*/ 0 w 384"/>
                    <a:gd name="T25" fmla="*/ 0 h 380"/>
                    <a:gd name="T26" fmla="*/ 0 w 384"/>
                    <a:gd name="T27" fmla="*/ 0 h 380"/>
                    <a:gd name="T28" fmla="*/ 0 w 384"/>
                    <a:gd name="T29" fmla="*/ 0 h 380"/>
                    <a:gd name="T30" fmla="*/ 0 w 384"/>
                    <a:gd name="T31" fmla="*/ 0 h 380"/>
                    <a:gd name="T32" fmla="*/ 0 w 384"/>
                    <a:gd name="T33" fmla="*/ 0 h 380"/>
                    <a:gd name="T34" fmla="*/ 0 w 384"/>
                    <a:gd name="T35" fmla="*/ 0 h 380"/>
                    <a:gd name="T36" fmla="*/ 0 w 384"/>
                    <a:gd name="T37" fmla="*/ 0 h 380"/>
                    <a:gd name="T38" fmla="*/ 0 w 384"/>
                    <a:gd name="T39" fmla="*/ 0 h 380"/>
                    <a:gd name="T40" fmla="*/ 0 w 384"/>
                    <a:gd name="T41" fmla="*/ 0 h 380"/>
                    <a:gd name="T42" fmla="*/ 0 w 384"/>
                    <a:gd name="T43" fmla="*/ 0 h 380"/>
                    <a:gd name="T44" fmla="*/ 0 w 384"/>
                    <a:gd name="T45" fmla="*/ 0 h 380"/>
                    <a:gd name="T46" fmla="*/ 0 w 384"/>
                    <a:gd name="T47" fmla="*/ 0 h 380"/>
                    <a:gd name="T48" fmla="*/ 0 w 384"/>
                    <a:gd name="T49" fmla="*/ 0 h 380"/>
                    <a:gd name="T50" fmla="*/ 0 w 384"/>
                    <a:gd name="T51" fmla="*/ 0 h 380"/>
                    <a:gd name="T52" fmla="*/ 0 w 384"/>
                    <a:gd name="T53" fmla="*/ 0 h 380"/>
                    <a:gd name="T54" fmla="*/ 0 w 384"/>
                    <a:gd name="T55" fmla="*/ 0 h 380"/>
                    <a:gd name="T56" fmla="*/ 0 w 384"/>
                    <a:gd name="T57" fmla="*/ 0 h 380"/>
                    <a:gd name="T58" fmla="*/ 0 w 384"/>
                    <a:gd name="T59" fmla="*/ 0 h 380"/>
                    <a:gd name="T60" fmla="*/ 0 w 384"/>
                    <a:gd name="T61" fmla="*/ 0 h 380"/>
                    <a:gd name="T62" fmla="*/ 0 w 384"/>
                    <a:gd name="T63" fmla="*/ 0 h 380"/>
                    <a:gd name="T64" fmla="*/ 0 w 384"/>
                    <a:gd name="T65" fmla="*/ 0 h 380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384" h="380">
                      <a:moveTo>
                        <a:pt x="384" y="192"/>
                      </a:moveTo>
                      <a:lnTo>
                        <a:pt x="380" y="172"/>
                      </a:lnTo>
                      <a:lnTo>
                        <a:pt x="378" y="155"/>
                      </a:lnTo>
                      <a:lnTo>
                        <a:pt x="370" y="137"/>
                      </a:lnTo>
                      <a:lnTo>
                        <a:pt x="366" y="120"/>
                      </a:lnTo>
                      <a:lnTo>
                        <a:pt x="358" y="101"/>
                      </a:lnTo>
                      <a:lnTo>
                        <a:pt x="348" y="84"/>
                      </a:lnTo>
                      <a:lnTo>
                        <a:pt x="339" y="70"/>
                      </a:lnTo>
                      <a:lnTo>
                        <a:pt x="325" y="56"/>
                      </a:lnTo>
                      <a:lnTo>
                        <a:pt x="307" y="43"/>
                      </a:lnTo>
                      <a:lnTo>
                        <a:pt x="298" y="29"/>
                      </a:lnTo>
                      <a:lnTo>
                        <a:pt x="280" y="23"/>
                      </a:lnTo>
                      <a:lnTo>
                        <a:pt x="264" y="15"/>
                      </a:lnTo>
                      <a:lnTo>
                        <a:pt x="247" y="9"/>
                      </a:lnTo>
                      <a:lnTo>
                        <a:pt x="229" y="5"/>
                      </a:lnTo>
                      <a:lnTo>
                        <a:pt x="212" y="2"/>
                      </a:lnTo>
                      <a:lnTo>
                        <a:pt x="192" y="0"/>
                      </a:lnTo>
                      <a:lnTo>
                        <a:pt x="171" y="2"/>
                      </a:lnTo>
                      <a:lnTo>
                        <a:pt x="153" y="5"/>
                      </a:lnTo>
                      <a:lnTo>
                        <a:pt x="137" y="7"/>
                      </a:lnTo>
                      <a:lnTo>
                        <a:pt x="118" y="15"/>
                      </a:lnTo>
                      <a:lnTo>
                        <a:pt x="104" y="23"/>
                      </a:lnTo>
                      <a:lnTo>
                        <a:pt x="89" y="29"/>
                      </a:lnTo>
                      <a:lnTo>
                        <a:pt x="73" y="43"/>
                      </a:lnTo>
                      <a:lnTo>
                        <a:pt x="57" y="56"/>
                      </a:lnTo>
                      <a:lnTo>
                        <a:pt x="46" y="66"/>
                      </a:lnTo>
                      <a:lnTo>
                        <a:pt x="34" y="84"/>
                      </a:lnTo>
                      <a:lnTo>
                        <a:pt x="21" y="97"/>
                      </a:lnTo>
                      <a:lnTo>
                        <a:pt x="15" y="116"/>
                      </a:lnTo>
                      <a:lnTo>
                        <a:pt x="8" y="135"/>
                      </a:lnTo>
                      <a:lnTo>
                        <a:pt x="2" y="153"/>
                      </a:lnTo>
                      <a:lnTo>
                        <a:pt x="0" y="171"/>
                      </a:lnTo>
                      <a:lnTo>
                        <a:pt x="0" y="190"/>
                      </a:lnTo>
                      <a:lnTo>
                        <a:pt x="0" y="204"/>
                      </a:lnTo>
                      <a:lnTo>
                        <a:pt x="2" y="223"/>
                      </a:lnTo>
                      <a:lnTo>
                        <a:pt x="8" y="245"/>
                      </a:lnTo>
                      <a:lnTo>
                        <a:pt x="11" y="260"/>
                      </a:lnTo>
                      <a:lnTo>
                        <a:pt x="21" y="278"/>
                      </a:lnTo>
                      <a:lnTo>
                        <a:pt x="32" y="296"/>
                      </a:lnTo>
                      <a:lnTo>
                        <a:pt x="42" y="311"/>
                      </a:lnTo>
                      <a:lnTo>
                        <a:pt x="57" y="321"/>
                      </a:lnTo>
                      <a:lnTo>
                        <a:pt x="65" y="337"/>
                      </a:lnTo>
                      <a:lnTo>
                        <a:pt x="81" y="346"/>
                      </a:lnTo>
                      <a:lnTo>
                        <a:pt x="100" y="356"/>
                      </a:lnTo>
                      <a:lnTo>
                        <a:pt x="114" y="362"/>
                      </a:lnTo>
                      <a:lnTo>
                        <a:pt x="132" y="374"/>
                      </a:lnTo>
                      <a:lnTo>
                        <a:pt x="151" y="378"/>
                      </a:lnTo>
                      <a:lnTo>
                        <a:pt x="169" y="380"/>
                      </a:lnTo>
                      <a:lnTo>
                        <a:pt x="186" y="380"/>
                      </a:lnTo>
                      <a:lnTo>
                        <a:pt x="206" y="380"/>
                      </a:lnTo>
                      <a:lnTo>
                        <a:pt x="225" y="378"/>
                      </a:lnTo>
                      <a:lnTo>
                        <a:pt x="243" y="374"/>
                      </a:lnTo>
                      <a:lnTo>
                        <a:pt x="260" y="366"/>
                      </a:lnTo>
                      <a:lnTo>
                        <a:pt x="274" y="360"/>
                      </a:lnTo>
                      <a:lnTo>
                        <a:pt x="294" y="350"/>
                      </a:lnTo>
                      <a:lnTo>
                        <a:pt x="307" y="342"/>
                      </a:lnTo>
                      <a:lnTo>
                        <a:pt x="325" y="333"/>
                      </a:lnTo>
                      <a:lnTo>
                        <a:pt x="337" y="315"/>
                      </a:lnTo>
                      <a:lnTo>
                        <a:pt x="348" y="297"/>
                      </a:lnTo>
                      <a:lnTo>
                        <a:pt x="354" y="282"/>
                      </a:lnTo>
                      <a:lnTo>
                        <a:pt x="362" y="266"/>
                      </a:lnTo>
                      <a:lnTo>
                        <a:pt x="370" y="251"/>
                      </a:lnTo>
                      <a:lnTo>
                        <a:pt x="376" y="233"/>
                      </a:lnTo>
                      <a:lnTo>
                        <a:pt x="380" y="217"/>
                      </a:lnTo>
                      <a:lnTo>
                        <a:pt x="384" y="194"/>
                      </a:lnTo>
                      <a:lnTo>
                        <a:pt x="384" y="19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96" name="Rectangle 77">
                  <a:extLst>
                    <a:ext uri="{FF2B5EF4-FFF2-40B4-BE49-F238E27FC236}">
                      <a16:creationId xmlns:a16="http://schemas.microsoft.com/office/drawing/2014/main" id="{C278F1EF-F6F2-22DD-DF12-94C5526390C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18" y="2569"/>
                  <a:ext cx="11" cy="12"/>
                </a:xfrm>
                <a:prstGeom prst="rect">
                  <a:avLst/>
                </a:prstGeom>
                <a:solidFill>
                  <a:srgbClr val="00000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1pPr>
                  <a:lvl2pPr marL="742950" indent="-285750" eaLnBrk="0" hangingPunct="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2pPr>
                  <a:lvl3pPr marL="1143000" indent="-228600" eaLnBrk="0" hangingPunct="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3pPr>
                  <a:lvl4pPr marL="1600200" indent="-228600" eaLnBrk="0" hangingPunct="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4pPr>
                  <a:lvl5pPr marL="2057400" indent="-228600" eaLnBrk="0" hangingPunct="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0797" name="Freeform 78">
                  <a:extLst>
                    <a:ext uri="{FF2B5EF4-FFF2-40B4-BE49-F238E27FC236}">
                      <a16:creationId xmlns:a16="http://schemas.microsoft.com/office/drawing/2014/main" id="{2BA185EE-1125-5E74-FD7F-5D530121A5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62" y="2622"/>
                  <a:ext cx="2" cy="31"/>
                </a:xfrm>
                <a:custGeom>
                  <a:avLst/>
                  <a:gdLst>
                    <a:gd name="T0" fmla="*/ 0 w 43"/>
                    <a:gd name="T1" fmla="*/ 0 h 568"/>
                    <a:gd name="T2" fmla="*/ 0 w 43"/>
                    <a:gd name="T3" fmla="*/ 0 h 568"/>
                    <a:gd name="T4" fmla="*/ 0 w 43"/>
                    <a:gd name="T5" fmla="*/ 0 h 568"/>
                    <a:gd name="T6" fmla="*/ 0 w 43"/>
                    <a:gd name="T7" fmla="*/ 0 h 568"/>
                    <a:gd name="T8" fmla="*/ 0 w 43"/>
                    <a:gd name="T9" fmla="*/ 0 h 56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3" h="568">
                      <a:moveTo>
                        <a:pt x="0" y="0"/>
                      </a:moveTo>
                      <a:lnTo>
                        <a:pt x="43" y="177"/>
                      </a:lnTo>
                      <a:lnTo>
                        <a:pt x="43" y="568"/>
                      </a:lnTo>
                      <a:lnTo>
                        <a:pt x="0" y="34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98" name="Freeform 79">
                  <a:extLst>
                    <a:ext uri="{FF2B5EF4-FFF2-40B4-BE49-F238E27FC236}">
                      <a16:creationId xmlns:a16="http://schemas.microsoft.com/office/drawing/2014/main" id="{11E7195F-54A4-62EF-2850-69CE6365F1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64" y="2664"/>
                  <a:ext cx="68" cy="46"/>
                </a:xfrm>
                <a:custGeom>
                  <a:avLst/>
                  <a:gdLst>
                    <a:gd name="T0" fmla="*/ 0 w 1215"/>
                    <a:gd name="T1" fmla="*/ 0 h 841"/>
                    <a:gd name="T2" fmla="*/ 0 w 1215"/>
                    <a:gd name="T3" fmla="*/ 0 h 841"/>
                    <a:gd name="T4" fmla="*/ 0 w 1215"/>
                    <a:gd name="T5" fmla="*/ 0 h 841"/>
                    <a:gd name="T6" fmla="*/ 0 w 1215"/>
                    <a:gd name="T7" fmla="*/ 0 h 841"/>
                    <a:gd name="T8" fmla="*/ 0 w 1215"/>
                    <a:gd name="T9" fmla="*/ 0 h 841"/>
                    <a:gd name="T10" fmla="*/ 0 w 1215"/>
                    <a:gd name="T11" fmla="*/ 0 h 841"/>
                    <a:gd name="T12" fmla="*/ 0 w 1215"/>
                    <a:gd name="T13" fmla="*/ 0 h 841"/>
                    <a:gd name="T14" fmla="*/ 0 w 1215"/>
                    <a:gd name="T15" fmla="*/ 0 h 841"/>
                    <a:gd name="T16" fmla="*/ 0 w 1215"/>
                    <a:gd name="T17" fmla="*/ 0 h 841"/>
                    <a:gd name="T18" fmla="*/ 0 w 1215"/>
                    <a:gd name="T19" fmla="*/ 0 h 841"/>
                    <a:gd name="T20" fmla="*/ 0 w 1215"/>
                    <a:gd name="T21" fmla="*/ 0 h 841"/>
                    <a:gd name="T22" fmla="*/ 0 w 1215"/>
                    <a:gd name="T23" fmla="*/ 0 h 841"/>
                    <a:gd name="T24" fmla="*/ 0 w 1215"/>
                    <a:gd name="T25" fmla="*/ 0 h 841"/>
                    <a:gd name="T26" fmla="*/ 0 w 1215"/>
                    <a:gd name="T27" fmla="*/ 0 h 841"/>
                    <a:gd name="T28" fmla="*/ 0 w 1215"/>
                    <a:gd name="T29" fmla="*/ 0 h 841"/>
                    <a:gd name="T30" fmla="*/ 0 w 1215"/>
                    <a:gd name="T31" fmla="*/ 0 h 841"/>
                    <a:gd name="T32" fmla="*/ 0 w 1215"/>
                    <a:gd name="T33" fmla="*/ 0 h 841"/>
                    <a:gd name="T34" fmla="*/ 0 w 1215"/>
                    <a:gd name="T35" fmla="*/ 0 h 841"/>
                    <a:gd name="T36" fmla="*/ 0 w 1215"/>
                    <a:gd name="T37" fmla="*/ 0 h 841"/>
                    <a:gd name="T38" fmla="*/ 0 w 1215"/>
                    <a:gd name="T39" fmla="*/ 0 h 841"/>
                    <a:gd name="T40" fmla="*/ 0 w 1215"/>
                    <a:gd name="T41" fmla="*/ 0 h 841"/>
                    <a:gd name="T42" fmla="*/ 0 w 1215"/>
                    <a:gd name="T43" fmla="*/ 0 h 841"/>
                    <a:gd name="T44" fmla="*/ 0 w 1215"/>
                    <a:gd name="T45" fmla="*/ 0 h 841"/>
                    <a:gd name="T46" fmla="*/ 0 w 1215"/>
                    <a:gd name="T47" fmla="*/ 0 h 841"/>
                    <a:gd name="T48" fmla="*/ 0 w 1215"/>
                    <a:gd name="T49" fmla="*/ 0 h 841"/>
                    <a:gd name="T50" fmla="*/ 0 w 1215"/>
                    <a:gd name="T51" fmla="*/ 0 h 841"/>
                    <a:gd name="T52" fmla="*/ 0 w 1215"/>
                    <a:gd name="T53" fmla="*/ 0 h 841"/>
                    <a:gd name="T54" fmla="*/ 0 w 1215"/>
                    <a:gd name="T55" fmla="*/ 0 h 841"/>
                    <a:gd name="T56" fmla="*/ 0 w 1215"/>
                    <a:gd name="T57" fmla="*/ 0 h 841"/>
                    <a:gd name="T58" fmla="*/ 0 w 1215"/>
                    <a:gd name="T59" fmla="*/ 0 h 841"/>
                    <a:gd name="T60" fmla="*/ 0 w 1215"/>
                    <a:gd name="T61" fmla="*/ 0 h 841"/>
                    <a:gd name="T62" fmla="*/ 0 w 1215"/>
                    <a:gd name="T63" fmla="*/ 0 h 841"/>
                    <a:gd name="T64" fmla="*/ 0 w 1215"/>
                    <a:gd name="T65" fmla="*/ 0 h 841"/>
                    <a:gd name="T66" fmla="*/ 0 w 1215"/>
                    <a:gd name="T67" fmla="*/ 0 h 841"/>
                    <a:gd name="T68" fmla="*/ 0 w 1215"/>
                    <a:gd name="T69" fmla="*/ 0 h 841"/>
                    <a:gd name="T70" fmla="*/ 0 w 1215"/>
                    <a:gd name="T71" fmla="*/ 0 h 841"/>
                    <a:gd name="T72" fmla="*/ 0 w 1215"/>
                    <a:gd name="T73" fmla="*/ 0 h 841"/>
                    <a:gd name="T74" fmla="*/ 0 w 1215"/>
                    <a:gd name="T75" fmla="*/ 0 h 841"/>
                    <a:gd name="T76" fmla="*/ 0 w 1215"/>
                    <a:gd name="T77" fmla="*/ 0 h 841"/>
                    <a:gd name="T78" fmla="*/ 0 w 1215"/>
                    <a:gd name="T79" fmla="*/ 0 h 841"/>
                    <a:gd name="T80" fmla="*/ 0 w 1215"/>
                    <a:gd name="T81" fmla="*/ 0 h 841"/>
                    <a:gd name="T82" fmla="*/ 0 w 1215"/>
                    <a:gd name="T83" fmla="*/ 0 h 841"/>
                    <a:gd name="T84" fmla="*/ 0 w 1215"/>
                    <a:gd name="T85" fmla="*/ 0 h 841"/>
                    <a:gd name="T86" fmla="*/ 0 w 1215"/>
                    <a:gd name="T87" fmla="*/ 0 h 841"/>
                    <a:gd name="T88" fmla="*/ 0 w 1215"/>
                    <a:gd name="T89" fmla="*/ 0 h 841"/>
                    <a:gd name="T90" fmla="*/ 0 w 1215"/>
                    <a:gd name="T91" fmla="*/ 0 h 841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0" t="0" r="r" b="b"/>
                  <a:pathLst>
                    <a:path w="1215" h="841">
                      <a:moveTo>
                        <a:pt x="105" y="415"/>
                      </a:moveTo>
                      <a:lnTo>
                        <a:pt x="105" y="287"/>
                      </a:lnTo>
                      <a:lnTo>
                        <a:pt x="60" y="287"/>
                      </a:lnTo>
                      <a:lnTo>
                        <a:pt x="0" y="0"/>
                      </a:lnTo>
                      <a:lnTo>
                        <a:pt x="1215" y="287"/>
                      </a:lnTo>
                      <a:lnTo>
                        <a:pt x="743" y="287"/>
                      </a:lnTo>
                      <a:lnTo>
                        <a:pt x="743" y="511"/>
                      </a:lnTo>
                      <a:lnTo>
                        <a:pt x="743" y="716"/>
                      </a:lnTo>
                      <a:lnTo>
                        <a:pt x="737" y="720"/>
                      </a:lnTo>
                      <a:lnTo>
                        <a:pt x="731" y="736"/>
                      </a:lnTo>
                      <a:lnTo>
                        <a:pt x="725" y="744"/>
                      </a:lnTo>
                      <a:lnTo>
                        <a:pt x="712" y="757"/>
                      </a:lnTo>
                      <a:lnTo>
                        <a:pt x="700" y="767"/>
                      </a:lnTo>
                      <a:lnTo>
                        <a:pt x="686" y="777"/>
                      </a:lnTo>
                      <a:lnTo>
                        <a:pt x="671" y="783"/>
                      </a:lnTo>
                      <a:lnTo>
                        <a:pt x="653" y="796"/>
                      </a:lnTo>
                      <a:lnTo>
                        <a:pt x="639" y="800"/>
                      </a:lnTo>
                      <a:lnTo>
                        <a:pt x="618" y="814"/>
                      </a:lnTo>
                      <a:lnTo>
                        <a:pt x="598" y="818"/>
                      </a:lnTo>
                      <a:lnTo>
                        <a:pt x="575" y="822"/>
                      </a:lnTo>
                      <a:lnTo>
                        <a:pt x="557" y="831"/>
                      </a:lnTo>
                      <a:lnTo>
                        <a:pt x="534" y="831"/>
                      </a:lnTo>
                      <a:lnTo>
                        <a:pt x="511" y="837"/>
                      </a:lnTo>
                      <a:lnTo>
                        <a:pt x="487" y="841"/>
                      </a:lnTo>
                      <a:lnTo>
                        <a:pt x="464" y="841"/>
                      </a:lnTo>
                      <a:lnTo>
                        <a:pt x="440" y="841"/>
                      </a:lnTo>
                      <a:lnTo>
                        <a:pt x="419" y="841"/>
                      </a:lnTo>
                      <a:lnTo>
                        <a:pt x="391" y="841"/>
                      </a:lnTo>
                      <a:lnTo>
                        <a:pt x="365" y="841"/>
                      </a:lnTo>
                      <a:lnTo>
                        <a:pt x="342" y="839"/>
                      </a:lnTo>
                      <a:lnTo>
                        <a:pt x="318" y="833"/>
                      </a:lnTo>
                      <a:lnTo>
                        <a:pt x="295" y="831"/>
                      </a:lnTo>
                      <a:lnTo>
                        <a:pt x="275" y="828"/>
                      </a:lnTo>
                      <a:lnTo>
                        <a:pt x="252" y="822"/>
                      </a:lnTo>
                      <a:lnTo>
                        <a:pt x="234" y="814"/>
                      </a:lnTo>
                      <a:lnTo>
                        <a:pt x="215" y="808"/>
                      </a:lnTo>
                      <a:lnTo>
                        <a:pt x="193" y="798"/>
                      </a:lnTo>
                      <a:lnTo>
                        <a:pt x="179" y="790"/>
                      </a:lnTo>
                      <a:lnTo>
                        <a:pt x="166" y="781"/>
                      </a:lnTo>
                      <a:lnTo>
                        <a:pt x="152" y="769"/>
                      </a:lnTo>
                      <a:lnTo>
                        <a:pt x="138" y="759"/>
                      </a:lnTo>
                      <a:lnTo>
                        <a:pt x="127" y="751"/>
                      </a:lnTo>
                      <a:lnTo>
                        <a:pt x="117" y="740"/>
                      </a:lnTo>
                      <a:lnTo>
                        <a:pt x="109" y="726"/>
                      </a:lnTo>
                      <a:lnTo>
                        <a:pt x="105" y="716"/>
                      </a:lnTo>
                      <a:lnTo>
                        <a:pt x="105" y="4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99" name="Line 80">
                  <a:extLst>
                    <a:ext uri="{FF2B5EF4-FFF2-40B4-BE49-F238E27FC236}">
                      <a16:creationId xmlns:a16="http://schemas.microsoft.com/office/drawing/2014/main" id="{3EBBDF99-84FC-8BAC-DB1A-5998892964F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33" y="2610"/>
                  <a:ext cx="94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00" name="Freeform 81">
                  <a:extLst>
                    <a:ext uri="{FF2B5EF4-FFF2-40B4-BE49-F238E27FC236}">
                      <a16:creationId xmlns:a16="http://schemas.microsoft.com/office/drawing/2014/main" id="{993A2962-A705-9462-BF9F-AB08E9D115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70" y="2684"/>
                  <a:ext cx="99" cy="116"/>
                </a:xfrm>
                <a:custGeom>
                  <a:avLst/>
                  <a:gdLst>
                    <a:gd name="T0" fmla="*/ 0 w 1795"/>
                    <a:gd name="T1" fmla="*/ 0 h 2087"/>
                    <a:gd name="T2" fmla="*/ 0 w 1795"/>
                    <a:gd name="T3" fmla="*/ 0 h 2087"/>
                    <a:gd name="T4" fmla="*/ 0 w 1795"/>
                    <a:gd name="T5" fmla="*/ 0 h 2087"/>
                    <a:gd name="T6" fmla="*/ 0 w 1795"/>
                    <a:gd name="T7" fmla="*/ 0 h 2087"/>
                    <a:gd name="T8" fmla="*/ 0 w 1795"/>
                    <a:gd name="T9" fmla="*/ 0 h 2087"/>
                    <a:gd name="T10" fmla="*/ 0 w 1795"/>
                    <a:gd name="T11" fmla="*/ 0 h 2087"/>
                    <a:gd name="T12" fmla="*/ 0 w 1795"/>
                    <a:gd name="T13" fmla="*/ 0 h 2087"/>
                    <a:gd name="T14" fmla="*/ 0 w 1795"/>
                    <a:gd name="T15" fmla="*/ 0 h 2087"/>
                    <a:gd name="T16" fmla="*/ 0 w 1795"/>
                    <a:gd name="T17" fmla="*/ 0 h 2087"/>
                    <a:gd name="T18" fmla="*/ 0 w 1795"/>
                    <a:gd name="T19" fmla="*/ 0 h 2087"/>
                    <a:gd name="T20" fmla="*/ 0 w 1795"/>
                    <a:gd name="T21" fmla="*/ 0 h 2087"/>
                    <a:gd name="T22" fmla="*/ 0 w 1795"/>
                    <a:gd name="T23" fmla="*/ 0 h 2087"/>
                    <a:gd name="T24" fmla="*/ 0 w 1795"/>
                    <a:gd name="T25" fmla="*/ 0 h 2087"/>
                    <a:gd name="T26" fmla="*/ 0 w 1795"/>
                    <a:gd name="T27" fmla="*/ 0 h 2087"/>
                    <a:gd name="T28" fmla="*/ 0 w 1795"/>
                    <a:gd name="T29" fmla="*/ 0 h 2087"/>
                    <a:gd name="T30" fmla="*/ 0 w 1795"/>
                    <a:gd name="T31" fmla="*/ 0 h 2087"/>
                    <a:gd name="T32" fmla="*/ 0 w 1795"/>
                    <a:gd name="T33" fmla="*/ 0 h 2087"/>
                    <a:gd name="T34" fmla="*/ 0 w 1795"/>
                    <a:gd name="T35" fmla="*/ 0 h 2087"/>
                    <a:gd name="T36" fmla="*/ 0 w 1795"/>
                    <a:gd name="T37" fmla="*/ 0 h 2087"/>
                    <a:gd name="T38" fmla="*/ 0 w 1795"/>
                    <a:gd name="T39" fmla="*/ 0 h 2087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0" t="0" r="r" b="b"/>
                  <a:pathLst>
                    <a:path w="1795" h="2087">
                      <a:moveTo>
                        <a:pt x="1520" y="0"/>
                      </a:moveTo>
                      <a:lnTo>
                        <a:pt x="1727" y="51"/>
                      </a:lnTo>
                      <a:lnTo>
                        <a:pt x="1727" y="1354"/>
                      </a:lnTo>
                      <a:lnTo>
                        <a:pt x="1795" y="1428"/>
                      </a:lnTo>
                      <a:lnTo>
                        <a:pt x="1795" y="1634"/>
                      </a:lnTo>
                      <a:lnTo>
                        <a:pt x="1622" y="1838"/>
                      </a:lnTo>
                      <a:lnTo>
                        <a:pt x="1497" y="1869"/>
                      </a:lnTo>
                      <a:lnTo>
                        <a:pt x="1181" y="1744"/>
                      </a:lnTo>
                      <a:lnTo>
                        <a:pt x="643" y="1806"/>
                      </a:lnTo>
                      <a:lnTo>
                        <a:pt x="0" y="2087"/>
                      </a:lnTo>
                      <a:lnTo>
                        <a:pt x="596" y="1773"/>
                      </a:lnTo>
                      <a:lnTo>
                        <a:pt x="804" y="1572"/>
                      </a:lnTo>
                      <a:lnTo>
                        <a:pt x="1105" y="1460"/>
                      </a:lnTo>
                      <a:lnTo>
                        <a:pt x="1105" y="1036"/>
                      </a:lnTo>
                      <a:lnTo>
                        <a:pt x="1021" y="773"/>
                      </a:lnTo>
                      <a:lnTo>
                        <a:pt x="1021" y="630"/>
                      </a:lnTo>
                      <a:lnTo>
                        <a:pt x="1303" y="1428"/>
                      </a:lnTo>
                      <a:lnTo>
                        <a:pt x="1622" y="1428"/>
                      </a:lnTo>
                      <a:lnTo>
                        <a:pt x="1520" y="1161"/>
                      </a:lnTo>
                      <a:lnTo>
                        <a:pt x="152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01" name="Freeform 82">
                  <a:extLst>
                    <a:ext uri="{FF2B5EF4-FFF2-40B4-BE49-F238E27FC236}">
                      <a16:creationId xmlns:a16="http://schemas.microsoft.com/office/drawing/2014/main" id="{5EE251BC-5E83-20EB-F3E5-43A3C93CB3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76" y="2826"/>
                  <a:ext cx="89" cy="50"/>
                </a:xfrm>
                <a:custGeom>
                  <a:avLst/>
                  <a:gdLst>
                    <a:gd name="T0" fmla="*/ 0 w 1599"/>
                    <a:gd name="T1" fmla="*/ 0 h 905"/>
                    <a:gd name="T2" fmla="*/ 0 w 1599"/>
                    <a:gd name="T3" fmla="*/ 0 h 905"/>
                    <a:gd name="T4" fmla="*/ 0 w 1599"/>
                    <a:gd name="T5" fmla="*/ 0 h 905"/>
                    <a:gd name="T6" fmla="*/ 0 w 1599"/>
                    <a:gd name="T7" fmla="*/ 0 h 905"/>
                    <a:gd name="T8" fmla="*/ 0 w 1599"/>
                    <a:gd name="T9" fmla="*/ 0 h 905"/>
                    <a:gd name="T10" fmla="*/ 0 w 1599"/>
                    <a:gd name="T11" fmla="*/ 0 h 905"/>
                    <a:gd name="T12" fmla="*/ 0 w 1599"/>
                    <a:gd name="T13" fmla="*/ 0 h 905"/>
                    <a:gd name="T14" fmla="*/ 0 w 1599"/>
                    <a:gd name="T15" fmla="*/ 0 h 905"/>
                    <a:gd name="T16" fmla="*/ 0 w 1599"/>
                    <a:gd name="T17" fmla="*/ 0 h 905"/>
                    <a:gd name="T18" fmla="*/ 0 w 1599"/>
                    <a:gd name="T19" fmla="*/ 0 h 905"/>
                    <a:gd name="T20" fmla="*/ 0 w 1599"/>
                    <a:gd name="T21" fmla="*/ 0 h 905"/>
                    <a:gd name="T22" fmla="*/ 0 w 1599"/>
                    <a:gd name="T23" fmla="*/ 0 h 905"/>
                    <a:gd name="T24" fmla="*/ 0 w 1599"/>
                    <a:gd name="T25" fmla="*/ 0 h 905"/>
                    <a:gd name="T26" fmla="*/ 0 w 1599"/>
                    <a:gd name="T27" fmla="*/ 0 h 905"/>
                    <a:gd name="T28" fmla="*/ 0 w 1599"/>
                    <a:gd name="T29" fmla="*/ 0 h 905"/>
                    <a:gd name="T30" fmla="*/ 0 w 1599"/>
                    <a:gd name="T31" fmla="*/ 0 h 905"/>
                    <a:gd name="T32" fmla="*/ 0 w 1599"/>
                    <a:gd name="T33" fmla="*/ 0 h 905"/>
                    <a:gd name="T34" fmla="*/ 0 w 1599"/>
                    <a:gd name="T35" fmla="*/ 0 h 905"/>
                    <a:gd name="T36" fmla="*/ 0 w 1599"/>
                    <a:gd name="T37" fmla="*/ 0 h 905"/>
                    <a:gd name="T38" fmla="*/ 0 w 1599"/>
                    <a:gd name="T39" fmla="*/ 0 h 905"/>
                    <a:gd name="T40" fmla="*/ 0 w 1599"/>
                    <a:gd name="T41" fmla="*/ 0 h 905"/>
                    <a:gd name="T42" fmla="*/ 0 w 1599"/>
                    <a:gd name="T43" fmla="*/ 0 h 905"/>
                    <a:gd name="T44" fmla="*/ 0 w 1599"/>
                    <a:gd name="T45" fmla="*/ 0 h 905"/>
                    <a:gd name="T46" fmla="*/ 0 w 1599"/>
                    <a:gd name="T47" fmla="*/ 0 h 905"/>
                    <a:gd name="T48" fmla="*/ 0 w 1599"/>
                    <a:gd name="T49" fmla="*/ 0 h 905"/>
                    <a:gd name="T50" fmla="*/ 0 w 1599"/>
                    <a:gd name="T51" fmla="*/ 0 h 905"/>
                    <a:gd name="T52" fmla="*/ 0 w 1599"/>
                    <a:gd name="T53" fmla="*/ 0 h 905"/>
                    <a:gd name="T54" fmla="*/ 0 w 1599"/>
                    <a:gd name="T55" fmla="*/ 0 h 905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0" t="0" r="r" b="b"/>
                  <a:pathLst>
                    <a:path w="1599" h="905">
                      <a:moveTo>
                        <a:pt x="12" y="905"/>
                      </a:moveTo>
                      <a:lnTo>
                        <a:pt x="0" y="639"/>
                      </a:lnTo>
                      <a:lnTo>
                        <a:pt x="82" y="532"/>
                      </a:lnTo>
                      <a:lnTo>
                        <a:pt x="281" y="594"/>
                      </a:lnTo>
                      <a:lnTo>
                        <a:pt x="400" y="594"/>
                      </a:lnTo>
                      <a:lnTo>
                        <a:pt x="632" y="234"/>
                      </a:lnTo>
                      <a:lnTo>
                        <a:pt x="843" y="234"/>
                      </a:lnTo>
                      <a:lnTo>
                        <a:pt x="718" y="0"/>
                      </a:lnTo>
                      <a:lnTo>
                        <a:pt x="962" y="0"/>
                      </a:lnTo>
                      <a:lnTo>
                        <a:pt x="1389" y="312"/>
                      </a:lnTo>
                      <a:lnTo>
                        <a:pt x="1511" y="312"/>
                      </a:lnTo>
                      <a:lnTo>
                        <a:pt x="1599" y="357"/>
                      </a:lnTo>
                      <a:lnTo>
                        <a:pt x="1548" y="456"/>
                      </a:lnTo>
                      <a:lnTo>
                        <a:pt x="1076" y="782"/>
                      </a:lnTo>
                      <a:lnTo>
                        <a:pt x="1168" y="626"/>
                      </a:lnTo>
                      <a:lnTo>
                        <a:pt x="1266" y="575"/>
                      </a:lnTo>
                      <a:lnTo>
                        <a:pt x="1340" y="456"/>
                      </a:lnTo>
                      <a:lnTo>
                        <a:pt x="1037" y="123"/>
                      </a:lnTo>
                      <a:lnTo>
                        <a:pt x="1037" y="373"/>
                      </a:lnTo>
                      <a:lnTo>
                        <a:pt x="747" y="860"/>
                      </a:lnTo>
                      <a:lnTo>
                        <a:pt x="620" y="860"/>
                      </a:lnTo>
                      <a:lnTo>
                        <a:pt x="575" y="782"/>
                      </a:lnTo>
                      <a:lnTo>
                        <a:pt x="671" y="813"/>
                      </a:lnTo>
                      <a:lnTo>
                        <a:pt x="852" y="456"/>
                      </a:lnTo>
                      <a:lnTo>
                        <a:pt x="755" y="357"/>
                      </a:lnTo>
                      <a:lnTo>
                        <a:pt x="412" y="796"/>
                      </a:lnTo>
                      <a:lnTo>
                        <a:pt x="195" y="686"/>
                      </a:lnTo>
                      <a:lnTo>
                        <a:pt x="12" y="90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02" name="Freeform 83">
                  <a:extLst>
                    <a:ext uri="{FF2B5EF4-FFF2-40B4-BE49-F238E27FC236}">
                      <a16:creationId xmlns:a16="http://schemas.microsoft.com/office/drawing/2014/main" id="{E247BE3D-D4B3-2342-0C7C-2E9863C904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30" y="2806"/>
                  <a:ext cx="16" cy="28"/>
                </a:xfrm>
                <a:custGeom>
                  <a:avLst/>
                  <a:gdLst>
                    <a:gd name="T0" fmla="*/ 0 w 289"/>
                    <a:gd name="T1" fmla="*/ 0 h 501"/>
                    <a:gd name="T2" fmla="*/ 0 w 289"/>
                    <a:gd name="T3" fmla="*/ 0 h 501"/>
                    <a:gd name="T4" fmla="*/ 0 w 289"/>
                    <a:gd name="T5" fmla="*/ 0 h 501"/>
                    <a:gd name="T6" fmla="*/ 0 w 289"/>
                    <a:gd name="T7" fmla="*/ 0 h 501"/>
                    <a:gd name="T8" fmla="*/ 0 w 289"/>
                    <a:gd name="T9" fmla="*/ 0 h 501"/>
                    <a:gd name="T10" fmla="*/ 0 w 289"/>
                    <a:gd name="T11" fmla="*/ 0 h 501"/>
                    <a:gd name="T12" fmla="*/ 0 w 289"/>
                    <a:gd name="T13" fmla="*/ 0 h 501"/>
                    <a:gd name="T14" fmla="*/ 0 w 289"/>
                    <a:gd name="T15" fmla="*/ 0 h 50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89" h="501">
                      <a:moveTo>
                        <a:pt x="0" y="139"/>
                      </a:moveTo>
                      <a:lnTo>
                        <a:pt x="46" y="0"/>
                      </a:lnTo>
                      <a:lnTo>
                        <a:pt x="146" y="0"/>
                      </a:lnTo>
                      <a:lnTo>
                        <a:pt x="216" y="107"/>
                      </a:lnTo>
                      <a:lnTo>
                        <a:pt x="289" y="501"/>
                      </a:lnTo>
                      <a:lnTo>
                        <a:pt x="119" y="96"/>
                      </a:lnTo>
                      <a:lnTo>
                        <a:pt x="74" y="96"/>
                      </a:lnTo>
                      <a:lnTo>
                        <a:pt x="0" y="1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03" name="Freeform 84">
                  <a:extLst>
                    <a:ext uri="{FF2B5EF4-FFF2-40B4-BE49-F238E27FC236}">
                      <a16:creationId xmlns:a16="http://schemas.microsoft.com/office/drawing/2014/main" id="{AEF522D1-8AA1-4046-0A08-7FF1D91167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49" y="2809"/>
                  <a:ext cx="9" cy="28"/>
                </a:xfrm>
                <a:custGeom>
                  <a:avLst/>
                  <a:gdLst>
                    <a:gd name="T0" fmla="*/ 0 w 160"/>
                    <a:gd name="T1" fmla="*/ 0 h 503"/>
                    <a:gd name="T2" fmla="*/ 0 w 160"/>
                    <a:gd name="T3" fmla="*/ 0 h 503"/>
                    <a:gd name="T4" fmla="*/ 0 w 160"/>
                    <a:gd name="T5" fmla="*/ 0 h 503"/>
                    <a:gd name="T6" fmla="*/ 0 w 160"/>
                    <a:gd name="T7" fmla="*/ 0 h 503"/>
                    <a:gd name="T8" fmla="*/ 0 w 160"/>
                    <a:gd name="T9" fmla="*/ 0 h 503"/>
                    <a:gd name="T10" fmla="*/ 0 w 160"/>
                    <a:gd name="T11" fmla="*/ 0 h 50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60" h="503">
                      <a:moveTo>
                        <a:pt x="59" y="0"/>
                      </a:moveTo>
                      <a:lnTo>
                        <a:pt x="0" y="282"/>
                      </a:lnTo>
                      <a:lnTo>
                        <a:pt x="59" y="503"/>
                      </a:lnTo>
                      <a:lnTo>
                        <a:pt x="160" y="440"/>
                      </a:lnTo>
                      <a:lnTo>
                        <a:pt x="108" y="239"/>
                      </a:lnTo>
                      <a:lnTo>
                        <a:pt x="59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04" name="Freeform 85">
                  <a:extLst>
                    <a:ext uri="{FF2B5EF4-FFF2-40B4-BE49-F238E27FC236}">
                      <a16:creationId xmlns:a16="http://schemas.microsoft.com/office/drawing/2014/main" id="{BCF4E0B4-5086-FA0E-8637-3A0504275C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31" y="2797"/>
                  <a:ext cx="37" cy="14"/>
                </a:xfrm>
                <a:custGeom>
                  <a:avLst/>
                  <a:gdLst>
                    <a:gd name="T0" fmla="*/ 0 w 675"/>
                    <a:gd name="T1" fmla="*/ 0 h 248"/>
                    <a:gd name="T2" fmla="*/ 0 w 675"/>
                    <a:gd name="T3" fmla="*/ 0 h 248"/>
                    <a:gd name="T4" fmla="*/ 0 w 675"/>
                    <a:gd name="T5" fmla="*/ 0 h 248"/>
                    <a:gd name="T6" fmla="*/ 0 w 675"/>
                    <a:gd name="T7" fmla="*/ 0 h 248"/>
                    <a:gd name="T8" fmla="*/ 0 w 675"/>
                    <a:gd name="T9" fmla="*/ 0 h 248"/>
                    <a:gd name="T10" fmla="*/ 0 w 675"/>
                    <a:gd name="T11" fmla="*/ 0 h 248"/>
                    <a:gd name="T12" fmla="*/ 0 w 675"/>
                    <a:gd name="T13" fmla="*/ 0 h 248"/>
                    <a:gd name="T14" fmla="*/ 0 w 675"/>
                    <a:gd name="T15" fmla="*/ 0 h 248"/>
                    <a:gd name="T16" fmla="*/ 0 w 675"/>
                    <a:gd name="T17" fmla="*/ 0 h 248"/>
                    <a:gd name="T18" fmla="*/ 0 w 675"/>
                    <a:gd name="T19" fmla="*/ 0 h 248"/>
                    <a:gd name="T20" fmla="*/ 0 w 675"/>
                    <a:gd name="T21" fmla="*/ 0 h 248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675" h="248">
                      <a:moveTo>
                        <a:pt x="0" y="63"/>
                      </a:moveTo>
                      <a:lnTo>
                        <a:pt x="182" y="0"/>
                      </a:lnTo>
                      <a:lnTo>
                        <a:pt x="321" y="94"/>
                      </a:lnTo>
                      <a:lnTo>
                        <a:pt x="505" y="31"/>
                      </a:lnTo>
                      <a:lnTo>
                        <a:pt x="675" y="127"/>
                      </a:lnTo>
                      <a:lnTo>
                        <a:pt x="613" y="248"/>
                      </a:lnTo>
                      <a:lnTo>
                        <a:pt x="492" y="94"/>
                      </a:lnTo>
                      <a:lnTo>
                        <a:pt x="260" y="188"/>
                      </a:lnTo>
                      <a:lnTo>
                        <a:pt x="207" y="145"/>
                      </a:lnTo>
                      <a:lnTo>
                        <a:pt x="172" y="63"/>
                      </a:lnTo>
                      <a:lnTo>
                        <a:pt x="0" y="6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05" name="Freeform 86">
                  <a:extLst>
                    <a:ext uri="{FF2B5EF4-FFF2-40B4-BE49-F238E27FC236}">
                      <a16:creationId xmlns:a16="http://schemas.microsoft.com/office/drawing/2014/main" id="{366E487D-D1AC-F1A8-8F69-28AB6266E7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80" y="2790"/>
                  <a:ext cx="24" cy="34"/>
                </a:xfrm>
                <a:custGeom>
                  <a:avLst/>
                  <a:gdLst>
                    <a:gd name="T0" fmla="*/ 0 w 427"/>
                    <a:gd name="T1" fmla="*/ 0 h 611"/>
                    <a:gd name="T2" fmla="*/ 0 w 427"/>
                    <a:gd name="T3" fmla="*/ 0 h 611"/>
                    <a:gd name="T4" fmla="*/ 0 w 427"/>
                    <a:gd name="T5" fmla="*/ 0 h 611"/>
                    <a:gd name="T6" fmla="*/ 0 w 427"/>
                    <a:gd name="T7" fmla="*/ 0 h 611"/>
                    <a:gd name="T8" fmla="*/ 0 w 427"/>
                    <a:gd name="T9" fmla="*/ 0 h 611"/>
                    <a:gd name="T10" fmla="*/ 0 w 427"/>
                    <a:gd name="T11" fmla="*/ 0 h 611"/>
                    <a:gd name="T12" fmla="*/ 0 w 427"/>
                    <a:gd name="T13" fmla="*/ 0 h 611"/>
                    <a:gd name="T14" fmla="*/ 0 w 427"/>
                    <a:gd name="T15" fmla="*/ 0 h 611"/>
                    <a:gd name="T16" fmla="*/ 0 w 427"/>
                    <a:gd name="T17" fmla="*/ 0 h 61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427" h="611">
                      <a:moveTo>
                        <a:pt x="427" y="0"/>
                      </a:moveTo>
                      <a:lnTo>
                        <a:pt x="171" y="300"/>
                      </a:lnTo>
                      <a:lnTo>
                        <a:pt x="37" y="611"/>
                      </a:lnTo>
                      <a:lnTo>
                        <a:pt x="0" y="532"/>
                      </a:lnTo>
                      <a:lnTo>
                        <a:pt x="23" y="300"/>
                      </a:lnTo>
                      <a:lnTo>
                        <a:pt x="87" y="144"/>
                      </a:lnTo>
                      <a:lnTo>
                        <a:pt x="87" y="374"/>
                      </a:lnTo>
                      <a:lnTo>
                        <a:pt x="134" y="271"/>
                      </a:lnTo>
                      <a:lnTo>
                        <a:pt x="427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06" name="Freeform 87">
                  <a:extLst>
                    <a:ext uri="{FF2B5EF4-FFF2-40B4-BE49-F238E27FC236}">
                      <a16:creationId xmlns:a16="http://schemas.microsoft.com/office/drawing/2014/main" id="{E28B0EBE-E789-DC68-D20E-2E812CE2D11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84" y="2812"/>
                  <a:ext cx="68" cy="51"/>
                </a:xfrm>
                <a:custGeom>
                  <a:avLst/>
                  <a:gdLst>
                    <a:gd name="T0" fmla="*/ 0 w 1220"/>
                    <a:gd name="T1" fmla="*/ 0 h 918"/>
                    <a:gd name="T2" fmla="*/ 0 w 1220"/>
                    <a:gd name="T3" fmla="*/ 0 h 918"/>
                    <a:gd name="T4" fmla="*/ 0 w 1220"/>
                    <a:gd name="T5" fmla="*/ 0 h 918"/>
                    <a:gd name="T6" fmla="*/ 0 w 1220"/>
                    <a:gd name="T7" fmla="*/ 0 h 918"/>
                    <a:gd name="T8" fmla="*/ 0 w 1220"/>
                    <a:gd name="T9" fmla="*/ 0 h 918"/>
                    <a:gd name="T10" fmla="*/ 0 w 1220"/>
                    <a:gd name="T11" fmla="*/ 0 h 918"/>
                    <a:gd name="T12" fmla="*/ 0 w 1220"/>
                    <a:gd name="T13" fmla="*/ 0 h 918"/>
                    <a:gd name="T14" fmla="*/ 0 w 1220"/>
                    <a:gd name="T15" fmla="*/ 0 h 918"/>
                    <a:gd name="T16" fmla="*/ 0 w 1220"/>
                    <a:gd name="T17" fmla="*/ 0 h 918"/>
                    <a:gd name="T18" fmla="*/ 0 w 1220"/>
                    <a:gd name="T19" fmla="*/ 0 h 918"/>
                    <a:gd name="T20" fmla="*/ 0 w 1220"/>
                    <a:gd name="T21" fmla="*/ 0 h 918"/>
                    <a:gd name="T22" fmla="*/ 0 w 1220"/>
                    <a:gd name="T23" fmla="*/ 0 h 918"/>
                    <a:gd name="T24" fmla="*/ 0 w 1220"/>
                    <a:gd name="T25" fmla="*/ 0 h 918"/>
                    <a:gd name="T26" fmla="*/ 0 w 1220"/>
                    <a:gd name="T27" fmla="*/ 0 h 918"/>
                    <a:gd name="T28" fmla="*/ 0 w 1220"/>
                    <a:gd name="T29" fmla="*/ 0 h 918"/>
                    <a:gd name="T30" fmla="*/ 0 w 1220"/>
                    <a:gd name="T31" fmla="*/ 0 h 918"/>
                    <a:gd name="T32" fmla="*/ 0 w 1220"/>
                    <a:gd name="T33" fmla="*/ 0 h 91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1220" h="918">
                      <a:moveTo>
                        <a:pt x="545" y="101"/>
                      </a:moveTo>
                      <a:lnTo>
                        <a:pt x="0" y="354"/>
                      </a:lnTo>
                      <a:lnTo>
                        <a:pt x="134" y="510"/>
                      </a:lnTo>
                      <a:lnTo>
                        <a:pt x="488" y="622"/>
                      </a:lnTo>
                      <a:lnTo>
                        <a:pt x="329" y="405"/>
                      </a:lnTo>
                      <a:lnTo>
                        <a:pt x="574" y="249"/>
                      </a:lnTo>
                      <a:lnTo>
                        <a:pt x="914" y="249"/>
                      </a:lnTo>
                      <a:lnTo>
                        <a:pt x="709" y="405"/>
                      </a:lnTo>
                      <a:lnTo>
                        <a:pt x="754" y="575"/>
                      </a:lnTo>
                      <a:lnTo>
                        <a:pt x="501" y="918"/>
                      </a:lnTo>
                      <a:lnTo>
                        <a:pt x="1183" y="387"/>
                      </a:lnTo>
                      <a:lnTo>
                        <a:pt x="1220" y="198"/>
                      </a:lnTo>
                      <a:lnTo>
                        <a:pt x="1097" y="249"/>
                      </a:lnTo>
                      <a:lnTo>
                        <a:pt x="1050" y="186"/>
                      </a:lnTo>
                      <a:lnTo>
                        <a:pt x="1113" y="0"/>
                      </a:lnTo>
                      <a:lnTo>
                        <a:pt x="682" y="166"/>
                      </a:lnTo>
                      <a:lnTo>
                        <a:pt x="545" y="10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07" name="Freeform 88">
                  <a:extLst>
                    <a:ext uri="{FF2B5EF4-FFF2-40B4-BE49-F238E27FC236}">
                      <a16:creationId xmlns:a16="http://schemas.microsoft.com/office/drawing/2014/main" id="{4C14752D-492E-D9C4-1971-943D7050471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72" y="2746"/>
                  <a:ext cx="42" cy="24"/>
                </a:xfrm>
                <a:custGeom>
                  <a:avLst/>
                  <a:gdLst>
                    <a:gd name="T0" fmla="*/ 0 w 755"/>
                    <a:gd name="T1" fmla="*/ 0 h 425"/>
                    <a:gd name="T2" fmla="*/ 0 w 755"/>
                    <a:gd name="T3" fmla="*/ 0 h 425"/>
                    <a:gd name="T4" fmla="*/ 0 w 755"/>
                    <a:gd name="T5" fmla="*/ 0 h 425"/>
                    <a:gd name="T6" fmla="*/ 0 w 755"/>
                    <a:gd name="T7" fmla="*/ 0 h 425"/>
                    <a:gd name="T8" fmla="*/ 0 w 755"/>
                    <a:gd name="T9" fmla="*/ 0 h 425"/>
                    <a:gd name="T10" fmla="*/ 0 w 755"/>
                    <a:gd name="T11" fmla="*/ 0 h 425"/>
                    <a:gd name="T12" fmla="*/ 0 w 755"/>
                    <a:gd name="T13" fmla="*/ 0 h 425"/>
                    <a:gd name="T14" fmla="*/ 0 w 755"/>
                    <a:gd name="T15" fmla="*/ 0 h 425"/>
                    <a:gd name="T16" fmla="*/ 0 w 755"/>
                    <a:gd name="T17" fmla="*/ 0 h 425"/>
                    <a:gd name="T18" fmla="*/ 0 w 755"/>
                    <a:gd name="T19" fmla="*/ 0 h 42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755" h="425">
                      <a:moveTo>
                        <a:pt x="0" y="66"/>
                      </a:moveTo>
                      <a:lnTo>
                        <a:pt x="146" y="66"/>
                      </a:lnTo>
                      <a:lnTo>
                        <a:pt x="228" y="281"/>
                      </a:lnTo>
                      <a:lnTo>
                        <a:pt x="549" y="425"/>
                      </a:lnTo>
                      <a:lnTo>
                        <a:pt x="755" y="425"/>
                      </a:lnTo>
                      <a:lnTo>
                        <a:pt x="534" y="346"/>
                      </a:lnTo>
                      <a:lnTo>
                        <a:pt x="339" y="33"/>
                      </a:lnTo>
                      <a:lnTo>
                        <a:pt x="207" y="0"/>
                      </a:lnTo>
                      <a:lnTo>
                        <a:pt x="97" y="0"/>
                      </a:lnTo>
                      <a:lnTo>
                        <a:pt x="0" y="6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08" name="Freeform 89">
                  <a:extLst>
                    <a:ext uri="{FF2B5EF4-FFF2-40B4-BE49-F238E27FC236}">
                      <a16:creationId xmlns:a16="http://schemas.microsoft.com/office/drawing/2014/main" id="{03293B1D-1357-28FA-62B8-32C8BE2276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19" y="2805"/>
                  <a:ext cx="64" cy="62"/>
                </a:xfrm>
                <a:custGeom>
                  <a:avLst/>
                  <a:gdLst>
                    <a:gd name="T0" fmla="*/ 0 w 1161"/>
                    <a:gd name="T1" fmla="*/ 0 h 1111"/>
                    <a:gd name="T2" fmla="*/ 0 w 1161"/>
                    <a:gd name="T3" fmla="*/ 0 h 1111"/>
                    <a:gd name="T4" fmla="*/ 0 w 1161"/>
                    <a:gd name="T5" fmla="*/ 0 h 1111"/>
                    <a:gd name="T6" fmla="*/ 0 w 1161"/>
                    <a:gd name="T7" fmla="*/ 0 h 1111"/>
                    <a:gd name="T8" fmla="*/ 0 w 1161"/>
                    <a:gd name="T9" fmla="*/ 0 h 1111"/>
                    <a:gd name="T10" fmla="*/ 0 w 1161"/>
                    <a:gd name="T11" fmla="*/ 0 h 1111"/>
                    <a:gd name="T12" fmla="*/ 0 w 1161"/>
                    <a:gd name="T13" fmla="*/ 0 h 1111"/>
                    <a:gd name="T14" fmla="*/ 0 w 1161"/>
                    <a:gd name="T15" fmla="*/ 0 h 1111"/>
                    <a:gd name="T16" fmla="*/ 0 w 1161"/>
                    <a:gd name="T17" fmla="*/ 0 h 1111"/>
                    <a:gd name="T18" fmla="*/ 0 w 1161"/>
                    <a:gd name="T19" fmla="*/ 0 h 1111"/>
                    <a:gd name="T20" fmla="*/ 0 w 1161"/>
                    <a:gd name="T21" fmla="*/ 0 h 1111"/>
                    <a:gd name="T22" fmla="*/ 0 w 1161"/>
                    <a:gd name="T23" fmla="*/ 0 h 1111"/>
                    <a:gd name="T24" fmla="*/ 0 w 1161"/>
                    <a:gd name="T25" fmla="*/ 0 h 1111"/>
                    <a:gd name="T26" fmla="*/ 0 w 1161"/>
                    <a:gd name="T27" fmla="*/ 0 h 1111"/>
                    <a:gd name="T28" fmla="*/ 0 w 1161"/>
                    <a:gd name="T29" fmla="*/ 0 h 1111"/>
                    <a:gd name="T30" fmla="*/ 0 w 1161"/>
                    <a:gd name="T31" fmla="*/ 0 h 1111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161" h="1111">
                      <a:moveTo>
                        <a:pt x="0" y="1111"/>
                      </a:moveTo>
                      <a:lnTo>
                        <a:pt x="708" y="591"/>
                      </a:lnTo>
                      <a:lnTo>
                        <a:pt x="746" y="466"/>
                      </a:lnTo>
                      <a:lnTo>
                        <a:pt x="632" y="29"/>
                      </a:lnTo>
                      <a:lnTo>
                        <a:pt x="792" y="0"/>
                      </a:lnTo>
                      <a:lnTo>
                        <a:pt x="893" y="88"/>
                      </a:lnTo>
                      <a:lnTo>
                        <a:pt x="1100" y="0"/>
                      </a:lnTo>
                      <a:lnTo>
                        <a:pt x="1161" y="88"/>
                      </a:lnTo>
                      <a:lnTo>
                        <a:pt x="1012" y="466"/>
                      </a:lnTo>
                      <a:lnTo>
                        <a:pt x="893" y="479"/>
                      </a:lnTo>
                      <a:lnTo>
                        <a:pt x="833" y="530"/>
                      </a:lnTo>
                      <a:lnTo>
                        <a:pt x="876" y="624"/>
                      </a:lnTo>
                      <a:lnTo>
                        <a:pt x="734" y="671"/>
                      </a:lnTo>
                      <a:lnTo>
                        <a:pt x="599" y="949"/>
                      </a:lnTo>
                      <a:lnTo>
                        <a:pt x="462" y="888"/>
                      </a:lnTo>
                      <a:lnTo>
                        <a:pt x="0" y="111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09" name="Freeform 90">
                  <a:extLst>
                    <a:ext uri="{FF2B5EF4-FFF2-40B4-BE49-F238E27FC236}">
                      <a16:creationId xmlns:a16="http://schemas.microsoft.com/office/drawing/2014/main" id="{5A694A93-12AB-B66B-5E1B-2447DD622F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93" y="2793"/>
                  <a:ext cx="20" cy="21"/>
                </a:xfrm>
                <a:custGeom>
                  <a:avLst/>
                  <a:gdLst>
                    <a:gd name="T0" fmla="*/ 0 w 356"/>
                    <a:gd name="T1" fmla="*/ 0 h 376"/>
                    <a:gd name="T2" fmla="*/ 0 w 356"/>
                    <a:gd name="T3" fmla="*/ 0 h 376"/>
                    <a:gd name="T4" fmla="*/ 0 w 356"/>
                    <a:gd name="T5" fmla="*/ 0 h 376"/>
                    <a:gd name="T6" fmla="*/ 0 w 356"/>
                    <a:gd name="T7" fmla="*/ 0 h 376"/>
                    <a:gd name="T8" fmla="*/ 0 w 356"/>
                    <a:gd name="T9" fmla="*/ 0 h 376"/>
                    <a:gd name="T10" fmla="*/ 0 w 356"/>
                    <a:gd name="T11" fmla="*/ 0 h 376"/>
                    <a:gd name="T12" fmla="*/ 0 w 356"/>
                    <a:gd name="T13" fmla="*/ 0 h 376"/>
                    <a:gd name="T14" fmla="*/ 0 w 356"/>
                    <a:gd name="T15" fmla="*/ 0 h 376"/>
                    <a:gd name="T16" fmla="*/ 0 w 356"/>
                    <a:gd name="T17" fmla="*/ 0 h 376"/>
                    <a:gd name="T18" fmla="*/ 0 w 356"/>
                    <a:gd name="T19" fmla="*/ 0 h 376"/>
                    <a:gd name="T20" fmla="*/ 0 w 356"/>
                    <a:gd name="T21" fmla="*/ 0 h 37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356" h="376">
                      <a:moveTo>
                        <a:pt x="0" y="344"/>
                      </a:moveTo>
                      <a:lnTo>
                        <a:pt x="0" y="251"/>
                      </a:lnTo>
                      <a:lnTo>
                        <a:pt x="126" y="126"/>
                      </a:lnTo>
                      <a:lnTo>
                        <a:pt x="126" y="237"/>
                      </a:lnTo>
                      <a:lnTo>
                        <a:pt x="268" y="112"/>
                      </a:lnTo>
                      <a:lnTo>
                        <a:pt x="268" y="0"/>
                      </a:lnTo>
                      <a:lnTo>
                        <a:pt x="356" y="63"/>
                      </a:lnTo>
                      <a:lnTo>
                        <a:pt x="356" y="280"/>
                      </a:lnTo>
                      <a:lnTo>
                        <a:pt x="268" y="376"/>
                      </a:lnTo>
                      <a:lnTo>
                        <a:pt x="147" y="344"/>
                      </a:lnTo>
                      <a:lnTo>
                        <a:pt x="0" y="34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10" name="Freeform 91">
                  <a:extLst>
                    <a:ext uri="{FF2B5EF4-FFF2-40B4-BE49-F238E27FC236}">
                      <a16:creationId xmlns:a16="http://schemas.microsoft.com/office/drawing/2014/main" id="{93D0ADDA-EFBD-E3FA-56AE-59E3150EE01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75" y="2817"/>
                  <a:ext cx="39" cy="18"/>
                </a:xfrm>
                <a:custGeom>
                  <a:avLst/>
                  <a:gdLst>
                    <a:gd name="T0" fmla="*/ 0 w 705"/>
                    <a:gd name="T1" fmla="*/ 0 h 318"/>
                    <a:gd name="T2" fmla="*/ 0 w 705"/>
                    <a:gd name="T3" fmla="*/ 0 h 318"/>
                    <a:gd name="T4" fmla="*/ 0 w 705"/>
                    <a:gd name="T5" fmla="*/ 0 h 318"/>
                    <a:gd name="T6" fmla="*/ 0 w 705"/>
                    <a:gd name="T7" fmla="*/ 0 h 318"/>
                    <a:gd name="T8" fmla="*/ 0 w 705"/>
                    <a:gd name="T9" fmla="*/ 0 h 318"/>
                    <a:gd name="T10" fmla="*/ 0 w 705"/>
                    <a:gd name="T11" fmla="*/ 0 h 318"/>
                    <a:gd name="T12" fmla="*/ 0 w 705"/>
                    <a:gd name="T13" fmla="*/ 0 h 318"/>
                    <a:gd name="T14" fmla="*/ 0 w 705"/>
                    <a:gd name="T15" fmla="*/ 0 h 318"/>
                    <a:gd name="T16" fmla="*/ 0 w 705"/>
                    <a:gd name="T17" fmla="*/ 0 h 31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705" h="318">
                      <a:moveTo>
                        <a:pt x="0" y="240"/>
                      </a:moveTo>
                      <a:lnTo>
                        <a:pt x="178" y="318"/>
                      </a:lnTo>
                      <a:lnTo>
                        <a:pt x="364" y="148"/>
                      </a:lnTo>
                      <a:lnTo>
                        <a:pt x="630" y="148"/>
                      </a:lnTo>
                      <a:lnTo>
                        <a:pt x="705" y="85"/>
                      </a:lnTo>
                      <a:lnTo>
                        <a:pt x="630" y="0"/>
                      </a:lnTo>
                      <a:lnTo>
                        <a:pt x="289" y="65"/>
                      </a:lnTo>
                      <a:lnTo>
                        <a:pt x="207" y="240"/>
                      </a:lnTo>
                      <a:lnTo>
                        <a:pt x="0" y="24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11" name="Freeform 92">
                  <a:extLst>
                    <a:ext uri="{FF2B5EF4-FFF2-40B4-BE49-F238E27FC236}">
                      <a16:creationId xmlns:a16="http://schemas.microsoft.com/office/drawing/2014/main" id="{D9665697-A57B-0163-AB8E-34D9CA44F6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16" y="2782"/>
                  <a:ext cx="9" cy="36"/>
                </a:xfrm>
                <a:custGeom>
                  <a:avLst/>
                  <a:gdLst>
                    <a:gd name="T0" fmla="*/ 0 w 159"/>
                    <a:gd name="T1" fmla="*/ 0 h 656"/>
                    <a:gd name="T2" fmla="*/ 0 w 159"/>
                    <a:gd name="T3" fmla="*/ 0 h 656"/>
                    <a:gd name="T4" fmla="*/ 0 w 159"/>
                    <a:gd name="T5" fmla="*/ 0 h 656"/>
                    <a:gd name="T6" fmla="*/ 0 w 159"/>
                    <a:gd name="T7" fmla="*/ 0 h 656"/>
                    <a:gd name="T8" fmla="*/ 0 w 159"/>
                    <a:gd name="T9" fmla="*/ 0 h 656"/>
                    <a:gd name="T10" fmla="*/ 0 w 159"/>
                    <a:gd name="T11" fmla="*/ 0 h 656"/>
                    <a:gd name="T12" fmla="*/ 0 w 159"/>
                    <a:gd name="T13" fmla="*/ 0 h 656"/>
                    <a:gd name="T14" fmla="*/ 0 w 159"/>
                    <a:gd name="T15" fmla="*/ 0 h 65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59" h="656">
                      <a:moveTo>
                        <a:pt x="23" y="0"/>
                      </a:moveTo>
                      <a:lnTo>
                        <a:pt x="99" y="127"/>
                      </a:lnTo>
                      <a:lnTo>
                        <a:pt x="99" y="202"/>
                      </a:lnTo>
                      <a:lnTo>
                        <a:pt x="0" y="453"/>
                      </a:lnTo>
                      <a:lnTo>
                        <a:pt x="11" y="656"/>
                      </a:lnTo>
                      <a:lnTo>
                        <a:pt x="159" y="314"/>
                      </a:lnTo>
                      <a:lnTo>
                        <a:pt x="159" y="127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12" name="Freeform 93">
                  <a:extLst>
                    <a:ext uri="{FF2B5EF4-FFF2-40B4-BE49-F238E27FC236}">
                      <a16:creationId xmlns:a16="http://schemas.microsoft.com/office/drawing/2014/main" id="{9E3AD25F-8ECC-C66F-07AD-95177352D5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17" y="2793"/>
                  <a:ext cx="16" cy="29"/>
                </a:xfrm>
                <a:custGeom>
                  <a:avLst/>
                  <a:gdLst>
                    <a:gd name="T0" fmla="*/ 0 w 280"/>
                    <a:gd name="T1" fmla="*/ 0 h 519"/>
                    <a:gd name="T2" fmla="*/ 0 w 280"/>
                    <a:gd name="T3" fmla="*/ 0 h 519"/>
                    <a:gd name="T4" fmla="*/ 0 w 280"/>
                    <a:gd name="T5" fmla="*/ 0 h 519"/>
                    <a:gd name="T6" fmla="*/ 0 w 280"/>
                    <a:gd name="T7" fmla="*/ 0 h 519"/>
                    <a:gd name="T8" fmla="*/ 0 w 280"/>
                    <a:gd name="T9" fmla="*/ 0 h 519"/>
                    <a:gd name="T10" fmla="*/ 0 w 280"/>
                    <a:gd name="T11" fmla="*/ 0 h 51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80" h="519">
                      <a:moveTo>
                        <a:pt x="82" y="519"/>
                      </a:moveTo>
                      <a:lnTo>
                        <a:pt x="243" y="217"/>
                      </a:lnTo>
                      <a:lnTo>
                        <a:pt x="280" y="0"/>
                      </a:lnTo>
                      <a:lnTo>
                        <a:pt x="189" y="237"/>
                      </a:lnTo>
                      <a:lnTo>
                        <a:pt x="0" y="454"/>
                      </a:lnTo>
                      <a:lnTo>
                        <a:pt x="82" y="51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13" name="Freeform 94">
                  <a:extLst>
                    <a:ext uri="{FF2B5EF4-FFF2-40B4-BE49-F238E27FC236}">
                      <a16:creationId xmlns:a16="http://schemas.microsoft.com/office/drawing/2014/main" id="{E7FEEF78-9132-5CB2-BB73-F1BBD3E110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43" y="2845"/>
                  <a:ext cx="102" cy="22"/>
                </a:xfrm>
                <a:custGeom>
                  <a:avLst/>
                  <a:gdLst>
                    <a:gd name="T0" fmla="*/ 0 w 1831"/>
                    <a:gd name="T1" fmla="*/ 0 h 394"/>
                    <a:gd name="T2" fmla="*/ 0 w 1831"/>
                    <a:gd name="T3" fmla="*/ 0 h 394"/>
                    <a:gd name="T4" fmla="*/ 0 w 1831"/>
                    <a:gd name="T5" fmla="*/ 0 h 394"/>
                    <a:gd name="T6" fmla="*/ 0 w 1831"/>
                    <a:gd name="T7" fmla="*/ 0 h 394"/>
                    <a:gd name="T8" fmla="*/ 0 w 1831"/>
                    <a:gd name="T9" fmla="*/ 0 h 394"/>
                    <a:gd name="T10" fmla="*/ 0 w 1831"/>
                    <a:gd name="T11" fmla="*/ 0 h 394"/>
                    <a:gd name="T12" fmla="*/ 0 w 1831"/>
                    <a:gd name="T13" fmla="*/ 0 h 394"/>
                    <a:gd name="T14" fmla="*/ 0 w 1831"/>
                    <a:gd name="T15" fmla="*/ 0 h 394"/>
                    <a:gd name="T16" fmla="*/ 0 w 1831"/>
                    <a:gd name="T17" fmla="*/ 0 h 39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831" h="394">
                      <a:moveTo>
                        <a:pt x="0" y="394"/>
                      </a:moveTo>
                      <a:lnTo>
                        <a:pt x="503" y="201"/>
                      </a:lnTo>
                      <a:lnTo>
                        <a:pt x="1554" y="201"/>
                      </a:lnTo>
                      <a:lnTo>
                        <a:pt x="1554" y="0"/>
                      </a:lnTo>
                      <a:lnTo>
                        <a:pt x="1831" y="0"/>
                      </a:lnTo>
                      <a:lnTo>
                        <a:pt x="1831" y="201"/>
                      </a:lnTo>
                      <a:lnTo>
                        <a:pt x="1640" y="201"/>
                      </a:lnTo>
                      <a:lnTo>
                        <a:pt x="1640" y="394"/>
                      </a:lnTo>
                      <a:lnTo>
                        <a:pt x="0" y="39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14" name="Line 95">
                  <a:extLst>
                    <a:ext uri="{FF2B5EF4-FFF2-40B4-BE49-F238E27FC236}">
                      <a16:creationId xmlns:a16="http://schemas.microsoft.com/office/drawing/2014/main" id="{32C8358B-8991-3D03-B1B3-BA2DBE4C0B1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45" y="2641"/>
                  <a:ext cx="1" cy="197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15" name="Freeform 96">
                  <a:extLst>
                    <a:ext uri="{FF2B5EF4-FFF2-40B4-BE49-F238E27FC236}">
                      <a16:creationId xmlns:a16="http://schemas.microsoft.com/office/drawing/2014/main" id="{16F293FA-1A83-C1C1-AAED-0C0456EA9B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5" y="2715"/>
                  <a:ext cx="32" cy="4"/>
                </a:xfrm>
                <a:custGeom>
                  <a:avLst/>
                  <a:gdLst>
                    <a:gd name="T0" fmla="*/ 0 w 573"/>
                    <a:gd name="T1" fmla="*/ 0 h 65"/>
                    <a:gd name="T2" fmla="*/ 0 w 573"/>
                    <a:gd name="T3" fmla="*/ 0 h 65"/>
                    <a:gd name="T4" fmla="*/ 0 w 573"/>
                    <a:gd name="T5" fmla="*/ 0 h 65"/>
                    <a:gd name="T6" fmla="*/ 0 w 573"/>
                    <a:gd name="T7" fmla="*/ 0 h 65"/>
                    <a:gd name="T8" fmla="*/ 0 w 573"/>
                    <a:gd name="T9" fmla="*/ 0 h 6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573" h="65">
                      <a:moveTo>
                        <a:pt x="0" y="65"/>
                      </a:moveTo>
                      <a:lnTo>
                        <a:pt x="101" y="0"/>
                      </a:lnTo>
                      <a:lnTo>
                        <a:pt x="166" y="0"/>
                      </a:lnTo>
                      <a:lnTo>
                        <a:pt x="258" y="65"/>
                      </a:lnTo>
                      <a:lnTo>
                        <a:pt x="573" y="6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16" name="Freeform 97">
                  <a:extLst>
                    <a:ext uri="{FF2B5EF4-FFF2-40B4-BE49-F238E27FC236}">
                      <a16:creationId xmlns:a16="http://schemas.microsoft.com/office/drawing/2014/main" id="{644D3BC9-BA3D-6A82-CEC0-915264AE6F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67" y="2639"/>
                  <a:ext cx="42" cy="70"/>
                </a:xfrm>
                <a:custGeom>
                  <a:avLst/>
                  <a:gdLst>
                    <a:gd name="T0" fmla="*/ 0 w 758"/>
                    <a:gd name="T1" fmla="*/ 0 h 1256"/>
                    <a:gd name="T2" fmla="*/ 0 w 758"/>
                    <a:gd name="T3" fmla="*/ 0 h 1256"/>
                    <a:gd name="T4" fmla="*/ 0 w 758"/>
                    <a:gd name="T5" fmla="*/ 0 h 1256"/>
                    <a:gd name="T6" fmla="*/ 0 w 758"/>
                    <a:gd name="T7" fmla="*/ 0 h 1256"/>
                    <a:gd name="T8" fmla="*/ 0 w 758"/>
                    <a:gd name="T9" fmla="*/ 0 h 1256"/>
                    <a:gd name="T10" fmla="*/ 0 w 758"/>
                    <a:gd name="T11" fmla="*/ 0 h 1256"/>
                    <a:gd name="T12" fmla="*/ 0 w 758"/>
                    <a:gd name="T13" fmla="*/ 0 h 1256"/>
                    <a:gd name="T14" fmla="*/ 0 w 758"/>
                    <a:gd name="T15" fmla="*/ 0 h 1256"/>
                    <a:gd name="T16" fmla="*/ 0 w 758"/>
                    <a:gd name="T17" fmla="*/ 0 h 1256"/>
                    <a:gd name="T18" fmla="*/ 0 w 758"/>
                    <a:gd name="T19" fmla="*/ 0 h 1256"/>
                    <a:gd name="T20" fmla="*/ 0 w 758"/>
                    <a:gd name="T21" fmla="*/ 0 h 1256"/>
                    <a:gd name="T22" fmla="*/ 0 w 758"/>
                    <a:gd name="T23" fmla="*/ 0 h 125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758" h="1256">
                      <a:moveTo>
                        <a:pt x="173" y="1256"/>
                      </a:moveTo>
                      <a:lnTo>
                        <a:pt x="227" y="639"/>
                      </a:lnTo>
                      <a:lnTo>
                        <a:pt x="78" y="639"/>
                      </a:lnTo>
                      <a:lnTo>
                        <a:pt x="0" y="567"/>
                      </a:lnTo>
                      <a:lnTo>
                        <a:pt x="0" y="281"/>
                      </a:lnTo>
                      <a:lnTo>
                        <a:pt x="356" y="0"/>
                      </a:lnTo>
                      <a:lnTo>
                        <a:pt x="460" y="86"/>
                      </a:lnTo>
                      <a:lnTo>
                        <a:pt x="758" y="86"/>
                      </a:lnTo>
                      <a:lnTo>
                        <a:pt x="758" y="317"/>
                      </a:lnTo>
                      <a:lnTo>
                        <a:pt x="487" y="317"/>
                      </a:lnTo>
                      <a:lnTo>
                        <a:pt x="341" y="452"/>
                      </a:lnTo>
                      <a:lnTo>
                        <a:pt x="173" y="125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17" name="Freeform 98">
                  <a:extLst>
                    <a:ext uri="{FF2B5EF4-FFF2-40B4-BE49-F238E27FC236}">
                      <a16:creationId xmlns:a16="http://schemas.microsoft.com/office/drawing/2014/main" id="{3EBBC37D-F736-428E-29FD-2926DD0876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44" y="2695"/>
                  <a:ext cx="21" cy="12"/>
                </a:xfrm>
                <a:custGeom>
                  <a:avLst/>
                  <a:gdLst>
                    <a:gd name="T0" fmla="*/ 0 w 378"/>
                    <a:gd name="T1" fmla="*/ 0 h 217"/>
                    <a:gd name="T2" fmla="*/ 0 w 378"/>
                    <a:gd name="T3" fmla="*/ 0 h 217"/>
                    <a:gd name="T4" fmla="*/ 0 w 378"/>
                    <a:gd name="T5" fmla="*/ 0 h 217"/>
                    <a:gd name="T6" fmla="*/ 0 w 378"/>
                    <a:gd name="T7" fmla="*/ 0 h 217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378" h="217">
                      <a:moveTo>
                        <a:pt x="325" y="0"/>
                      </a:moveTo>
                      <a:lnTo>
                        <a:pt x="0" y="217"/>
                      </a:lnTo>
                      <a:lnTo>
                        <a:pt x="378" y="105"/>
                      </a:lnTo>
                      <a:lnTo>
                        <a:pt x="32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pic>
            <p:nvPicPr>
              <p:cNvPr id="20728" name="Picture 99" descr="EDUCAT11">
                <a:extLst>
                  <a:ext uri="{FF2B5EF4-FFF2-40B4-BE49-F238E27FC236}">
                    <a16:creationId xmlns:a16="http://schemas.microsoft.com/office/drawing/2014/main" id="{7ACBD7BD-28AE-D531-739F-9E1589E31D7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29" y="788"/>
                <a:ext cx="579" cy="3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729" name="Picture 100" descr="EDUCAT14">
                <a:extLst>
                  <a:ext uri="{FF2B5EF4-FFF2-40B4-BE49-F238E27FC236}">
                    <a16:creationId xmlns:a16="http://schemas.microsoft.com/office/drawing/2014/main" id="{ED8ACABB-C7C5-E976-FF33-83BA889EA6C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90" y="386"/>
                <a:ext cx="520" cy="3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3829" name="Text Box 101">
                <a:extLst>
                  <a:ext uri="{FF2B5EF4-FFF2-40B4-BE49-F238E27FC236}">
                    <a16:creationId xmlns:a16="http://schemas.microsoft.com/office/drawing/2014/main" id="{F475AE8E-6323-168F-ACD1-C1B03FFCF60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66" y="1176"/>
                <a:ext cx="1182" cy="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en-US" sz="1200">
                    <a:latin typeface="Times New Roman" charset="0"/>
                    <a:ea typeface="ＭＳ Ｐゴシック" charset="0"/>
                    <a:cs typeface="Arial" charset="0"/>
                  </a:rPr>
                  <a:t>Teaching-Learning Procces</a:t>
                </a:r>
              </a:p>
            </p:txBody>
          </p:sp>
          <p:pic>
            <p:nvPicPr>
              <p:cNvPr id="20731" name="Picture 102" descr="g0501582">
                <a:extLst>
                  <a:ext uri="{FF2B5EF4-FFF2-40B4-BE49-F238E27FC236}">
                    <a16:creationId xmlns:a16="http://schemas.microsoft.com/office/drawing/2014/main" id="{0C656CDE-DCF6-A78A-3AA5-3EB96D69C32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63" y="798"/>
                <a:ext cx="410" cy="3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0720" name="Group 103">
              <a:extLst>
                <a:ext uri="{FF2B5EF4-FFF2-40B4-BE49-F238E27FC236}">
                  <a16:creationId xmlns:a16="http://schemas.microsoft.com/office/drawing/2014/main" id="{8012CABF-4485-888D-BE30-7BF00818401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64" y="864"/>
              <a:ext cx="608" cy="908"/>
              <a:chOff x="3489" y="371"/>
              <a:chExt cx="608" cy="908"/>
            </a:xfrm>
          </p:grpSpPr>
          <p:pic>
            <p:nvPicPr>
              <p:cNvPr id="73832" name="Picture 104">
                <a:extLst>
                  <a:ext uri="{FF2B5EF4-FFF2-40B4-BE49-F238E27FC236}">
                    <a16:creationId xmlns:a16="http://schemas.microsoft.com/office/drawing/2014/main" id="{A650310E-B08A-B141-DD8D-AB31627D8C0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89" y="371"/>
                <a:ext cx="608" cy="7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73833" name="Text Box 105">
                <a:extLst>
                  <a:ext uri="{FF2B5EF4-FFF2-40B4-BE49-F238E27FC236}">
                    <a16:creationId xmlns:a16="http://schemas.microsoft.com/office/drawing/2014/main" id="{F6816638-3DBC-7BE2-D366-4C9ABFF9CF4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24" y="1105"/>
                <a:ext cx="510" cy="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en-US" sz="1200">
                    <a:latin typeface="Times New Roman" charset="0"/>
                    <a:ea typeface="ＭＳ Ｐゴシック" charset="0"/>
                    <a:cs typeface="Arial" charset="0"/>
                  </a:rPr>
                  <a:t>Graduates</a:t>
                </a:r>
              </a:p>
            </p:txBody>
          </p:sp>
        </p:grpSp>
        <p:grpSp>
          <p:nvGrpSpPr>
            <p:cNvPr id="20721" name="Group 106">
              <a:extLst>
                <a:ext uri="{FF2B5EF4-FFF2-40B4-BE49-F238E27FC236}">
                  <a16:creationId xmlns:a16="http://schemas.microsoft.com/office/drawing/2014/main" id="{8AE2264E-B64B-4297-9ABC-3EF4530A0DE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20" y="917"/>
              <a:ext cx="547" cy="956"/>
              <a:chOff x="1279" y="420"/>
              <a:chExt cx="547" cy="956"/>
            </a:xfrm>
          </p:grpSpPr>
          <p:sp>
            <p:nvSpPr>
              <p:cNvPr id="73835" name="Text Box 107">
                <a:extLst>
                  <a:ext uri="{FF2B5EF4-FFF2-40B4-BE49-F238E27FC236}">
                    <a16:creationId xmlns:a16="http://schemas.microsoft.com/office/drawing/2014/main" id="{A74BD014-2FBB-F934-ECD8-243203E67D1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79" y="1088"/>
                <a:ext cx="505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en-US" sz="1200">
                    <a:latin typeface="Times New Roman" charset="0"/>
                    <a:ea typeface="ＭＳ Ｐゴシック" charset="0"/>
                    <a:cs typeface="Arial" charset="0"/>
                  </a:rPr>
                  <a:t>Incoming</a:t>
                </a:r>
              </a:p>
              <a:p>
                <a:pPr algn="ctr" eaLnBrk="0" hangingPunct="0">
                  <a:defRPr/>
                </a:pPr>
                <a:r>
                  <a:rPr lang="en-US" sz="1200">
                    <a:latin typeface="Times New Roman" charset="0"/>
                    <a:ea typeface="ＭＳ Ｐゴシック" charset="0"/>
                    <a:cs typeface="Arial" charset="0"/>
                  </a:rPr>
                  <a:t>Students</a:t>
                </a:r>
              </a:p>
            </p:txBody>
          </p:sp>
          <p:sp>
            <p:nvSpPr>
              <p:cNvPr id="20723" name="Picture 108" descr="incoming">
                <a:extLst>
                  <a:ext uri="{FF2B5EF4-FFF2-40B4-BE49-F238E27FC236}">
                    <a16:creationId xmlns:a16="http://schemas.microsoft.com/office/drawing/2014/main" id="{77166176-B16B-D104-EE24-FDB894C4502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320" y="420"/>
                <a:ext cx="506" cy="6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73837" name="AutoShape 109">
            <a:extLst>
              <a:ext uri="{FF2B5EF4-FFF2-40B4-BE49-F238E27FC236}">
                <a16:creationId xmlns:a16="http://schemas.microsoft.com/office/drawing/2014/main" id="{71AEA69C-858E-A60C-DF8F-4DC4CF77D9E3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3770313" y="1982788"/>
            <a:ext cx="3394075" cy="5676900"/>
          </a:xfrm>
          <a:prstGeom prst="homePlate">
            <a:avLst>
              <a:gd name="adj" fmla="val 72611"/>
            </a:avLst>
          </a:prstGeom>
          <a:solidFill>
            <a:srgbClr val="DDCEF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charset="0"/>
              <a:ea typeface="ＭＳ Ｐゴシック" charset="0"/>
            </a:endParaRPr>
          </a:p>
        </p:txBody>
      </p:sp>
      <p:grpSp>
        <p:nvGrpSpPr>
          <p:cNvPr id="73838" name="Group 110">
            <a:extLst>
              <a:ext uri="{FF2B5EF4-FFF2-40B4-BE49-F238E27FC236}">
                <a16:creationId xmlns:a16="http://schemas.microsoft.com/office/drawing/2014/main" id="{2114741F-87F3-4AA2-9EB4-5C3A6E879DF5}"/>
              </a:ext>
            </a:extLst>
          </p:cNvPr>
          <p:cNvGrpSpPr>
            <a:grpSpLocks/>
          </p:cNvGrpSpPr>
          <p:nvPr/>
        </p:nvGrpSpPr>
        <p:grpSpPr bwMode="auto">
          <a:xfrm>
            <a:off x="2660650" y="5557838"/>
            <a:ext cx="5592674" cy="952500"/>
            <a:chOff x="770" y="3444"/>
            <a:chExt cx="3517" cy="600"/>
          </a:xfrm>
        </p:grpSpPr>
        <p:sp>
          <p:nvSpPr>
            <p:cNvPr id="73839" name="Rectangle 111">
              <a:extLst>
                <a:ext uri="{FF2B5EF4-FFF2-40B4-BE49-F238E27FC236}">
                  <a16:creationId xmlns:a16="http://schemas.microsoft.com/office/drawing/2014/main" id="{E3C03F85-1575-1D69-6833-55FB5AC440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" y="3451"/>
              <a:ext cx="3516" cy="568"/>
            </a:xfrm>
            <a:prstGeom prst="rect">
              <a:avLst/>
            </a:prstGeom>
            <a:solidFill>
              <a:srgbClr val="CC66FF">
                <a:alpha val="70000"/>
              </a:srgbClr>
            </a:solidFill>
            <a:ln w="9525">
              <a:solidFill>
                <a:srgbClr val="CC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GB">
                <a:latin typeface="Times New Roman" charset="0"/>
                <a:ea typeface="ＭＳ Ｐゴシック" charset="0"/>
                <a:cs typeface="Arial" charset="0"/>
              </a:endParaRPr>
            </a:p>
          </p:txBody>
        </p:sp>
        <p:grpSp>
          <p:nvGrpSpPr>
            <p:cNvPr id="20532" name="Group 112">
              <a:extLst>
                <a:ext uri="{FF2B5EF4-FFF2-40B4-BE49-F238E27FC236}">
                  <a16:creationId xmlns:a16="http://schemas.microsoft.com/office/drawing/2014/main" id="{F6F09FB0-A76A-C72D-B9E4-EE7C103BA30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30" y="3471"/>
              <a:ext cx="653" cy="550"/>
              <a:chOff x="1630" y="3262"/>
              <a:chExt cx="653" cy="550"/>
            </a:xfrm>
          </p:grpSpPr>
          <p:graphicFrame>
            <p:nvGraphicFramePr>
              <p:cNvPr id="20716" name="Object 113">
                <a:extLst>
                  <a:ext uri="{FF2B5EF4-FFF2-40B4-BE49-F238E27FC236}">
                    <a16:creationId xmlns:a16="http://schemas.microsoft.com/office/drawing/2014/main" id="{DA8EC0CD-7AB8-571E-C5B3-E934A7ABACF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630" y="3262"/>
              <a:ext cx="653" cy="43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6" imgW="36576000" imgH="24371300" progId="MS_ClipArt_Gallery.2">
                      <p:embed/>
                    </p:oleObj>
                  </mc:Choice>
                  <mc:Fallback>
                    <p:oleObj name="Clip" r:id="rId6" imgW="36576000" imgH="24371300" progId="MS_ClipArt_Gallery.2">
                      <p:embed/>
                      <p:pic>
                        <p:nvPicPr>
                          <p:cNvPr id="20716" name="Object 113">
                            <a:extLst>
                              <a:ext uri="{FF2B5EF4-FFF2-40B4-BE49-F238E27FC236}">
                                <a16:creationId xmlns:a16="http://schemas.microsoft.com/office/drawing/2014/main" id="{DA8EC0CD-7AB8-571E-C5B3-E934A7ABACF9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30" y="3262"/>
                            <a:ext cx="653" cy="43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73842" name="Text Box 114">
                <a:extLst>
                  <a:ext uri="{FF2B5EF4-FFF2-40B4-BE49-F238E27FC236}">
                    <a16:creationId xmlns:a16="http://schemas.microsoft.com/office/drawing/2014/main" id="{B31C3518-7DB5-93F2-30B9-3194A9FBE47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12" y="3668"/>
                <a:ext cx="267" cy="1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en-US" sz="900">
                    <a:latin typeface="Times New Roman" charset="0"/>
                    <a:ea typeface="ＭＳ Ｐゴシック" charset="0"/>
                    <a:cs typeface="Arial" charset="0"/>
                  </a:rPr>
                  <a:t>Staff</a:t>
                </a:r>
              </a:p>
            </p:txBody>
          </p:sp>
        </p:grpSp>
        <p:grpSp>
          <p:nvGrpSpPr>
            <p:cNvPr id="20533" name="Group 115">
              <a:extLst>
                <a:ext uri="{FF2B5EF4-FFF2-40B4-BE49-F238E27FC236}">
                  <a16:creationId xmlns:a16="http://schemas.microsoft.com/office/drawing/2014/main" id="{7776D1D4-FE8F-0F80-75E0-70E8720D38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53" y="3550"/>
              <a:ext cx="334" cy="424"/>
              <a:chOff x="4202" y="3342"/>
              <a:chExt cx="334" cy="424"/>
            </a:xfrm>
          </p:grpSpPr>
          <p:grpSp>
            <p:nvGrpSpPr>
              <p:cNvPr id="20708" name="Group 116">
                <a:extLst>
                  <a:ext uri="{FF2B5EF4-FFF2-40B4-BE49-F238E27FC236}">
                    <a16:creationId xmlns:a16="http://schemas.microsoft.com/office/drawing/2014/main" id="{8602F43D-3291-0C31-C984-60AA839C974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51" y="3342"/>
                <a:ext cx="244" cy="299"/>
                <a:chOff x="633" y="1254"/>
                <a:chExt cx="638" cy="647"/>
              </a:xfrm>
            </p:grpSpPr>
            <p:sp>
              <p:nvSpPr>
                <p:cNvPr id="20710" name="Freeform 117">
                  <a:extLst>
                    <a:ext uri="{FF2B5EF4-FFF2-40B4-BE49-F238E27FC236}">
                      <a16:creationId xmlns:a16="http://schemas.microsoft.com/office/drawing/2014/main" id="{FC917E34-A5B0-01E2-7D2D-B7AEC444E3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4" y="1345"/>
                  <a:ext cx="122" cy="195"/>
                </a:xfrm>
                <a:custGeom>
                  <a:avLst/>
                  <a:gdLst>
                    <a:gd name="T0" fmla="*/ 0 w 2201"/>
                    <a:gd name="T1" fmla="*/ 1 h 3517"/>
                    <a:gd name="T2" fmla="*/ 0 w 2201"/>
                    <a:gd name="T3" fmla="*/ 0 h 3517"/>
                    <a:gd name="T4" fmla="*/ 0 w 2201"/>
                    <a:gd name="T5" fmla="*/ 0 h 3517"/>
                    <a:gd name="T6" fmla="*/ 0 w 2201"/>
                    <a:gd name="T7" fmla="*/ 0 h 3517"/>
                    <a:gd name="T8" fmla="*/ 0 w 2201"/>
                    <a:gd name="T9" fmla="*/ 0 h 3517"/>
                    <a:gd name="T10" fmla="*/ 0 w 2201"/>
                    <a:gd name="T11" fmla="*/ 0 h 3517"/>
                    <a:gd name="T12" fmla="*/ 0 w 2201"/>
                    <a:gd name="T13" fmla="*/ 0 h 3517"/>
                    <a:gd name="T14" fmla="*/ 0 w 2201"/>
                    <a:gd name="T15" fmla="*/ 0 h 3517"/>
                    <a:gd name="T16" fmla="*/ 0 w 2201"/>
                    <a:gd name="T17" fmla="*/ 0 h 3517"/>
                    <a:gd name="T18" fmla="*/ 0 w 2201"/>
                    <a:gd name="T19" fmla="*/ 0 h 3517"/>
                    <a:gd name="T20" fmla="*/ 0 w 2201"/>
                    <a:gd name="T21" fmla="*/ 0 h 3517"/>
                    <a:gd name="T22" fmla="*/ 0 w 2201"/>
                    <a:gd name="T23" fmla="*/ 0 h 3517"/>
                    <a:gd name="T24" fmla="*/ 0 w 2201"/>
                    <a:gd name="T25" fmla="*/ 0 h 3517"/>
                    <a:gd name="T26" fmla="*/ 0 w 2201"/>
                    <a:gd name="T27" fmla="*/ 0 h 3517"/>
                    <a:gd name="T28" fmla="*/ 0 w 2201"/>
                    <a:gd name="T29" fmla="*/ 0 h 3517"/>
                    <a:gd name="T30" fmla="*/ 0 w 2201"/>
                    <a:gd name="T31" fmla="*/ 0 h 3517"/>
                    <a:gd name="T32" fmla="*/ 0 w 2201"/>
                    <a:gd name="T33" fmla="*/ 0 h 3517"/>
                    <a:gd name="T34" fmla="*/ 0 w 2201"/>
                    <a:gd name="T35" fmla="*/ 0 h 3517"/>
                    <a:gd name="T36" fmla="*/ 0 w 2201"/>
                    <a:gd name="T37" fmla="*/ 0 h 3517"/>
                    <a:gd name="T38" fmla="*/ 0 w 2201"/>
                    <a:gd name="T39" fmla="*/ 0 h 3517"/>
                    <a:gd name="T40" fmla="*/ 0 w 2201"/>
                    <a:gd name="T41" fmla="*/ 0 h 3517"/>
                    <a:gd name="T42" fmla="*/ 0 w 2201"/>
                    <a:gd name="T43" fmla="*/ 0 h 3517"/>
                    <a:gd name="T44" fmla="*/ 0 w 2201"/>
                    <a:gd name="T45" fmla="*/ 0 h 3517"/>
                    <a:gd name="T46" fmla="*/ 0 w 2201"/>
                    <a:gd name="T47" fmla="*/ 0 h 3517"/>
                    <a:gd name="T48" fmla="*/ 0 w 2201"/>
                    <a:gd name="T49" fmla="*/ 0 h 3517"/>
                    <a:gd name="T50" fmla="*/ 0 w 2201"/>
                    <a:gd name="T51" fmla="*/ 1 h 3517"/>
                    <a:gd name="T52" fmla="*/ 0 w 2201"/>
                    <a:gd name="T53" fmla="*/ 1 h 3517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0" t="0" r="r" b="b"/>
                  <a:pathLst>
                    <a:path w="2201" h="3517">
                      <a:moveTo>
                        <a:pt x="23" y="3517"/>
                      </a:moveTo>
                      <a:lnTo>
                        <a:pt x="0" y="0"/>
                      </a:lnTo>
                      <a:lnTo>
                        <a:pt x="9" y="75"/>
                      </a:lnTo>
                      <a:lnTo>
                        <a:pt x="46" y="140"/>
                      </a:lnTo>
                      <a:lnTo>
                        <a:pt x="89" y="198"/>
                      </a:lnTo>
                      <a:lnTo>
                        <a:pt x="166" y="268"/>
                      </a:lnTo>
                      <a:lnTo>
                        <a:pt x="252" y="320"/>
                      </a:lnTo>
                      <a:lnTo>
                        <a:pt x="357" y="366"/>
                      </a:lnTo>
                      <a:lnTo>
                        <a:pt x="477" y="406"/>
                      </a:lnTo>
                      <a:lnTo>
                        <a:pt x="615" y="447"/>
                      </a:lnTo>
                      <a:lnTo>
                        <a:pt x="754" y="470"/>
                      </a:lnTo>
                      <a:lnTo>
                        <a:pt x="910" y="488"/>
                      </a:lnTo>
                      <a:lnTo>
                        <a:pt x="1068" y="492"/>
                      </a:lnTo>
                      <a:lnTo>
                        <a:pt x="1227" y="488"/>
                      </a:lnTo>
                      <a:lnTo>
                        <a:pt x="1375" y="477"/>
                      </a:lnTo>
                      <a:lnTo>
                        <a:pt x="1520" y="454"/>
                      </a:lnTo>
                      <a:lnTo>
                        <a:pt x="1663" y="431"/>
                      </a:lnTo>
                      <a:lnTo>
                        <a:pt x="1787" y="382"/>
                      </a:lnTo>
                      <a:lnTo>
                        <a:pt x="1901" y="343"/>
                      </a:lnTo>
                      <a:lnTo>
                        <a:pt x="1998" y="295"/>
                      </a:lnTo>
                      <a:lnTo>
                        <a:pt x="2086" y="232"/>
                      </a:lnTo>
                      <a:lnTo>
                        <a:pt x="2144" y="171"/>
                      </a:lnTo>
                      <a:lnTo>
                        <a:pt x="2178" y="106"/>
                      </a:lnTo>
                      <a:lnTo>
                        <a:pt x="2201" y="34"/>
                      </a:lnTo>
                      <a:lnTo>
                        <a:pt x="2201" y="0"/>
                      </a:lnTo>
                      <a:lnTo>
                        <a:pt x="2201" y="3517"/>
                      </a:lnTo>
                      <a:lnTo>
                        <a:pt x="23" y="35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11" name="Freeform 118">
                  <a:extLst>
                    <a:ext uri="{FF2B5EF4-FFF2-40B4-BE49-F238E27FC236}">
                      <a16:creationId xmlns:a16="http://schemas.microsoft.com/office/drawing/2014/main" id="{25CA9676-95D9-EE35-F8C4-BB74A80697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4" y="1270"/>
                  <a:ext cx="122" cy="196"/>
                </a:xfrm>
                <a:custGeom>
                  <a:avLst/>
                  <a:gdLst>
                    <a:gd name="T0" fmla="*/ 0 w 2200"/>
                    <a:gd name="T1" fmla="*/ 1 h 3524"/>
                    <a:gd name="T2" fmla="*/ 0 w 2200"/>
                    <a:gd name="T3" fmla="*/ 0 h 3524"/>
                    <a:gd name="T4" fmla="*/ 0 w 2200"/>
                    <a:gd name="T5" fmla="*/ 0 h 3524"/>
                    <a:gd name="T6" fmla="*/ 0 w 2200"/>
                    <a:gd name="T7" fmla="*/ 0 h 3524"/>
                    <a:gd name="T8" fmla="*/ 0 w 2200"/>
                    <a:gd name="T9" fmla="*/ 0 h 3524"/>
                    <a:gd name="T10" fmla="*/ 0 w 2200"/>
                    <a:gd name="T11" fmla="*/ 0 h 3524"/>
                    <a:gd name="T12" fmla="*/ 0 w 2200"/>
                    <a:gd name="T13" fmla="*/ 0 h 3524"/>
                    <a:gd name="T14" fmla="*/ 0 w 2200"/>
                    <a:gd name="T15" fmla="*/ 0 h 3524"/>
                    <a:gd name="T16" fmla="*/ 0 w 2200"/>
                    <a:gd name="T17" fmla="*/ 0 h 3524"/>
                    <a:gd name="T18" fmla="*/ 0 w 2200"/>
                    <a:gd name="T19" fmla="*/ 0 h 3524"/>
                    <a:gd name="T20" fmla="*/ 0 w 2200"/>
                    <a:gd name="T21" fmla="*/ 0 h 3524"/>
                    <a:gd name="T22" fmla="*/ 0 w 2200"/>
                    <a:gd name="T23" fmla="*/ 0 h 3524"/>
                    <a:gd name="T24" fmla="*/ 0 w 2200"/>
                    <a:gd name="T25" fmla="*/ 0 h 3524"/>
                    <a:gd name="T26" fmla="*/ 0 w 2200"/>
                    <a:gd name="T27" fmla="*/ 0 h 3524"/>
                    <a:gd name="T28" fmla="*/ 0 w 2200"/>
                    <a:gd name="T29" fmla="*/ 0 h 3524"/>
                    <a:gd name="T30" fmla="*/ 0 w 2200"/>
                    <a:gd name="T31" fmla="*/ 0 h 3524"/>
                    <a:gd name="T32" fmla="*/ 0 w 2200"/>
                    <a:gd name="T33" fmla="*/ 0 h 3524"/>
                    <a:gd name="T34" fmla="*/ 0 w 2200"/>
                    <a:gd name="T35" fmla="*/ 0 h 3524"/>
                    <a:gd name="T36" fmla="*/ 0 w 2200"/>
                    <a:gd name="T37" fmla="*/ 0 h 3524"/>
                    <a:gd name="T38" fmla="*/ 0 w 2200"/>
                    <a:gd name="T39" fmla="*/ 0 h 3524"/>
                    <a:gd name="T40" fmla="*/ 0 w 2200"/>
                    <a:gd name="T41" fmla="*/ 0 h 3524"/>
                    <a:gd name="T42" fmla="*/ 0 w 2200"/>
                    <a:gd name="T43" fmla="*/ 0 h 3524"/>
                    <a:gd name="T44" fmla="*/ 0 w 2200"/>
                    <a:gd name="T45" fmla="*/ 0 h 3524"/>
                    <a:gd name="T46" fmla="*/ 0 w 2200"/>
                    <a:gd name="T47" fmla="*/ 0 h 3524"/>
                    <a:gd name="T48" fmla="*/ 0 w 2200"/>
                    <a:gd name="T49" fmla="*/ 0 h 3524"/>
                    <a:gd name="T50" fmla="*/ 0 w 2200"/>
                    <a:gd name="T51" fmla="*/ 1 h 3524"/>
                    <a:gd name="T52" fmla="*/ 0 w 2200"/>
                    <a:gd name="T53" fmla="*/ 1 h 3524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0" t="0" r="r" b="b"/>
                  <a:pathLst>
                    <a:path w="2200" h="3524">
                      <a:moveTo>
                        <a:pt x="23" y="3524"/>
                      </a:moveTo>
                      <a:lnTo>
                        <a:pt x="0" y="0"/>
                      </a:lnTo>
                      <a:lnTo>
                        <a:pt x="11" y="75"/>
                      </a:lnTo>
                      <a:lnTo>
                        <a:pt x="45" y="143"/>
                      </a:lnTo>
                      <a:lnTo>
                        <a:pt x="89" y="201"/>
                      </a:lnTo>
                      <a:lnTo>
                        <a:pt x="162" y="271"/>
                      </a:lnTo>
                      <a:lnTo>
                        <a:pt x="250" y="322"/>
                      </a:lnTo>
                      <a:lnTo>
                        <a:pt x="356" y="377"/>
                      </a:lnTo>
                      <a:lnTo>
                        <a:pt x="479" y="417"/>
                      </a:lnTo>
                      <a:lnTo>
                        <a:pt x="618" y="454"/>
                      </a:lnTo>
                      <a:lnTo>
                        <a:pt x="753" y="478"/>
                      </a:lnTo>
                      <a:lnTo>
                        <a:pt x="909" y="495"/>
                      </a:lnTo>
                      <a:lnTo>
                        <a:pt x="1066" y="497"/>
                      </a:lnTo>
                      <a:lnTo>
                        <a:pt x="1225" y="495"/>
                      </a:lnTo>
                      <a:lnTo>
                        <a:pt x="1370" y="485"/>
                      </a:lnTo>
                      <a:lnTo>
                        <a:pt x="1519" y="465"/>
                      </a:lnTo>
                      <a:lnTo>
                        <a:pt x="1660" y="435"/>
                      </a:lnTo>
                      <a:lnTo>
                        <a:pt x="1789" y="390"/>
                      </a:lnTo>
                      <a:lnTo>
                        <a:pt x="1900" y="350"/>
                      </a:lnTo>
                      <a:lnTo>
                        <a:pt x="2000" y="298"/>
                      </a:lnTo>
                      <a:lnTo>
                        <a:pt x="2085" y="234"/>
                      </a:lnTo>
                      <a:lnTo>
                        <a:pt x="2143" y="174"/>
                      </a:lnTo>
                      <a:lnTo>
                        <a:pt x="2177" y="109"/>
                      </a:lnTo>
                      <a:lnTo>
                        <a:pt x="2200" y="38"/>
                      </a:lnTo>
                      <a:lnTo>
                        <a:pt x="2200" y="0"/>
                      </a:lnTo>
                      <a:lnTo>
                        <a:pt x="2200" y="3524"/>
                      </a:lnTo>
                      <a:lnTo>
                        <a:pt x="23" y="352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12" name="Freeform 119">
                  <a:extLst>
                    <a:ext uri="{FF2B5EF4-FFF2-40B4-BE49-F238E27FC236}">
                      <a16:creationId xmlns:a16="http://schemas.microsoft.com/office/drawing/2014/main" id="{93E73AD0-D6E4-F754-09FA-F9DBD96A1D9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94" y="1307"/>
                  <a:ext cx="122" cy="196"/>
                </a:xfrm>
                <a:custGeom>
                  <a:avLst/>
                  <a:gdLst>
                    <a:gd name="T0" fmla="*/ 0 w 2197"/>
                    <a:gd name="T1" fmla="*/ 1 h 3514"/>
                    <a:gd name="T2" fmla="*/ 0 w 2197"/>
                    <a:gd name="T3" fmla="*/ 0 h 3514"/>
                    <a:gd name="T4" fmla="*/ 0 w 2197"/>
                    <a:gd name="T5" fmla="*/ 0 h 3514"/>
                    <a:gd name="T6" fmla="*/ 0 w 2197"/>
                    <a:gd name="T7" fmla="*/ 0 h 3514"/>
                    <a:gd name="T8" fmla="*/ 0 w 2197"/>
                    <a:gd name="T9" fmla="*/ 0 h 3514"/>
                    <a:gd name="T10" fmla="*/ 0 w 2197"/>
                    <a:gd name="T11" fmla="*/ 0 h 3514"/>
                    <a:gd name="T12" fmla="*/ 0 w 2197"/>
                    <a:gd name="T13" fmla="*/ 0 h 3514"/>
                    <a:gd name="T14" fmla="*/ 0 w 2197"/>
                    <a:gd name="T15" fmla="*/ 0 h 3514"/>
                    <a:gd name="T16" fmla="*/ 0 w 2197"/>
                    <a:gd name="T17" fmla="*/ 0 h 3514"/>
                    <a:gd name="T18" fmla="*/ 0 w 2197"/>
                    <a:gd name="T19" fmla="*/ 0 h 3514"/>
                    <a:gd name="T20" fmla="*/ 0 w 2197"/>
                    <a:gd name="T21" fmla="*/ 0 h 3514"/>
                    <a:gd name="T22" fmla="*/ 0 w 2197"/>
                    <a:gd name="T23" fmla="*/ 0 h 3514"/>
                    <a:gd name="T24" fmla="*/ 0 w 2197"/>
                    <a:gd name="T25" fmla="*/ 0 h 3514"/>
                    <a:gd name="T26" fmla="*/ 0 w 2197"/>
                    <a:gd name="T27" fmla="*/ 0 h 3514"/>
                    <a:gd name="T28" fmla="*/ 0 w 2197"/>
                    <a:gd name="T29" fmla="*/ 0 h 3514"/>
                    <a:gd name="T30" fmla="*/ 0 w 2197"/>
                    <a:gd name="T31" fmla="*/ 0 h 3514"/>
                    <a:gd name="T32" fmla="*/ 0 w 2197"/>
                    <a:gd name="T33" fmla="*/ 0 h 3514"/>
                    <a:gd name="T34" fmla="*/ 0 w 2197"/>
                    <a:gd name="T35" fmla="*/ 0 h 3514"/>
                    <a:gd name="T36" fmla="*/ 0 w 2197"/>
                    <a:gd name="T37" fmla="*/ 0 h 3514"/>
                    <a:gd name="T38" fmla="*/ 0 w 2197"/>
                    <a:gd name="T39" fmla="*/ 0 h 3514"/>
                    <a:gd name="T40" fmla="*/ 0 w 2197"/>
                    <a:gd name="T41" fmla="*/ 0 h 3514"/>
                    <a:gd name="T42" fmla="*/ 0 w 2197"/>
                    <a:gd name="T43" fmla="*/ 0 h 3514"/>
                    <a:gd name="T44" fmla="*/ 0 w 2197"/>
                    <a:gd name="T45" fmla="*/ 0 h 3514"/>
                    <a:gd name="T46" fmla="*/ 0 w 2197"/>
                    <a:gd name="T47" fmla="*/ 0 h 3514"/>
                    <a:gd name="T48" fmla="*/ 0 w 2197"/>
                    <a:gd name="T49" fmla="*/ 0 h 3514"/>
                    <a:gd name="T50" fmla="*/ 0 w 2197"/>
                    <a:gd name="T51" fmla="*/ 1 h 3514"/>
                    <a:gd name="T52" fmla="*/ 0 w 2197"/>
                    <a:gd name="T53" fmla="*/ 1 h 3514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0" t="0" r="r" b="b"/>
                  <a:pathLst>
                    <a:path w="2197" h="3514">
                      <a:moveTo>
                        <a:pt x="24" y="3514"/>
                      </a:moveTo>
                      <a:lnTo>
                        <a:pt x="0" y="0"/>
                      </a:lnTo>
                      <a:lnTo>
                        <a:pt x="11" y="74"/>
                      </a:lnTo>
                      <a:lnTo>
                        <a:pt x="45" y="134"/>
                      </a:lnTo>
                      <a:lnTo>
                        <a:pt x="89" y="195"/>
                      </a:lnTo>
                      <a:lnTo>
                        <a:pt x="166" y="263"/>
                      </a:lnTo>
                      <a:lnTo>
                        <a:pt x="254" y="321"/>
                      </a:lnTo>
                      <a:lnTo>
                        <a:pt x="356" y="368"/>
                      </a:lnTo>
                      <a:lnTo>
                        <a:pt x="476" y="410"/>
                      </a:lnTo>
                      <a:lnTo>
                        <a:pt x="619" y="449"/>
                      </a:lnTo>
                      <a:lnTo>
                        <a:pt x="757" y="472"/>
                      </a:lnTo>
                      <a:lnTo>
                        <a:pt x="911" y="490"/>
                      </a:lnTo>
                      <a:lnTo>
                        <a:pt x="1068" y="490"/>
                      </a:lnTo>
                      <a:lnTo>
                        <a:pt x="1225" y="490"/>
                      </a:lnTo>
                      <a:lnTo>
                        <a:pt x="1370" y="479"/>
                      </a:lnTo>
                      <a:lnTo>
                        <a:pt x="1521" y="456"/>
                      </a:lnTo>
                      <a:lnTo>
                        <a:pt x="1658" y="426"/>
                      </a:lnTo>
                      <a:lnTo>
                        <a:pt x="1793" y="381"/>
                      </a:lnTo>
                      <a:lnTo>
                        <a:pt x="1904" y="340"/>
                      </a:lnTo>
                      <a:lnTo>
                        <a:pt x="2004" y="290"/>
                      </a:lnTo>
                      <a:lnTo>
                        <a:pt x="2082" y="226"/>
                      </a:lnTo>
                      <a:lnTo>
                        <a:pt x="2143" y="165"/>
                      </a:lnTo>
                      <a:lnTo>
                        <a:pt x="2177" y="100"/>
                      </a:lnTo>
                      <a:lnTo>
                        <a:pt x="2197" y="32"/>
                      </a:lnTo>
                      <a:lnTo>
                        <a:pt x="2197" y="0"/>
                      </a:lnTo>
                      <a:lnTo>
                        <a:pt x="2197" y="3514"/>
                      </a:lnTo>
                      <a:lnTo>
                        <a:pt x="24" y="351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13" name="Freeform 120">
                  <a:extLst>
                    <a:ext uri="{FF2B5EF4-FFF2-40B4-BE49-F238E27FC236}">
                      <a16:creationId xmlns:a16="http://schemas.microsoft.com/office/drawing/2014/main" id="{0ABDD609-7EF7-76C5-FEF9-74DCE709A2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39" y="1351"/>
                  <a:ext cx="122" cy="195"/>
                </a:xfrm>
                <a:custGeom>
                  <a:avLst/>
                  <a:gdLst>
                    <a:gd name="T0" fmla="*/ 0 w 2199"/>
                    <a:gd name="T1" fmla="*/ 1 h 3514"/>
                    <a:gd name="T2" fmla="*/ 0 w 2199"/>
                    <a:gd name="T3" fmla="*/ 0 h 3514"/>
                    <a:gd name="T4" fmla="*/ 0 w 2199"/>
                    <a:gd name="T5" fmla="*/ 0 h 3514"/>
                    <a:gd name="T6" fmla="*/ 0 w 2199"/>
                    <a:gd name="T7" fmla="*/ 0 h 3514"/>
                    <a:gd name="T8" fmla="*/ 0 w 2199"/>
                    <a:gd name="T9" fmla="*/ 0 h 3514"/>
                    <a:gd name="T10" fmla="*/ 0 w 2199"/>
                    <a:gd name="T11" fmla="*/ 0 h 3514"/>
                    <a:gd name="T12" fmla="*/ 0 w 2199"/>
                    <a:gd name="T13" fmla="*/ 0 h 3514"/>
                    <a:gd name="T14" fmla="*/ 0 w 2199"/>
                    <a:gd name="T15" fmla="*/ 0 h 3514"/>
                    <a:gd name="T16" fmla="*/ 0 w 2199"/>
                    <a:gd name="T17" fmla="*/ 0 h 3514"/>
                    <a:gd name="T18" fmla="*/ 0 w 2199"/>
                    <a:gd name="T19" fmla="*/ 0 h 3514"/>
                    <a:gd name="T20" fmla="*/ 0 w 2199"/>
                    <a:gd name="T21" fmla="*/ 0 h 3514"/>
                    <a:gd name="T22" fmla="*/ 0 w 2199"/>
                    <a:gd name="T23" fmla="*/ 0 h 3514"/>
                    <a:gd name="T24" fmla="*/ 0 w 2199"/>
                    <a:gd name="T25" fmla="*/ 0 h 3514"/>
                    <a:gd name="T26" fmla="*/ 0 w 2199"/>
                    <a:gd name="T27" fmla="*/ 0 h 3514"/>
                    <a:gd name="T28" fmla="*/ 0 w 2199"/>
                    <a:gd name="T29" fmla="*/ 0 h 3514"/>
                    <a:gd name="T30" fmla="*/ 0 w 2199"/>
                    <a:gd name="T31" fmla="*/ 0 h 3514"/>
                    <a:gd name="T32" fmla="*/ 0 w 2199"/>
                    <a:gd name="T33" fmla="*/ 0 h 3514"/>
                    <a:gd name="T34" fmla="*/ 0 w 2199"/>
                    <a:gd name="T35" fmla="*/ 0 h 3514"/>
                    <a:gd name="T36" fmla="*/ 0 w 2199"/>
                    <a:gd name="T37" fmla="*/ 0 h 3514"/>
                    <a:gd name="T38" fmla="*/ 0 w 2199"/>
                    <a:gd name="T39" fmla="*/ 0 h 3514"/>
                    <a:gd name="T40" fmla="*/ 0 w 2199"/>
                    <a:gd name="T41" fmla="*/ 0 h 3514"/>
                    <a:gd name="T42" fmla="*/ 0 w 2199"/>
                    <a:gd name="T43" fmla="*/ 0 h 3514"/>
                    <a:gd name="T44" fmla="*/ 0 w 2199"/>
                    <a:gd name="T45" fmla="*/ 0 h 3514"/>
                    <a:gd name="T46" fmla="*/ 0 w 2199"/>
                    <a:gd name="T47" fmla="*/ 0 h 3514"/>
                    <a:gd name="T48" fmla="*/ 0 w 2199"/>
                    <a:gd name="T49" fmla="*/ 0 h 3514"/>
                    <a:gd name="T50" fmla="*/ 0 w 2199"/>
                    <a:gd name="T51" fmla="*/ 1 h 3514"/>
                    <a:gd name="T52" fmla="*/ 0 w 2199"/>
                    <a:gd name="T53" fmla="*/ 1 h 3514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0" t="0" r="r" b="b"/>
                  <a:pathLst>
                    <a:path w="2199" h="3514">
                      <a:moveTo>
                        <a:pt x="27" y="3514"/>
                      </a:moveTo>
                      <a:lnTo>
                        <a:pt x="0" y="0"/>
                      </a:lnTo>
                      <a:lnTo>
                        <a:pt x="15" y="73"/>
                      </a:lnTo>
                      <a:lnTo>
                        <a:pt x="51" y="142"/>
                      </a:lnTo>
                      <a:lnTo>
                        <a:pt x="92" y="195"/>
                      </a:lnTo>
                      <a:lnTo>
                        <a:pt x="169" y="263"/>
                      </a:lnTo>
                      <a:lnTo>
                        <a:pt x="257" y="321"/>
                      </a:lnTo>
                      <a:lnTo>
                        <a:pt x="357" y="367"/>
                      </a:lnTo>
                      <a:lnTo>
                        <a:pt x="483" y="410"/>
                      </a:lnTo>
                      <a:lnTo>
                        <a:pt x="621" y="445"/>
                      </a:lnTo>
                      <a:lnTo>
                        <a:pt x="759" y="470"/>
                      </a:lnTo>
                      <a:lnTo>
                        <a:pt x="913" y="487"/>
                      </a:lnTo>
                      <a:lnTo>
                        <a:pt x="1070" y="494"/>
                      </a:lnTo>
                      <a:lnTo>
                        <a:pt x="1228" y="487"/>
                      </a:lnTo>
                      <a:lnTo>
                        <a:pt x="1377" y="476"/>
                      </a:lnTo>
                      <a:lnTo>
                        <a:pt x="1528" y="456"/>
                      </a:lnTo>
                      <a:lnTo>
                        <a:pt x="1662" y="426"/>
                      </a:lnTo>
                      <a:lnTo>
                        <a:pt x="1788" y="382"/>
                      </a:lnTo>
                      <a:lnTo>
                        <a:pt x="1903" y="340"/>
                      </a:lnTo>
                      <a:lnTo>
                        <a:pt x="2000" y="287"/>
                      </a:lnTo>
                      <a:lnTo>
                        <a:pt x="2088" y="233"/>
                      </a:lnTo>
                      <a:lnTo>
                        <a:pt x="2145" y="168"/>
                      </a:lnTo>
                      <a:lnTo>
                        <a:pt x="2180" y="104"/>
                      </a:lnTo>
                      <a:lnTo>
                        <a:pt x="2199" y="34"/>
                      </a:lnTo>
                      <a:lnTo>
                        <a:pt x="2199" y="0"/>
                      </a:lnTo>
                      <a:lnTo>
                        <a:pt x="2199" y="3514"/>
                      </a:lnTo>
                      <a:lnTo>
                        <a:pt x="27" y="351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14" name="Freeform 121">
                  <a:extLst>
                    <a:ext uri="{FF2B5EF4-FFF2-40B4-BE49-F238E27FC236}">
                      <a16:creationId xmlns:a16="http://schemas.microsoft.com/office/drawing/2014/main" id="{C9186441-5368-4C0E-5D1C-96E655B27D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3" y="1335"/>
                  <a:ext cx="213" cy="565"/>
                </a:xfrm>
                <a:custGeom>
                  <a:avLst/>
                  <a:gdLst>
                    <a:gd name="T0" fmla="*/ 0 w 3831"/>
                    <a:gd name="T1" fmla="*/ 1 h 10170"/>
                    <a:gd name="T2" fmla="*/ 0 w 3831"/>
                    <a:gd name="T3" fmla="*/ 0 h 10170"/>
                    <a:gd name="T4" fmla="*/ 0 w 3831"/>
                    <a:gd name="T5" fmla="*/ 0 h 10170"/>
                    <a:gd name="T6" fmla="*/ 0 w 3831"/>
                    <a:gd name="T7" fmla="*/ 1 h 10170"/>
                    <a:gd name="T8" fmla="*/ 0 w 3831"/>
                    <a:gd name="T9" fmla="*/ 1 h 10170"/>
                    <a:gd name="T10" fmla="*/ 0 w 3831"/>
                    <a:gd name="T11" fmla="*/ 1 h 10170"/>
                    <a:gd name="T12" fmla="*/ 0 w 3831"/>
                    <a:gd name="T13" fmla="*/ 1 h 10170"/>
                    <a:gd name="T14" fmla="*/ 0 w 3831"/>
                    <a:gd name="T15" fmla="*/ 1 h 10170"/>
                    <a:gd name="T16" fmla="*/ 0 w 3831"/>
                    <a:gd name="T17" fmla="*/ 1 h 10170"/>
                    <a:gd name="T18" fmla="*/ 0 w 3831"/>
                    <a:gd name="T19" fmla="*/ 1 h 10170"/>
                    <a:gd name="T20" fmla="*/ 0 w 3831"/>
                    <a:gd name="T21" fmla="*/ 1 h 10170"/>
                    <a:gd name="T22" fmla="*/ 0 w 3831"/>
                    <a:gd name="T23" fmla="*/ 1 h 10170"/>
                    <a:gd name="T24" fmla="*/ 0 w 3831"/>
                    <a:gd name="T25" fmla="*/ 1 h 10170"/>
                    <a:gd name="T26" fmla="*/ 0 w 3831"/>
                    <a:gd name="T27" fmla="*/ 1 h 10170"/>
                    <a:gd name="T28" fmla="*/ 0 w 3831"/>
                    <a:gd name="T29" fmla="*/ 1 h 10170"/>
                    <a:gd name="T30" fmla="*/ 0 w 3831"/>
                    <a:gd name="T31" fmla="*/ 1 h 10170"/>
                    <a:gd name="T32" fmla="*/ 1 w 3831"/>
                    <a:gd name="T33" fmla="*/ 1 h 10170"/>
                    <a:gd name="T34" fmla="*/ 1 w 3831"/>
                    <a:gd name="T35" fmla="*/ 1 h 10170"/>
                    <a:gd name="T36" fmla="*/ 1 w 3831"/>
                    <a:gd name="T37" fmla="*/ 1 h 10170"/>
                    <a:gd name="T38" fmla="*/ 1 w 3831"/>
                    <a:gd name="T39" fmla="*/ 1 h 10170"/>
                    <a:gd name="T40" fmla="*/ 1 w 3831"/>
                    <a:gd name="T41" fmla="*/ 1 h 10170"/>
                    <a:gd name="T42" fmla="*/ 1 w 3831"/>
                    <a:gd name="T43" fmla="*/ 1 h 10170"/>
                    <a:gd name="T44" fmla="*/ 1 w 3831"/>
                    <a:gd name="T45" fmla="*/ 1 h 10170"/>
                    <a:gd name="T46" fmla="*/ 1 w 3831"/>
                    <a:gd name="T47" fmla="*/ 1 h 10170"/>
                    <a:gd name="T48" fmla="*/ 1 w 3831"/>
                    <a:gd name="T49" fmla="*/ 1 h 10170"/>
                    <a:gd name="T50" fmla="*/ 1 w 3831"/>
                    <a:gd name="T51" fmla="*/ 1 h 10170"/>
                    <a:gd name="T52" fmla="*/ 1 w 3831"/>
                    <a:gd name="T53" fmla="*/ 1 h 10170"/>
                    <a:gd name="T54" fmla="*/ 1 w 3831"/>
                    <a:gd name="T55" fmla="*/ 0 h 10170"/>
                    <a:gd name="T56" fmla="*/ 1 w 3831"/>
                    <a:gd name="T57" fmla="*/ 0 h 10170"/>
                    <a:gd name="T58" fmla="*/ 1 w 3831"/>
                    <a:gd name="T59" fmla="*/ 1 h 10170"/>
                    <a:gd name="T60" fmla="*/ 0 w 3831"/>
                    <a:gd name="T61" fmla="*/ 2 h 10170"/>
                    <a:gd name="T62" fmla="*/ 0 w 3831"/>
                    <a:gd name="T63" fmla="*/ 2 h 10170"/>
                    <a:gd name="T64" fmla="*/ 0 w 3831"/>
                    <a:gd name="T65" fmla="*/ 2 h 10170"/>
                    <a:gd name="T66" fmla="*/ 0 w 3831"/>
                    <a:gd name="T67" fmla="*/ 2 h 10170"/>
                    <a:gd name="T68" fmla="*/ 0 w 3831"/>
                    <a:gd name="T69" fmla="*/ 2 h 10170"/>
                    <a:gd name="T70" fmla="*/ 0 w 3831"/>
                    <a:gd name="T71" fmla="*/ 2 h 10170"/>
                    <a:gd name="T72" fmla="*/ 0 w 3831"/>
                    <a:gd name="T73" fmla="*/ 2 h 10170"/>
                    <a:gd name="T74" fmla="*/ 0 w 3831"/>
                    <a:gd name="T75" fmla="*/ 2 h 10170"/>
                    <a:gd name="T76" fmla="*/ 0 w 3831"/>
                    <a:gd name="T77" fmla="*/ 2 h 10170"/>
                    <a:gd name="T78" fmla="*/ 0 w 3831"/>
                    <a:gd name="T79" fmla="*/ 2 h 10170"/>
                    <a:gd name="T80" fmla="*/ 0 w 3831"/>
                    <a:gd name="T81" fmla="*/ 2 h 10170"/>
                    <a:gd name="T82" fmla="*/ 0 w 3831"/>
                    <a:gd name="T83" fmla="*/ 2 h 10170"/>
                    <a:gd name="T84" fmla="*/ 0 w 3831"/>
                    <a:gd name="T85" fmla="*/ 2 h 10170"/>
                    <a:gd name="T86" fmla="*/ 0 w 3831"/>
                    <a:gd name="T87" fmla="*/ 2 h 10170"/>
                    <a:gd name="T88" fmla="*/ 0 w 3831"/>
                    <a:gd name="T89" fmla="*/ 2 h 10170"/>
                    <a:gd name="T90" fmla="*/ 0 w 3831"/>
                    <a:gd name="T91" fmla="*/ 2 h 10170"/>
                    <a:gd name="T92" fmla="*/ 0 w 3831"/>
                    <a:gd name="T93" fmla="*/ 2 h 10170"/>
                    <a:gd name="T94" fmla="*/ 0 w 3831"/>
                    <a:gd name="T95" fmla="*/ 2 h 10170"/>
                    <a:gd name="T96" fmla="*/ 0 w 3831"/>
                    <a:gd name="T97" fmla="*/ 2 h 10170"/>
                    <a:gd name="T98" fmla="*/ 0 w 3831"/>
                    <a:gd name="T99" fmla="*/ 2 h 10170"/>
                    <a:gd name="T100" fmla="*/ 0 w 3831"/>
                    <a:gd name="T101" fmla="*/ 2 h 10170"/>
                    <a:gd name="T102" fmla="*/ 0 w 3831"/>
                    <a:gd name="T103" fmla="*/ 2 h 10170"/>
                    <a:gd name="T104" fmla="*/ 0 w 3831"/>
                    <a:gd name="T105" fmla="*/ 2 h 10170"/>
                    <a:gd name="T106" fmla="*/ 0 w 3831"/>
                    <a:gd name="T107" fmla="*/ 1 h 10170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0" t="0" r="r" b="b"/>
                  <a:pathLst>
                    <a:path w="3831" h="10170">
                      <a:moveTo>
                        <a:pt x="0" y="6000"/>
                      </a:moveTo>
                      <a:lnTo>
                        <a:pt x="1309" y="0"/>
                      </a:lnTo>
                      <a:lnTo>
                        <a:pt x="1490" y="0"/>
                      </a:lnTo>
                      <a:lnTo>
                        <a:pt x="1481" y="3143"/>
                      </a:lnTo>
                      <a:lnTo>
                        <a:pt x="1481" y="3215"/>
                      </a:lnTo>
                      <a:lnTo>
                        <a:pt x="1513" y="3282"/>
                      </a:lnTo>
                      <a:lnTo>
                        <a:pt x="1562" y="3353"/>
                      </a:lnTo>
                      <a:lnTo>
                        <a:pt x="1636" y="3411"/>
                      </a:lnTo>
                      <a:lnTo>
                        <a:pt x="1731" y="3461"/>
                      </a:lnTo>
                      <a:lnTo>
                        <a:pt x="1821" y="3515"/>
                      </a:lnTo>
                      <a:lnTo>
                        <a:pt x="1946" y="3552"/>
                      </a:lnTo>
                      <a:lnTo>
                        <a:pt x="2082" y="3594"/>
                      </a:lnTo>
                      <a:lnTo>
                        <a:pt x="2223" y="3618"/>
                      </a:lnTo>
                      <a:lnTo>
                        <a:pt x="2368" y="3634"/>
                      </a:lnTo>
                      <a:lnTo>
                        <a:pt x="2519" y="3641"/>
                      </a:lnTo>
                      <a:lnTo>
                        <a:pt x="2681" y="3641"/>
                      </a:lnTo>
                      <a:lnTo>
                        <a:pt x="2819" y="3625"/>
                      </a:lnTo>
                      <a:lnTo>
                        <a:pt x="2964" y="3603"/>
                      </a:lnTo>
                      <a:lnTo>
                        <a:pt x="3107" y="3575"/>
                      </a:lnTo>
                      <a:lnTo>
                        <a:pt x="3225" y="3540"/>
                      </a:lnTo>
                      <a:lnTo>
                        <a:pt x="3340" y="3488"/>
                      </a:lnTo>
                      <a:lnTo>
                        <a:pt x="3447" y="3434"/>
                      </a:lnTo>
                      <a:lnTo>
                        <a:pt x="3521" y="3377"/>
                      </a:lnTo>
                      <a:lnTo>
                        <a:pt x="3579" y="3312"/>
                      </a:lnTo>
                      <a:lnTo>
                        <a:pt x="3618" y="3246"/>
                      </a:lnTo>
                      <a:lnTo>
                        <a:pt x="3633" y="3174"/>
                      </a:lnTo>
                      <a:lnTo>
                        <a:pt x="3643" y="3143"/>
                      </a:lnTo>
                      <a:lnTo>
                        <a:pt x="3643" y="0"/>
                      </a:lnTo>
                      <a:lnTo>
                        <a:pt x="3831" y="0"/>
                      </a:lnTo>
                      <a:lnTo>
                        <a:pt x="3831" y="3793"/>
                      </a:lnTo>
                      <a:lnTo>
                        <a:pt x="2556" y="9655"/>
                      </a:lnTo>
                      <a:lnTo>
                        <a:pt x="2499" y="9746"/>
                      </a:lnTo>
                      <a:lnTo>
                        <a:pt x="2445" y="9821"/>
                      </a:lnTo>
                      <a:lnTo>
                        <a:pt x="2368" y="9891"/>
                      </a:lnTo>
                      <a:lnTo>
                        <a:pt x="2280" y="9952"/>
                      </a:lnTo>
                      <a:lnTo>
                        <a:pt x="2159" y="10006"/>
                      </a:lnTo>
                      <a:lnTo>
                        <a:pt x="2034" y="10058"/>
                      </a:lnTo>
                      <a:lnTo>
                        <a:pt x="1896" y="10098"/>
                      </a:lnTo>
                      <a:lnTo>
                        <a:pt x="1744" y="10129"/>
                      </a:lnTo>
                      <a:lnTo>
                        <a:pt x="1590" y="10156"/>
                      </a:lnTo>
                      <a:lnTo>
                        <a:pt x="1424" y="10166"/>
                      </a:lnTo>
                      <a:lnTo>
                        <a:pt x="1259" y="10170"/>
                      </a:lnTo>
                      <a:lnTo>
                        <a:pt x="1091" y="10166"/>
                      </a:lnTo>
                      <a:lnTo>
                        <a:pt x="925" y="10147"/>
                      </a:lnTo>
                      <a:lnTo>
                        <a:pt x="769" y="10123"/>
                      </a:lnTo>
                      <a:lnTo>
                        <a:pt x="618" y="10088"/>
                      </a:lnTo>
                      <a:lnTo>
                        <a:pt x="483" y="10054"/>
                      </a:lnTo>
                      <a:lnTo>
                        <a:pt x="358" y="9997"/>
                      </a:lnTo>
                      <a:lnTo>
                        <a:pt x="250" y="9943"/>
                      </a:lnTo>
                      <a:lnTo>
                        <a:pt x="159" y="9875"/>
                      </a:lnTo>
                      <a:lnTo>
                        <a:pt x="84" y="9811"/>
                      </a:lnTo>
                      <a:lnTo>
                        <a:pt x="38" y="9737"/>
                      </a:lnTo>
                      <a:lnTo>
                        <a:pt x="4" y="9703"/>
                      </a:lnTo>
                      <a:lnTo>
                        <a:pt x="0" y="6000"/>
                      </a:lnTo>
                      <a:close/>
                    </a:path>
                  </a:pathLst>
                </a:custGeom>
                <a:solidFill>
                  <a:srgbClr val="70230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15" name="Freeform 122">
                  <a:extLst>
                    <a:ext uri="{FF2B5EF4-FFF2-40B4-BE49-F238E27FC236}">
                      <a16:creationId xmlns:a16="http://schemas.microsoft.com/office/drawing/2014/main" id="{4086E4E0-9E32-C606-576D-53CE3C9A96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46" y="1254"/>
                  <a:ext cx="425" cy="647"/>
                </a:xfrm>
                <a:custGeom>
                  <a:avLst/>
                  <a:gdLst>
                    <a:gd name="T0" fmla="*/ 1 w 7652"/>
                    <a:gd name="T1" fmla="*/ 1 h 11636"/>
                    <a:gd name="T2" fmla="*/ 1 w 7652"/>
                    <a:gd name="T3" fmla="*/ 1 h 11636"/>
                    <a:gd name="T4" fmla="*/ 1 w 7652"/>
                    <a:gd name="T5" fmla="*/ 1 h 11636"/>
                    <a:gd name="T6" fmla="*/ 1 w 7652"/>
                    <a:gd name="T7" fmla="*/ 1 h 11636"/>
                    <a:gd name="T8" fmla="*/ 1 w 7652"/>
                    <a:gd name="T9" fmla="*/ 1 h 11636"/>
                    <a:gd name="T10" fmla="*/ 1 w 7652"/>
                    <a:gd name="T11" fmla="*/ 1 h 11636"/>
                    <a:gd name="T12" fmla="*/ 1 w 7652"/>
                    <a:gd name="T13" fmla="*/ 1 h 11636"/>
                    <a:gd name="T14" fmla="*/ 1 w 7652"/>
                    <a:gd name="T15" fmla="*/ 1 h 11636"/>
                    <a:gd name="T16" fmla="*/ 1 w 7652"/>
                    <a:gd name="T17" fmla="*/ 0 h 11636"/>
                    <a:gd name="T18" fmla="*/ 1 w 7652"/>
                    <a:gd name="T19" fmla="*/ 1 h 11636"/>
                    <a:gd name="T20" fmla="*/ 1 w 7652"/>
                    <a:gd name="T21" fmla="*/ 1 h 11636"/>
                    <a:gd name="T22" fmla="*/ 1 w 7652"/>
                    <a:gd name="T23" fmla="*/ 1 h 11636"/>
                    <a:gd name="T24" fmla="*/ 1 w 7652"/>
                    <a:gd name="T25" fmla="*/ 1 h 11636"/>
                    <a:gd name="T26" fmla="*/ 1 w 7652"/>
                    <a:gd name="T27" fmla="*/ 1 h 11636"/>
                    <a:gd name="T28" fmla="*/ 1 w 7652"/>
                    <a:gd name="T29" fmla="*/ 1 h 11636"/>
                    <a:gd name="T30" fmla="*/ 0 w 7652"/>
                    <a:gd name="T31" fmla="*/ 1 h 11636"/>
                    <a:gd name="T32" fmla="*/ 0 w 7652"/>
                    <a:gd name="T33" fmla="*/ 1 h 11636"/>
                    <a:gd name="T34" fmla="*/ 0 w 7652"/>
                    <a:gd name="T35" fmla="*/ 1 h 11636"/>
                    <a:gd name="T36" fmla="*/ 0 w 7652"/>
                    <a:gd name="T37" fmla="*/ 0 h 11636"/>
                    <a:gd name="T38" fmla="*/ 0 w 7652"/>
                    <a:gd name="T39" fmla="*/ 1 h 11636"/>
                    <a:gd name="T40" fmla="*/ 0 w 7652"/>
                    <a:gd name="T41" fmla="*/ 1 h 11636"/>
                    <a:gd name="T42" fmla="*/ 0 w 7652"/>
                    <a:gd name="T43" fmla="*/ 1 h 11636"/>
                    <a:gd name="T44" fmla="*/ 0 w 7652"/>
                    <a:gd name="T45" fmla="*/ 1 h 11636"/>
                    <a:gd name="T46" fmla="*/ 0 w 7652"/>
                    <a:gd name="T47" fmla="*/ 1 h 11636"/>
                    <a:gd name="T48" fmla="*/ 0 w 7652"/>
                    <a:gd name="T49" fmla="*/ 1 h 11636"/>
                    <a:gd name="T50" fmla="*/ 0 w 7652"/>
                    <a:gd name="T51" fmla="*/ 1 h 11636"/>
                    <a:gd name="T52" fmla="*/ 0 w 7652"/>
                    <a:gd name="T53" fmla="*/ 1 h 11636"/>
                    <a:gd name="T54" fmla="*/ 0 w 7652"/>
                    <a:gd name="T55" fmla="*/ 1 h 11636"/>
                    <a:gd name="T56" fmla="*/ 0 w 7652"/>
                    <a:gd name="T57" fmla="*/ 2 h 11636"/>
                    <a:gd name="T58" fmla="*/ 0 w 7652"/>
                    <a:gd name="T59" fmla="*/ 2 h 11636"/>
                    <a:gd name="T60" fmla="*/ 0 w 7652"/>
                    <a:gd name="T61" fmla="*/ 2 h 11636"/>
                    <a:gd name="T62" fmla="*/ 0 w 7652"/>
                    <a:gd name="T63" fmla="*/ 2 h 11636"/>
                    <a:gd name="T64" fmla="*/ 0 w 7652"/>
                    <a:gd name="T65" fmla="*/ 2 h 11636"/>
                    <a:gd name="T66" fmla="*/ 0 w 7652"/>
                    <a:gd name="T67" fmla="*/ 2 h 11636"/>
                    <a:gd name="T68" fmla="*/ 0 w 7652"/>
                    <a:gd name="T69" fmla="*/ 2 h 11636"/>
                    <a:gd name="T70" fmla="*/ 0 w 7652"/>
                    <a:gd name="T71" fmla="*/ 2 h 11636"/>
                    <a:gd name="T72" fmla="*/ 0 w 7652"/>
                    <a:gd name="T73" fmla="*/ 2 h 11636"/>
                    <a:gd name="T74" fmla="*/ 0 w 7652"/>
                    <a:gd name="T75" fmla="*/ 2 h 11636"/>
                    <a:gd name="T76" fmla="*/ 1 w 7652"/>
                    <a:gd name="T77" fmla="*/ 2 h 11636"/>
                    <a:gd name="T78" fmla="*/ 1 w 7652"/>
                    <a:gd name="T79" fmla="*/ 2 h 11636"/>
                    <a:gd name="T80" fmla="*/ 1 w 7652"/>
                    <a:gd name="T81" fmla="*/ 2 h 11636"/>
                    <a:gd name="T82" fmla="*/ 1 w 7652"/>
                    <a:gd name="T83" fmla="*/ 2 h 11636"/>
                    <a:gd name="T84" fmla="*/ 1 w 7652"/>
                    <a:gd name="T85" fmla="*/ 2 h 11636"/>
                    <a:gd name="T86" fmla="*/ 1 w 7652"/>
                    <a:gd name="T87" fmla="*/ 2 h 11636"/>
                    <a:gd name="T88" fmla="*/ 1 w 7652"/>
                    <a:gd name="T89" fmla="*/ 2 h 11636"/>
                    <a:gd name="T90" fmla="*/ 1 w 7652"/>
                    <a:gd name="T91" fmla="*/ 2 h 11636"/>
                    <a:gd name="T92" fmla="*/ 1 w 7652"/>
                    <a:gd name="T93" fmla="*/ 2 h 11636"/>
                    <a:gd name="T94" fmla="*/ 1 w 7652"/>
                    <a:gd name="T95" fmla="*/ 2 h 11636"/>
                    <a:gd name="T96" fmla="*/ 1 w 7652"/>
                    <a:gd name="T97" fmla="*/ 2 h 11636"/>
                    <a:gd name="T98" fmla="*/ 1 w 7652"/>
                    <a:gd name="T99" fmla="*/ 2 h 11636"/>
                    <a:gd name="T100" fmla="*/ 1 w 7652"/>
                    <a:gd name="T101" fmla="*/ 2 h 11636"/>
                    <a:gd name="T102" fmla="*/ 1 w 7652"/>
                    <a:gd name="T103" fmla="*/ 0 h 11636"/>
                    <a:gd name="T104" fmla="*/ 1 w 7652"/>
                    <a:gd name="T105" fmla="*/ 1 h 116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0" t="0" r="r" b="b"/>
                  <a:pathLst>
                    <a:path w="7652" h="11636">
                      <a:moveTo>
                        <a:pt x="7473" y="4604"/>
                      </a:moveTo>
                      <a:lnTo>
                        <a:pt x="7473" y="4617"/>
                      </a:lnTo>
                      <a:lnTo>
                        <a:pt x="7457" y="4692"/>
                      </a:lnTo>
                      <a:lnTo>
                        <a:pt x="7415" y="4758"/>
                      </a:lnTo>
                      <a:lnTo>
                        <a:pt x="7351" y="4823"/>
                      </a:lnTo>
                      <a:lnTo>
                        <a:pt x="7285" y="4884"/>
                      </a:lnTo>
                      <a:lnTo>
                        <a:pt x="7185" y="4944"/>
                      </a:lnTo>
                      <a:lnTo>
                        <a:pt x="7072" y="4995"/>
                      </a:lnTo>
                      <a:lnTo>
                        <a:pt x="6943" y="5026"/>
                      </a:lnTo>
                      <a:lnTo>
                        <a:pt x="6812" y="5067"/>
                      </a:lnTo>
                      <a:lnTo>
                        <a:pt x="6670" y="5087"/>
                      </a:lnTo>
                      <a:lnTo>
                        <a:pt x="6516" y="5101"/>
                      </a:lnTo>
                      <a:lnTo>
                        <a:pt x="6356" y="5101"/>
                      </a:lnTo>
                      <a:lnTo>
                        <a:pt x="6201" y="5098"/>
                      </a:lnTo>
                      <a:lnTo>
                        <a:pt x="6052" y="5080"/>
                      </a:lnTo>
                      <a:lnTo>
                        <a:pt x="5905" y="5053"/>
                      </a:lnTo>
                      <a:lnTo>
                        <a:pt x="5776" y="5021"/>
                      </a:lnTo>
                      <a:lnTo>
                        <a:pt x="5655" y="4971"/>
                      </a:lnTo>
                      <a:lnTo>
                        <a:pt x="5548" y="4932"/>
                      </a:lnTo>
                      <a:lnTo>
                        <a:pt x="5453" y="4864"/>
                      </a:lnTo>
                      <a:lnTo>
                        <a:pt x="5388" y="4806"/>
                      </a:lnTo>
                      <a:lnTo>
                        <a:pt x="5335" y="4742"/>
                      </a:lnTo>
                      <a:lnTo>
                        <a:pt x="5304" y="4670"/>
                      </a:lnTo>
                      <a:lnTo>
                        <a:pt x="5295" y="4604"/>
                      </a:lnTo>
                      <a:lnTo>
                        <a:pt x="5277" y="4447"/>
                      </a:lnTo>
                      <a:lnTo>
                        <a:pt x="5277" y="1446"/>
                      </a:lnTo>
                      <a:lnTo>
                        <a:pt x="5099" y="1446"/>
                      </a:lnTo>
                      <a:lnTo>
                        <a:pt x="5099" y="749"/>
                      </a:lnTo>
                      <a:lnTo>
                        <a:pt x="4913" y="749"/>
                      </a:lnTo>
                      <a:lnTo>
                        <a:pt x="4913" y="3792"/>
                      </a:lnTo>
                      <a:lnTo>
                        <a:pt x="4911" y="3882"/>
                      </a:lnTo>
                      <a:lnTo>
                        <a:pt x="4911" y="3912"/>
                      </a:lnTo>
                      <a:lnTo>
                        <a:pt x="4889" y="3980"/>
                      </a:lnTo>
                      <a:lnTo>
                        <a:pt x="4854" y="4045"/>
                      </a:lnTo>
                      <a:lnTo>
                        <a:pt x="4796" y="4109"/>
                      </a:lnTo>
                      <a:lnTo>
                        <a:pt x="4719" y="4172"/>
                      </a:lnTo>
                      <a:lnTo>
                        <a:pt x="4612" y="4221"/>
                      </a:lnTo>
                      <a:lnTo>
                        <a:pt x="4505" y="4268"/>
                      </a:lnTo>
                      <a:lnTo>
                        <a:pt x="4371" y="4309"/>
                      </a:lnTo>
                      <a:lnTo>
                        <a:pt x="4236" y="4332"/>
                      </a:lnTo>
                      <a:lnTo>
                        <a:pt x="4083" y="4359"/>
                      </a:lnTo>
                      <a:lnTo>
                        <a:pt x="3925" y="4370"/>
                      </a:lnTo>
                      <a:lnTo>
                        <a:pt x="3780" y="4370"/>
                      </a:lnTo>
                      <a:lnTo>
                        <a:pt x="3621" y="4367"/>
                      </a:lnTo>
                      <a:lnTo>
                        <a:pt x="3471" y="4352"/>
                      </a:lnTo>
                      <a:lnTo>
                        <a:pt x="3333" y="4318"/>
                      </a:lnTo>
                      <a:lnTo>
                        <a:pt x="3190" y="4291"/>
                      </a:lnTo>
                      <a:lnTo>
                        <a:pt x="3065" y="4252"/>
                      </a:lnTo>
                      <a:lnTo>
                        <a:pt x="2965" y="4195"/>
                      </a:lnTo>
                      <a:lnTo>
                        <a:pt x="2880" y="4142"/>
                      </a:lnTo>
                      <a:lnTo>
                        <a:pt x="2803" y="4082"/>
                      </a:lnTo>
                      <a:lnTo>
                        <a:pt x="2750" y="4018"/>
                      </a:lnTo>
                      <a:lnTo>
                        <a:pt x="2722" y="3946"/>
                      </a:lnTo>
                      <a:lnTo>
                        <a:pt x="2715" y="3882"/>
                      </a:lnTo>
                      <a:lnTo>
                        <a:pt x="2732" y="3792"/>
                      </a:lnTo>
                      <a:lnTo>
                        <a:pt x="2732" y="749"/>
                      </a:lnTo>
                      <a:lnTo>
                        <a:pt x="2553" y="749"/>
                      </a:lnTo>
                      <a:lnTo>
                        <a:pt x="2553" y="0"/>
                      </a:lnTo>
                      <a:lnTo>
                        <a:pt x="2363" y="0"/>
                      </a:lnTo>
                      <a:lnTo>
                        <a:pt x="2363" y="3043"/>
                      </a:lnTo>
                      <a:lnTo>
                        <a:pt x="2367" y="3161"/>
                      </a:lnTo>
                      <a:lnTo>
                        <a:pt x="2363" y="3192"/>
                      </a:lnTo>
                      <a:lnTo>
                        <a:pt x="2344" y="3265"/>
                      </a:lnTo>
                      <a:lnTo>
                        <a:pt x="2310" y="3330"/>
                      </a:lnTo>
                      <a:lnTo>
                        <a:pt x="2251" y="3392"/>
                      </a:lnTo>
                      <a:lnTo>
                        <a:pt x="2169" y="3453"/>
                      </a:lnTo>
                      <a:lnTo>
                        <a:pt x="2067" y="3506"/>
                      </a:lnTo>
                      <a:lnTo>
                        <a:pt x="1956" y="3544"/>
                      </a:lnTo>
                      <a:lnTo>
                        <a:pt x="1825" y="3591"/>
                      </a:lnTo>
                      <a:lnTo>
                        <a:pt x="1690" y="3621"/>
                      </a:lnTo>
                      <a:lnTo>
                        <a:pt x="1537" y="3639"/>
                      </a:lnTo>
                      <a:lnTo>
                        <a:pt x="1390" y="3651"/>
                      </a:lnTo>
                      <a:lnTo>
                        <a:pt x="1230" y="3655"/>
                      </a:lnTo>
                      <a:lnTo>
                        <a:pt x="1076" y="3651"/>
                      </a:lnTo>
                      <a:lnTo>
                        <a:pt x="927" y="3635"/>
                      </a:lnTo>
                      <a:lnTo>
                        <a:pt x="784" y="3612"/>
                      </a:lnTo>
                      <a:lnTo>
                        <a:pt x="650" y="3571"/>
                      </a:lnTo>
                      <a:lnTo>
                        <a:pt x="526" y="3530"/>
                      </a:lnTo>
                      <a:lnTo>
                        <a:pt x="415" y="3483"/>
                      </a:lnTo>
                      <a:lnTo>
                        <a:pt x="328" y="3429"/>
                      </a:lnTo>
                      <a:lnTo>
                        <a:pt x="251" y="3353"/>
                      </a:lnTo>
                      <a:lnTo>
                        <a:pt x="205" y="3299"/>
                      </a:lnTo>
                      <a:lnTo>
                        <a:pt x="174" y="3233"/>
                      </a:lnTo>
                      <a:lnTo>
                        <a:pt x="173" y="3161"/>
                      </a:lnTo>
                      <a:lnTo>
                        <a:pt x="173" y="27"/>
                      </a:lnTo>
                      <a:lnTo>
                        <a:pt x="0" y="27"/>
                      </a:lnTo>
                      <a:lnTo>
                        <a:pt x="0" y="11053"/>
                      </a:lnTo>
                      <a:lnTo>
                        <a:pt x="0" y="11125"/>
                      </a:lnTo>
                      <a:lnTo>
                        <a:pt x="35" y="11199"/>
                      </a:lnTo>
                      <a:lnTo>
                        <a:pt x="81" y="11271"/>
                      </a:lnTo>
                      <a:lnTo>
                        <a:pt x="151" y="11341"/>
                      </a:lnTo>
                      <a:lnTo>
                        <a:pt x="243" y="11402"/>
                      </a:lnTo>
                      <a:lnTo>
                        <a:pt x="354" y="11459"/>
                      </a:lnTo>
                      <a:lnTo>
                        <a:pt x="480" y="11513"/>
                      </a:lnTo>
                      <a:lnTo>
                        <a:pt x="614" y="11559"/>
                      </a:lnTo>
                      <a:lnTo>
                        <a:pt x="766" y="11585"/>
                      </a:lnTo>
                      <a:lnTo>
                        <a:pt x="923" y="11612"/>
                      </a:lnTo>
                      <a:lnTo>
                        <a:pt x="1086" y="11632"/>
                      </a:lnTo>
                      <a:lnTo>
                        <a:pt x="1258" y="11636"/>
                      </a:lnTo>
                      <a:lnTo>
                        <a:pt x="1421" y="11632"/>
                      </a:lnTo>
                      <a:lnTo>
                        <a:pt x="1582" y="11616"/>
                      </a:lnTo>
                      <a:lnTo>
                        <a:pt x="1748" y="11593"/>
                      </a:lnTo>
                      <a:lnTo>
                        <a:pt x="1893" y="11562"/>
                      </a:lnTo>
                      <a:lnTo>
                        <a:pt x="2036" y="11524"/>
                      </a:lnTo>
                      <a:lnTo>
                        <a:pt x="2162" y="11473"/>
                      </a:lnTo>
                      <a:lnTo>
                        <a:pt x="2277" y="11423"/>
                      </a:lnTo>
                      <a:lnTo>
                        <a:pt x="2367" y="11348"/>
                      </a:lnTo>
                      <a:lnTo>
                        <a:pt x="2442" y="11283"/>
                      </a:lnTo>
                      <a:lnTo>
                        <a:pt x="2492" y="11210"/>
                      </a:lnTo>
                      <a:lnTo>
                        <a:pt x="2577" y="11199"/>
                      </a:lnTo>
                      <a:lnTo>
                        <a:pt x="2630" y="11271"/>
                      </a:lnTo>
                      <a:lnTo>
                        <a:pt x="2700" y="11341"/>
                      </a:lnTo>
                      <a:lnTo>
                        <a:pt x="2793" y="11402"/>
                      </a:lnTo>
                      <a:lnTo>
                        <a:pt x="2900" y="11459"/>
                      </a:lnTo>
                      <a:lnTo>
                        <a:pt x="3026" y="11513"/>
                      </a:lnTo>
                      <a:lnTo>
                        <a:pt x="3167" y="11559"/>
                      </a:lnTo>
                      <a:lnTo>
                        <a:pt x="3311" y="11585"/>
                      </a:lnTo>
                      <a:lnTo>
                        <a:pt x="3471" y="11612"/>
                      </a:lnTo>
                      <a:lnTo>
                        <a:pt x="3629" y="11632"/>
                      </a:lnTo>
                      <a:lnTo>
                        <a:pt x="3794" y="11636"/>
                      </a:lnTo>
                      <a:lnTo>
                        <a:pt x="3966" y="11632"/>
                      </a:lnTo>
                      <a:lnTo>
                        <a:pt x="4128" y="11616"/>
                      </a:lnTo>
                      <a:lnTo>
                        <a:pt x="4290" y="11593"/>
                      </a:lnTo>
                      <a:lnTo>
                        <a:pt x="4439" y="11562"/>
                      </a:lnTo>
                      <a:lnTo>
                        <a:pt x="4580" y="11524"/>
                      </a:lnTo>
                      <a:lnTo>
                        <a:pt x="4700" y="11473"/>
                      </a:lnTo>
                      <a:lnTo>
                        <a:pt x="4819" y="11423"/>
                      </a:lnTo>
                      <a:lnTo>
                        <a:pt x="4911" y="11348"/>
                      </a:lnTo>
                      <a:lnTo>
                        <a:pt x="4991" y="11283"/>
                      </a:lnTo>
                      <a:lnTo>
                        <a:pt x="5042" y="11210"/>
                      </a:lnTo>
                      <a:lnTo>
                        <a:pt x="5122" y="11199"/>
                      </a:lnTo>
                      <a:lnTo>
                        <a:pt x="5176" y="11271"/>
                      </a:lnTo>
                      <a:lnTo>
                        <a:pt x="5238" y="11341"/>
                      </a:lnTo>
                      <a:lnTo>
                        <a:pt x="5335" y="11402"/>
                      </a:lnTo>
                      <a:lnTo>
                        <a:pt x="5446" y="11459"/>
                      </a:lnTo>
                      <a:lnTo>
                        <a:pt x="5575" y="11513"/>
                      </a:lnTo>
                      <a:lnTo>
                        <a:pt x="5714" y="11559"/>
                      </a:lnTo>
                      <a:lnTo>
                        <a:pt x="5854" y="11585"/>
                      </a:lnTo>
                      <a:lnTo>
                        <a:pt x="6013" y="11612"/>
                      </a:lnTo>
                      <a:lnTo>
                        <a:pt x="6171" y="11632"/>
                      </a:lnTo>
                      <a:lnTo>
                        <a:pt x="6347" y="11636"/>
                      </a:lnTo>
                      <a:lnTo>
                        <a:pt x="6516" y="11632"/>
                      </a:lnTo>
                      <a:lnTo>
                        <a:pt x="6680" y="11616"/>
                      </a:lnTo>
                      <a:lnTo>
                        <a:pt x="6839" y="11593"/>
                      </a:lnTo>
                      <a:lnTo>
                        <a:pt x="6993" y="11562"/>
                      </a:lnTo>
                      <a:lnTo>
                        <a:pt x="7128" y="11524"/>
                      </a:lnTo>
                      <a:lnTo>
                        <a:pt x="7250" y="11473"/>
                      </a:lnTo>
                      <a:lnTo>
                        <a:pt x="7365" y="11423"/>
                      </a:lnTo>
                      <a:lnTo>
                        <a:pt x="7457" y="11348"/>
                      </a:lnTo>
                      <a:lnTo>
                        <a:pt x="7530" y="11283"/>
                      </a:lnTo>
                      <a:lnTo>
                        <a:pt x="7587" y="11210"/>
                      </a:lnTo>
                      <a:lnTo>
                        <a:pt x="7621" y="11138"/>
                      </a:lnTo>
                      <a:lnTo>
                        <a:pt x="7634" y="11067"/>
                      </a:lnTo>
                      <a:lnTo>
                        <a:pt x="7634" y="11053"/>
                      </a:lnTo>
                      <a:lnTo>
                        <a:pt x="7652" y="10915"/>
                      </a:lnTo>
                      <a:lnTo>
                        <a:pt x="7652" y="1446"/>
                      </a:lnTo>
                      <a:lnTo>
                        <a:pt x="7473" y="1446"/>
                      </a:lnTo>
                      <a:lnTo>
                        <a:pt x="7473" y="4447"/>
                      </a:lnTo>
                      <a:lnTo>
                        <a:pt x="7473" y="4604"/>
                      </a:lnTo>
                      <a:close/>
                    </a:path>
                  </a:pathLst>
                </a:custGeom>
                <a:solidFill>
                  <a:srgbClr val="70230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73851" name="Text Box 123">
                <a:extLst>
                  <a:ext uri="{FF2B5EF4-FFF2-40B4-BE49-F238E27FC236}">
                    <a16:creationId xmlns:a16="http://schemas.microsoft.com/office/drawing/2014/main" id="{C3A88DEC-5A11-8F83-F32C-B2CFBBB47AA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02" y="3621"/>
                <a:ext cx="334" cy="1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en-US" sz="900">
                    <a:latin typeface="Times New Roman" charset="0"/>
                    <a:ea typeface="ＭＳ Ｐゴシック" charset="0"/>
                    <a:cs typeface="Arial" charset="0"/>
                  </a:rPr>
                  <a:t>Library</a:t>
                </a:r>
              </a:p>
            </p:txBody>
          </p:sp>
        </p:grpSp>
        <p:grpSp>
          <p:nvGrpSpPr>
            <p:cNvPr id="20534" name="Group 124">
              <a:extLst>
                <a:ext uri="{FF2B5EF4-FFF2-40B4-BE49-F238E27FC236}">
                  <a16:creationId xmlns:a16="http://schemas.microsoft.com/office/drawing/2014/main" id="{6BE50B12-A454-8CE3-AB2E-902F5215DB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04" y="3474"/>
              <a:ext cx="673" cy="412"/>
              <a:chOff x="3005" y="3320"/>
              <a:chExt cx="673" cy="412"/>
            </a:xfrm>
          </p:grpSpPr>
          <p:graphicFrame>
            <p:nvGraphicFramePr>
              <p:cNvPr id="20706" name="Object 125">
                <a:extLst>
                  <a:ext uri="{FF2B5EF4-FFF2-40B4-BE49-F238E27FC236}">
                    <a16:creationId xmlns:a16="http://schemas.microsoft.com/office/drawing/2014/main" id="{D891EB62-5A69-1E06-B9BF-0F26AAB215D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005" y="3320"/>
              <a:ext cx="673" cy="31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8" imgW="30416500" imgH="13995400" progId="MS_ClipArt_Gallery.2">
                      <p:embed/>
                    </p:oleObj>
                  </mc:Choice>
                  <mc:Fallback>
                    <p:oleObj name="Clip" r:id="rId8" imgW="30416500" imgH="13995400" progId="MS_ClipArt_Gallery.2">
                      <p:embed/>
                      <p:pic>
                        <p:nvPicPr>
                          <p:cNvPr id="20706" name="Object 125">
                            <a:extLst>
                              <a:ext uri="{FF2B5EF4-FFF2-40B4-BE49-F238E27FC236}">
                                <a16:creationId xmlns:a16="http://schemas.microsoft.com/office/drawing/2014/main" id="{D891EB62-5A69-1E06-B9BF-0F26AAB215D6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005" y="3320"/>
                            <a:ext cx="673" cy="31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73854" name="Text Box 126">
                <a:extLst>
                  <a:ext uri="{FF2B5EF4-FFF2-40B4-BE49-F238E27FC236}">
                    <a16:creationId xmlns:a16="http://schemas.microsoft.com/office/drawing/2014/main" id="{EE955B8F-ECAC-F778-6B76-D95D36856DF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11" y="3588"/>
                <a:ext cx="666" cy="1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en-US" sz="900">
                    <a:latin typeface="Times New Roman" charset="0"/>
                    <a:ea typeface="ＭＳ Ｐゴシック" charset="0"/>
                    <a:cs typeface="Arial" charset="0"/>
                  </a:rPr>
                  <a:t>Physical Facilities</a:t>
                </a:r>
              </a:p>
            </p:txBody>
          </p:sp>
        </p:grpSp>
        <p:grpSp>
          <p:nvGrpSpPr>
            <p:cNvPr id="20535" name="Group 127">
              <a:extLst>
                <a:ext uri="{FF2B5EF4-FFF2-40B4-BE49-F238E27FC236}">
                  <a16:creationId xmlns:a16="http://schemas.microsoft.com/office/drawing/2014/main" id="{8D0285E0-F4F1-DE46-CC69-A34C4DD637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06" y="3488"/>
              <a:ext cx="483" cy="483"/>
              <a:chOff x="3722" y="3285"/>
              <a:chExt cx="483" cy="483"/>
            </a:xfrm>
          </p:grpSpPr>
          <p:grpSp>
            <p:nvGrpSpPr>
              <p:cNvPr id="20602" name="Group 128">
                <a:extLst>
                  <a:ext uri="{FF2B5EF4-FFF2-40B4-BE49-F238E27FC236}">
                    <a16:creationId xmlns:a16="http://schemas.microsoft.com/office/drawing/2014/main" id="{8B7ECFA8-C7E8-BA7E-1556-89277B34496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64" y="3285"/>
                <a:ext cx="242" cy="345"/>
                <a:chOff x="2090" y="1180"/>
                <a:chExt cx="1578" cy="2236"/>
              </a:xfrm>
            </p:grpSpPr>
            <p:sp>
              <p:nvSpPr>
                <p:cNvPr id="20604" name="Freeform 129">
                  <a:extLst>
                    <a:ext uri="{FF2B5EF4-FFF2-40B4-BE49-F238E27FC236}">
                      <a16:creationId xmlns:a16="http://schemas.microsoft.com/office/drawing/2014/main" id="{B30DAB94-75CE-5E0E-8A9D-8920160439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26" y="1668"/>
                  <a:ext cx="653" cy="1505"/>
                </a:xfrm>
                <a:custGeom>
                  <a:avLst/>
                  <a:gdLst>
                    <a:gd name="T0" fmla="*/ 88 w 1307"/>
                    <a:gd name="T1" fmla="*/ 169 h 3010"/>
                    <a:gd name="T2" fmla="*/ 88 w 1307"/>
                    <a:gd name="T3" fmla="*/ 301 h 3010"/>
                    <a:gd name="T4" fmla="*/ 61 w 1307"/>
                    <a:gd name="T5" fmla="*/ 377 h 3010"/>
                    <a:gd name="T6" fmla="*/ 163 w 1307"/>
                    <a:gd name="T7" fmla="*/ 377 h 3010"/>
                    <a:gd name="T8" fmla="*/ 163 w 1307"/>
                    <a:gd name="T9" fmla="*/ 58 h 3010"/>
                    <a:gd name="T10" fmla="*/ 57 w 1307"/>
                    <a:gd name="T11" fmla="*/ 0 h 3010"/>
                    <a:gd name="T12" fmla="*/ 0 w 1307"/>
                    <a:gd name="T13" fmla="*/ 115 h 3010"/>
                    <a:gd name="T14" fmla="*/ 88 w 1307"/>
                    <a:gd name="T15" fmla="*/ 169 h 301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307" h="3010">
                      <a:moveTo>
                        <a:pt x="707" y="1346"/>
                      </a:moveTo>
                      <a:lnTo>
                        <a:pt x="707" y="2408"/>
                      </a:lnTo>
                      <a:lnTo>
                        <a:pt x="494" y="3010"/>
                      </a:lnTo>
                      <a:lnTo>
                        <a:pt x="1307" y="3010"/>
                      </a:lnTo>
                      <a:lnTo>
                        <a:pt x="1307" y="462"/>
                      </a:lnTo>
                      <a:lnTo>
                        <a:pt x="458" y="0"/>
                      </a:lnTo>
                      <a:lnTo>
                        <a:pt x="0" y="920"/>
                      </a:lnTo>
                      <a:lnTo>
                        <a:pt x="707" y="1346"/>
                      </a:lnTo>
                      <a:close/>
                    </a:path>
                  </a:pathLst>
                </a:custGeom>
                <a:solidFill>
                  <a:srgbClr val="5F5F5F"/>
                </a:solidFill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20605" name="Group 130">
                  <a:extLst>
                    <a:ext uri="{FF2B5EF4-FFF2-40B4-BE49-F238E27FC236}">
                      <a16:creationId xmlns:a16="http://schemas.microsoft.com/office/drawing/2014/main" id="{35C35106-50A1-85C6-38D8-D5DE1711863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208" y="2315"/>
                  <a:ext cx="971" cy="806"/>
                  <a:chOff x="2208" y="2315"/>
                  <a:chExt cx="971" cy="806"/>
                </a:xfrm>
              </p:grpSpPr>
              <p:grpSp>
                <p:nvGrpSpPr>
                  <p:cNvPr id="20699" name="Group 131">
                    <a:extLst>
                      <a:ext uri="{FF2B5EF4-FFF2-40B4-BE49-F238E27FC236}">
                        <a16:creationId xmlns:a16="http://schemas.microsoft.com/office/drawing/2014/main" id="{29553D84-1F9F-67F2-6382-16AFAADAD6E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208" y="2500"/>
                    <a:ext cx="636" cy="621"/>
                    <a:chOff x="2208" y="2500"/>
                    <a:chExt cx="636" cy="621"/>
                  </a:xfrm>
                </p:grpSpPr>
                <p:sp>
                  <p:nvSpPr>
                    <p:cNvPr id="20704" name="Freeform 132">
                      <a:extLst>
                        <a:ext uri="{FF2B5EF4-FFF2-40B4-BE49-F238E27FC236}">
                          <a16:creationId xmlns:a16="http://schemas.microsoft.com/office/drawing/2014/main" id="{C6F0366E-5FDD-6401-1964-5484FFC94C5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208" y="2500"/>
                      <a:ext cx="636" cy="621"/>
                    </a:xfrm>
                    <a:custGeom>
                      <a:avLst/>
                      <a:gdLst>
                        <a:gd name="T0" fmla="*/ 6 w 1270"/>
                        <a:gd name="T1" fmla="*/ 72 h 1241"/>
                        <a:gd name="T2" fmla="*/ 84 w 1270"/>
                        <a:gd name="T3" fmla="*/ 112 h 1241"/>
                        <a:gd name="T4" fmla="*/ 80 w 1270"/>
                        <a:gd name="T5" fmla="*/ 120 h 1241"/>
                        <a:gd name="T6" fmla="*/ 93 w 1270"/>
                        <a:gd name="T7" fmla="*/ 138 h 1241"/>
                        <a:gd name="T8" fmla="*/ 120 w 1270"/>
                        <a:gd name="T9" fmla="*/ 80 h 1241"/>
                        <a:gd name="T10" fmla="*/ 124 w 1270"/>
                        <a:gd name="T11" fmla="*/ 58 h 1241"/>
                        <a:gd name="T12" fmla="*/ 114 w 1270"/>
                        <a:gd name="T13" fmla="*/ 65 h 1241"/>
                        <a:gd name="T14" fmla="*/ 23 w 1270"/>
                        <a:gd name="T15" fmla="*/ 18 h 1241"/>
                        <a:gd name="T16" fmla="*/ 31 w 1270"/>
                        <a:gd name="T17" fmla="*/ 0 h 1241"/>
                        <a:gd name="T18" fmla="*/ 137 w 1270"/>
                        <a:gd name="T19" fmla="*/ 49 h 1241"/>
                        <a:gd name="T20" fmla="*/ 142 w 1270"/>
                        <a:gd name="T21" fmla="*/ 41 h 1241"/>
                        <a:gd name="T22" fmla="*/ 160 w 1270"/>
                        <a:gd name="T23" fmla="*/ 49 h 1241"/>
                        <a:gd name="T24" fmla="*/ 151 w 1270"/>
                        <a:gd name="T25" fmla="*/ 71 h 1241"/>
                        <a:gd name="T26" fmla="*/ 128 w 1270"/>
                        <a:gd name="T27" fmla="*/ 89 h 1241"/>
                        <a:gd name="T28" fmla="*/ 97 w 1270"/>
                        <a:gd name="T29" fmla="*/ 156 h 1241"/>
                        <a:gd name="T30" fmla="*/ 53 w 1270"/>
                        <a:gd name="T31" fmla="*/ 129 h 1241"/>
                        <a:gd name="T32" fmla="*/ 0 w 1270"/>
                        <a:gd name="T33" fmla="*/ 85 h 1241"/>
                        <a:gd name="T34" fmla="*/ 6 w 1270"/>
                        <a:gd name="T35" fmla="*/ 72 h 1241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</a:gdLst>
                      <a:ahLst/>
                      <a:cxnLst>
                        <a:cxn ang="T36">
                          <a:pos x="T0" y="T1"/>
                        </a:cxn>
                        <a:cxn ang="T37">
                          <a:pos x="T2" y="T3"/>
                        </a:cxn>
                        <a:cxn ang="T38">
                          <a:pos x="T4" y="T5"/>
                        </a:cxn>
                        <a:cxn ang="T39">
                          <a:pos x="T6" y="T7"/>
                        </a:cxn>
                        <a:cxn ang="T40">
                          <a:pos x="T8" y="T9"/>
                        </a:cxn>
                        <a:cxn ang="T41">
                          <a:pos x="T10" y="T11"/>
                        </a:cxn>
                        <a:cxn ang="T42">
                          <a:pos x="T12" y="T13"/>
                        </a:cxn>
                        <a:cxn ang="T43">
                          <a:pos x="T14" y="T15"/>
                        </a:cxn>
                        <a:cxn ang="T44">
                          <a:pos x="T16" y="T17"/>
                        </a:cxn>
                        <a:cxn ang="T45">
                          <a:pos x="T18" y="T19"/>
                        </a:cxn>
                        <a:cxn ang="T46">
                          <a:pos x="T20" y="T21"/>
                        </a:cxn>
                        <a:cxn ang="T47">
                          <a:pos x="T22" y="T23"/>
                        </a:cxn>
                        <a:cxn ang="T48">
                          <a:pos x="T24" y="T25"/>
                        </a:cxn>
                        <a:cxn ang="T49">
                          <a:pos x="T26" y="T27"/>
                        </a:cxn>
                        <a:cxn ang="T50">
                          <a:pos x="T28" y="T29"/>
                        </a:cxn>
                        <a:cxn ang="T51">
                          <a:pos x="T30" y="T31"/>
                        </a:cxn>
                        <a:cxn ang="T52">
                          <a:pos x="T32" y="T33"/>
                        </a:cxn>
                        <a:cxn ang="T53">
                          <a:pos x="T34" y="T35"/>
                        </a:cxn>
                      </a:cxnLst>
                      <a:rect l="0" t="0" r="r" b="b"/>
                      <a:pathLst>
                        <a:path w="1270" h="1241">
                          <a:moveTo>
                            <a:pt x="42" y="574"/>
                          </a:moveTo>
                          <a:lnTo>
                            <a:pt x="669" y="889"/>
                          </a:lnTo>
                          <a:lnTo>
                            <a:pt x="635" y="956"/>
                          </a:lnTo>
                          <a:lnTo>
                            <a:pt x="740" y="1100"/>
                          </a:lnTo>
                          <a:lnTo>
                            <a:pt x="954" y="639"/>
                          </a:lnTo>
                          <a:lnTo>
                            <a:pt x="989" y="462"/>
                          </a:lnTo>
                          <a:lnTo>
                            <a:pt x="908" y="514"/>
                          </a:lnTo>
                          <a:lnTo>
                            <a:pt x="177" y="141"/>
                          </a:lnTo>
                          <a:lnTo>
                            <a:pt x="247" y="0"/>
                          </a:lnTo>
                          <a:lnTo>
                            <a:pt x="1095" y="390"/>
                          </a:lnTo>
                          <a:lnTo>
                            <a:pt x="1129" y="321"/>
                          </a:lnTo>
                          <a:lnTo>
                            <a:pt x="1270" y="390"/>
                          </a:lnTo>
                          <a:lnTo>
                            <a:pt x="1200" y="568"/>
                          </a:lnTo>
                          <a:lnTo>
                            <a:pt x="1023" y="709"/>
                          </a:lnTo>
                          <a:lnTo>
                            <a:pt x="774" y="1241"/>
                          </a:lnTo>
                          <a:lnTo>
                            <a:pt x="424" y="1030"/>
                          </a:lnTo>
                          <a:lnTo>
                            <a:pt x="0" y="673"/>
                          </a:lnTo>
                          <a:lnTo>
                            <a:pt x="42" y="574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 w="1270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705" name="Freeform 133">
                      <a:extLst>
                        <a:ext uri="{FF2B5EF4-FFF2-40B4-BE49-F238E27FC236}">
                          <a16:creationId xmlns:a16="http://schemas.microsoft.com/office/drawing/2014/main" id="{59B11BB5-BB2B-D1A9-8708-BBF2E90400FB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213" y="2786"/>
                      <a:ext cx="331" cy="194"/>
                    </a:xfrm>
                    <a:custGeom>
                      <a:avLst/>
                      <a:gdLst>
                        <a:gd name="T0" fmla="*/ 4 w 661"/>
                        <a:gd name="T1" fmla="*/ 0 h 388"/>
                        <a:gd name="T2" fmla="*/ 83 w 661"/>
                        <a:gd name="T3" fmla="*/ 40 h 388"/>
                        <a:gd name="T4" fmla="*/ 79 w 661"/>
                        <a:gd name="T5" fmla="*/ 49 h 388"/>
                        <a:gd name="T6" fmla="*/ 0 w 661"/>
                        <a:gd name="T7" fmla="*/ 10 h 388"/>
                        <a:gd name="T8" fmla="*/ 4 w 661"/>
                        <a:gd name="T9" fmla="*/ 0 h 38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661" h="388">
                          <a:moveTo>
                            <a:pt x="32" y="0"/>
                          </a:moveTo>
                          <a:lnTo>
                            <a:pt x="661" y="317"/>
                          </a:lnTo>
                          <a:lnTo>
                            <a:pt x="625" y="388"/>
                          </a:lnTo>
                          <a:lnTo>
                            <a:pt x="0" y="73"/>
                          </a:lnTo>
                          <a:lnTo>
                            <a:pt x="32" y="0"/>
                          </a:lnTo>
                          <a:close/>
                        </a:path>
                      </a:pathLst>
                    </a:custGeom>
                    <a:solidFill>
                      <a:srgbClr val="C0C0C0"/>
                    </a:solidFill>
                    <a:ln w="1270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0700" name="Group 134">
                    <a:extLst>
                      <a:ext uri="{FF2B5EF4-FFF2-40B4-BE49-F238E27FC236}">
                        <a16:creationId xmlns:a16="http://schemas.microsoft.com/office/drawing/2014/main" id="{106ABC09-365A-0985-2769-37006862475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261" y="2315"/>
                    <a:ext cx="918" cy="345"/>
                    <a:chOff x="2261" y="2315"/>
                    <a:chExt cx="918" cy="345"/>
                  </a:xfrm>
                </p:grpSpPr>
                <p:sp>
                  <p:nvSpPr>
                    <p:cNvPr id="20702" name="Freeform 135">
                      <a:extLst>
                        <a:ext uri="{FF2B5EF4-FFF2-40B4-BE49-F238E27FC236}">
                          <a16:creationId xmlns:a16="http://schemas.microsoft.com/office/drawing/2014/main" id="{FE3A4F2A-34A5-68F4-8F34-1040CBFAA4E2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261" y="2315"/>
                      <a:ext cx="918" cy="345"/>
                    </a:xfrm>
                    <a:custGeom>
                      <a:avLst/>
                      <a:gdLst>
                        <a:gd name="T0" fmla="*/ 10 w 1836"/>
                        <a:gd name="T1" fmla="*/ 0 h 691"/>
                        <a:gd name="T2" fmla="*/ 147 w 1836"/>
                        <a:gd name="T3" fmla="*/ 68 h 691"/>
                        <a:gd name="T4" fmla="*/ 230 w 1836"/>
                        <a:gd name="T5" fmla="*/ 68 h 691"/>
                        <a:gd name="T6" fmla="*/ 230 w 1836"/>
                        <a:gd name="T7" fmla="*/ 86 h 691"/>
                        <a:gd name="T8" fmla="*/ 131 w 1836"/>
                        <a:gd name="T9" fmla="*/ 86 h 691"/>
                        <a:gd name="T10" fmla="*/ 0 w 1836"/>
                        <a:gd name="T11" fmla="*/ 19 h 691"/>
                        <a:gd name="T12" fmla="*/ 10 w 1836"/>
                        <a:gd name="T13" fmla="*/ 0 h 691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0" t="0" r="r" b="b"/>
                      <a:pathLst>
                        <a:path w="1836" h="691">
                          <a:moveTo>
                            <a:pt x="80" y="0"/>
                          </a:moveTo>
                          <a:lnTo>
                            <a:pt x="1173" y="549"/>
                          </a:lnTo>
                          <a:lnTo>
                            <a:pt x="1836" y="549"/>
                          </a:lnTo>
                          <a:lnTo>
                            <a:pt x="1836" y="691"/>
                          </a:lnTo>
                          <a:lnTo>
                            <a:pt x="1042" y="691"/>
                          </a:lnTo>
                          <a:lnTo>
                            <a:pt x="0" y="159"/>
                          </a:lnTo>
                          <a:lnTo>
                            <a:pt x="80" y="0"/>
                          </a:lnTo>
                          <a:close/>
                        </a:path>
                      </a:pathLst>
                    </a:custGeom>
                    <a:solidFill>
                      <a:srgbClr val="9F9F9F"/>
                    </a:solidFill>
                    <a:ln w="1270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703" name="Line 136">
                      <a:extLst>
                        <a:ext uri="{FF2B5EF4-FFF2-40B4-BE49-F238E27FC236}">
                          <a16:creationId xmlns:a16="http://schemas.microsoft.com/office/drawing/2014/main" id="{6D3D6B6E-7016-FBBC-F7B1-8581C464188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79" y="2377"/>
                      <a:ext cx="537" cy="269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20701" name="Freeform 137">
                    <a:extLst>
                      <a:ext uri="{FF2B5EF4-FFF2-40B4-BE49-F238E27FC236}">
                        <a16:creationId xmlns:a16="http://schemas.microsoft.com/office/drawing/2014/main" id="{AEC0061F-05DD-35DC-81E3-A670AB9EFE6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287" y="2421"/>
                    <a:ext cx="495" cy="292"/>
                  </a:xfrm>
                  <a:custGeom>
                    <a:avLst/>
                    <a:gdLst>
                      <a:gd name="T0" fmla="*/ 7 w 990"/>
                      <a:gd name="T1" fmla="*/ 0 h 583"/>
                      <a:gd name="T2" fmla="*/ 0 w 990"/>
                      <a:gd name="T3" fmla="*/ 15 h 583"/>
                      <a:gd name="T4" fmla="*/ 118 w 990"/>
                      <a:gd name="T5" fmla="*/ 73 h 583"/>
                      <a:gd name="T6" fmla="*/ 124 w 990"/>
                      <a:gd name="T7" fmla="*/ 59 h 583"/>
                      <a:gd name="T8" fmla="*/ 7 w 990"/>
                      <a:gd name="T9" fmla="*/ 0 h 58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990" h="583">
                        <a:moveTo>
                          <a:pt x="54" y="0"/>
                        </a:moveTo>
                        <a:lnTo>
                          <a:pt x="0" y="113"/>
                        </a:lnTo>
                        <a:lnTo>
                          <a:pt x="938" y="583"/>
                        </a:lnTo>
                        <a:lnTo>
                          <a:pt x="990" y="468"/>
                        </a:lnTo>
                        <a:lnTo>
                          <a:pt x="54" y="0"/>
                        </a:lnTo>
                        <a:close/>
                      </a:path>
                    </a:pathLst>
                  </a:custGeom>
                  <a:solidFill>
                    <a:srgbClr val="5F5F5F"/>
                  </a:solidFill>
                  <a:ln w="1270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0606" name="Group 138">
                  <a:extLst>
                    <a:ext uri="{FF2B5EF4-FFF2-40B4-BE49-F238E27FC236}">
                      <a16:creationId xmlns:a16="http://schemas.microsoft.com/office/drawing/2014/main" id="{F21D8BBE-469B-8004-8730-CA28DBB2CAF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490" y="1180"/>
                  <a:ext cx="742" cy="1216"/>
                  <a:chOff x="2490" y="1180"/>
                  <a:chExt cx="742" cy="1216"/>
                </a:xfrm>
              </p:grpSpPr>
              <p:sp>
                <p:nvSpPr>
                  <p:cNvPr id="20610" name="Freeform 139">
                    <a:extLst>
                      <a:ext uri="{FF2B5EF4-FFF2-40B4-BE49-F238E27FC236}">
                        <a16:creationId xmlns:a16="http://schemas.microsoft.com/office/drawing/2014/main" id="{7AF70D54-8D9E-13F5-CEDC-F87ADE6820F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43" y="2155"/>
                    <a:ext cx="213" cy="189"/>
                  </a:xfrm>
                  <a:custGeom>
                    <a:avLst/>
                    <a:gdLst>
                      <a:gd name="T0" fmla="*/ 14 w 426"/>
                      <a:gd name="T1" fmla="*/ 0 h 376"/>
                      <a:gd name="T2" fmla="*/ 0 w 426"/>
                      <a:gd name="T3" fmla="*/ 27 h 376"/>
                      <a:gd name="T4" fmla="*/ 41 w 426"/>
                      <a:gd name="T5" fmla="*/ 48 h 376"/>
                      <a:gd name="T6" fmla="*/ 54 w 426"/>
                      <a:gd name="T7" fmla="*/ 23 h 376"/>
                      <a:gd name="T8" fmla="*/ 14 w 426"/>
                      <a:gd name="T9" fmla="*/ 0 h 37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426" h="376">
                        <a:moveTo>
                          <a:pt x="105" y="0"/>
                        </a:moveTo>
                        <a:lnTo>
                          <a:pt x="0" y="213"/>
                        </a:lnTo>
                        <a:lnTo>
                          <a:pt x="326" y="376"/>
                        </a:lnTo>
                        <a:lnTo>
                          <a:pt x="426" y="177"/>
                        </a:lnTo>
                        <a:lnTo>
                          <a:pt x="105" y="0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 w="1270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20611" name="Group 140">
                    <a:extLst>
                      <a:ext uri="{FF2B5EF4-FFF2-40B4-BE49-F238E27FC236}">
                        <a16:creationId xmlns:a16="http://schemas.microsoft.com/office/drawing/2014/main" id="{B9F2BBBE-36BC-840D-F52A-2B63CDB6283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614" y="1545"/>
                    <a:ext cx="459" cy="637"/>
                    <a:chOff x="2614" y="1545"/>
                    <a:chExt cx="459" cy="637"/>
                  </a:xfrm>
                </p:grpSpPr>
                <p:sp>
                  <p:nvSpPr>
                    <p:cNvPr id="20697" name="Freeform 141">
                      <a:extLst>
                        <a:ext uri="{FF2B5EF4-FFF2-40B4-BE49-F238E27FC236}">
                          <a16:creationId xmlns:a16="http://schemas.microsoft.com/office/drawing/2014/main" id="{21499D66-6118-DDF0-F155-2942EF7FD2F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614" y="1545"/>
                      <a:ext cx="459" cy="637"/>
                    </a:xfrm>
                    <a:custGeom>
                      <a:avLst/>
                      <a:gdLst>
                        <a:gd name="T0" fmla="*/ 67 w 918"/>
                        <a:gd name="T1" fmla="*/ 0 h 1275"/>
                        <a:gd name="T2" fmla="*/ 115 w 918"/>
                        <a:gd name="T3" fmla="*/ 26 h 1275"/>
                        <a:gd name="T4" fmla="*/ 49 w 918"/>
                        <a:gd name="T5" fmla="*/ 159 h 1275"/>
                        <a:gd name="T6" fmla="*/ 0 w 918"/>
                        <a:gd name="T7" fmla="*/ 132 h 1275"/>
                        <a:gd name="T8" fmla="*/ 67 w 918"/>
                        <a:gd name="T9" fmla="*/ 0 h 127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918" h="1275">
                          <a:moveTo>
                            <a:pt x="530" y="0"/>
                          </a:moveTo>
                          <a:lnTo>
                            <a:pt x="918" y="211"/>
                          </a:lnTo>
                          <a:lnTo>
                            <a:pt x="390" y="1275"/>
                          </a:lnTo>
                          <a:lnTo>
                            <a:pt x="0" y="1061"/>
                          </a:lnTo>
                          <a:lnTo>
                            <a:pt x="530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 w="1270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698" name="Freeform 142">
                      <a:extLst>
                        <a:ext uri="{FF2B5EF4-FFF2-40B4-BE49-F238E27FC236}">
                          <a16:creationId xmlns:a16="http://schemas.microsoft.com/office/drawing/2014/main" id="{A219A42F-08C8-B9A8-6D2D-4DC3D4FC80C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667" y="1598"/>
                      <a:ext cx="299" cy="531"/>
                    </a:xfrm>
                    <a:custGeom>
                      <a:avLst/>
                      <a:gdLst>
                        <a:gd name="T0" fmla="*/ 67 w 597"/>
                        <a:gd name="T1" fmla="*/ 0 h 1062"/>
                        <a:gd name="T2" fmla="*/ 0 w 597"/>
                        <a:gd name="T3" fmla="*/ 129 h 1062"/>
                        <a:gd name="T4" fmla="*/ 9 w 597"/>
                        <a:gd name="T5" fmla="*/ 133 h 1062"/>
                        <a:gd name="T6" fmla="*/ 75 w 597"/>
                        <a:gd name="T7" fmla="*/ 5 h 1062"/>
                        <a:gd name="T8" fmla="*/ 67 w 597"/>
                        <a:gd name="T9" fmla="*/ 0 h 106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597" h="1062">
                          <a:moveTo>
                            <a:pt x="529" y="0"/>
                          </a:moveTo>
                          <a:lnTo>
                            <a:pt x="0" y="1026"/>
                          </a:lnTo>
                          <a:lnTo>
                            <a:pt x="71" y="1062"/>
                          </a:lnTo>
                          <a:lnTo>
                            <a:pt x="597" y="40"/>
                          </a:lnTo>
                          <a:lnTo>
                            <a:pt x="529" y="0"/>
                          </a:lnTo>
                          <a:close/>
                        </a:path>
                      </a:pathLst>
                    </a:custGeom>
                    <a:solidFill>
                      <a:srgbClr val="C0C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0612" name="Group 143">
                    <a:extLst>
                      <a:ext uri="{FF2B5EF4-FFF2-40B4-BE49-F238E27FC236}">
                        <a16:creationId xmlns:a16="http://schemas.microsoft.com/office/drawing/2014/main" id="{F9A8D96B-8169-7786-1AF7-FB0F1B04F5B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844" y="1180"/>
                    <a:ext cx="388" cy="506"/>
                    <a:chOff x="2844" y="1180"/>
                    <a:chExt cx="388" cy="506"/>
                  </a:xfrm>
                </p:grpSpPr>
                <p:sp>
                  <p:nvSpPr>
                    <p:cNvPr id="20648" name="Freeform 144">
                      <a:extLst>
                        <a:ext uri="{FF2B5EF4-FFF2-40B4-BE49-F238E27FC236}">
                          <a16:creationId xmlns:a16="http://schemas.microsoft.com/office/drawing/2014/main" id="{3ED3CD20-48DF-1DFF-D357-64F8C3FC4C7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10" y="1233"/>
                      <a:ext cx="177" cy="223"/>
                    </a:xfrm>
                    <a:custGeom>
                      <a:avLst/>
                      <a:gdLst>
                        <a:gd name="T0" fmla="*/ 23 w 354"/>
                        <a:gd name="T1" fmla="*/ 0 h 446"/>
                        <a:gd name="T2" fmla="*/ 0 w 354"/>
                        <a:gd name="T3" fmla="*/ 41 h 446"/>
                        <a:gd name="T4" fmla="*/ 26 w 354"/>
                        <a:gd name="T5" fmla="*/ 56 h 446"/>
                        <a:gd name="T6" fmla="*/ 45 w 354"/>
                        <a:gd name="T7" fmla="*/ 11 h 446"/>
                        <a:gd name="T8" fmla="*/ 23 w 354"/>
                        <a:gd name="T9" fmla="*/ 0 h 44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54" h="446">
                          <a:moveTo>
                            <a:pt x="179" y="0"/>
                          </a:moveTo>
                          <a:lnTo>
                            <a:pt x="0" y="327"/>
                          </a:lnTo>
                          <a:lnTo>
                            <a:pt x="205" y="446"/>
                          </a:lnTo>
                          <a:lnTo>
                            <a:pt x="354" y="88"/>
                          </a:lnTo>
                          <a:lnTo>
                            <a:pt x="179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 w="1270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649" name="Freeform 145">
                      <a:extLst>
                        <a:ext uri="{FF2B5EF4-FFF2-40B4-BE49-F238E27FC236}">
                          <a16:creationId xmlns:a16="http://schemas.microsoft.com/office/drawing/2014/main" id="{C48937A3-D94A-226C-9224-A2DCA6AB94A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936" y="1452"/>
                      <a:ext cx="155" cy="128"/>
                    </a:xfrm>
                    <a:custGeom>
                      <a:avLst/>
                      <a:gdLst>
                        <a:gd name="T0" fmla="*/ 9 w 309"/>
                        <a:gd name="T1" fmla="*/ 0 h 255"/>
                        <a:gd name="T2" fmla="*/ 0 w 309"/>
                        <a:gd name="T3" fmla="*/ 15 h 255"/>
                        <a:gd name="T4" fmla="*/ 32 w 309"/>
                        <a:gd name="T5" fmla="*/ 32 h 255"/>
                        <a:gd name="T6" fmla="*/ 39 w 309"/>
                        <a:gd name="T7" fmla="*/ 17 h 255"/>
                        <a:gd name="T8" fmla="*/ 9 w 309"/>
                        <a:gd name="T9" fmla="*/ 0 h 25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09" h="255">
                          <a:moveTo>
                            <a:pt x="66" y="0"/>
                          </a:moveTo>
                          <a:lnTo>
                            <a:pt x="0" y="114"/>
                          </a:lnTo>
                          <a:lnTo>
                            <a:pt x="249" y="255"/>
                          </a:lnTo>
                          <a:lnTo>
                            <a:pt x="309" y="132"/>
                          </a:lnTo>
                          <a:lnTo>
                            <a:pt x="66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 w="1270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20650" name="Group 146">
                      <a:extLst>
                        <a:ext uri="{FF2B5EF4-FFF2-40B4-BE49-F238E27FC236}">
                          <a16:creationId xmlns:a16="http://schemas.microsoft.com/office/drawing/2014/main" id="{AF04BA57-30AF-444F-C1A4-30A5A07A2D09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844" y="1474"/>
                      <a:ext cx="281" cy="212"/>
                      <a:chOff x="2844" y="1474"/>
                      <a:chExt cx="281" cy="212"/>
                    </a:xfrm>
                  </p:grpSpPr>
                  <p:sp>
                    <p:nvSpPr>
                      <p:cNvPr id="20684" name="Freeform 147">
                        <a:extLst>
                          <a:ext uri="{FF2B5EF4-FFF2-40B4-BE49-F238E27FC236}">
                            <a16:creationId xmlns:a16="http://schemas.microsoft.com/office/drawing/2014/main" id="{CB772F5D-B0E9-98D3-9712-B5B2E2E7DBB6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44" y="1474"/>
                        <a:ext cx="281" cy="212"/>
                      </a:xfrm>
                      <a:custGeom>
                        <a:avLst/>
                        <a:gdLst>
                          <a:gd name="T0" fmla="*/ 8 w 564"/>
                          <a:gd name="T1" fmla="*/ 0 h 425"/>
                          <a:gd name="T2" fmla="*/ 70 w 564"/>
                          <a:gd name="T3" fmla="*/ 35 h 425"/>
                          <a:gd name="T4" fmla="*/ 61 w 564"/>
                          <a:gd name="T5" fmla="*/ 53 h 425"/>
                          <a:gd name="T6" fmla="*/ 0 w 564"/>
                          <a:gd name="T7" fmla="*/ 17 h 425"/>
                          <a:gd name="T8" fmla="*/ 8 w 564"/>
                          <a:gd name="T9" fmla="*/ 0 h 425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0" t="0" r="r" b="b"/>
                        <a:pathLst>
                          <a:path w="564" h="425">
                            <a:moveTo>
                              <a:pt x="70" y="0"/>
                            </a:moveTo>
                            <a:lnTo>
                              <a:pt x="564" y="283"/>
                            </a:lnTo>
                            <a:lnTo>
                              <a:pt x="494" y="425"/>
                            </a:lnTo>
                            <a:lnTo>
                              <a:pt x="0" y="142"/>
                            </a:lnTo>
                            <a:lnTo>
                              <a:pt x="70" y="0"/>
                            </a:lnTo>
                            <a:close/>
                          </a:path>
                        </a:pathLst>
                      </a:custGeom>
                      <a:solidFill>
                        <a:srgbClr val="C0C0C0"/>
                      </a:solidFill>
                      <a:ln w="1270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20685" name="Group 148">
                        <a:extLst>
                          <a:ext uri="{FF2B5EF4-FFF2-40B4-BE49-F238E27FC236}">
                            <a16:creationId xmlns:a16="http://schemas.microsoft.com/office/drawing/2014/main" id="{17A1E040-EFD2-49FF-4381-46AEB952E213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857" y="1482"/>
                        <a:ext cx="257" cy="198"/>
                        <a:chOff x="2857" y="1482"/>
                        <a:chExt cx="257" cy="198"/>
                      </a:xfrm>
                    </p:grpSpPr>
                    <p:sp>
                      <p:nvSpPr>
                        <p:cNvPr id="20686" name="Line 149">
                          <a:extLst>
                            <a:ext uri="{FF2B5EF4-FFF2-40B4-BE49-F238E27FC236}">
                              <a16:creationId xmlns:a16="http://schemas.microsoft.com/office/drawing/2014/main" id="{DF620EAD-D7C7-3108-0BC2-97CA4B8A44D8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2857" y="1482"/>
                          <a:ext cx="33" cy="7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0687" name="Line 150">
                          <a:extLst>
                            <a:ext uri="{FF2B5EF4-FFF2-40B4-BE49-F238E27FC236}">
                              <a16:creationId xmlns:a16="http://schemas.microsoft.com/office/drawing/2014/main" id="{A811D0A3-1707-59B0-2AF5-AEDC4ADE76A4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2888" y="1499"/>
                          <a:ext cx="36" cy="71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0688" name="Line 151">
                          <a:extLst>
                            <a:ext uri="{FF2B5EF4-FFF2-40B4-BE49-F238E27FC236}">
                              <a16:creationId xmlns:a16="http://schemas.microsoft.com/office/drawing/2014/main" id="{9A971218-BBF7-7A92-D496-A56074CB52B5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3079" y="1611"/>
                          <a:ext cx="35" cy="69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0689" name="Line 152">
                          <a:extLst>
                            <a:ext uri="{FF2B5EF4-FFF2-40B4-BE49-F238E27FC236}">
                              <a16:creationId xmlns:a16="http://schemas.microsoft.com/office/drawing/2014/main" id="{CAE99C21-56D3-0111-4AED-689D0583F4BA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2871" y="1489"/>
                          <a:ext cx="35" cy="7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0690" name="Line 153">
                          <a:extLst>
                            <a:ext uri="{FF2B5EF4-FFF2-40B4-BE49-F238E27FC236}">
                              <a16:creationId xmlns:a16="http://schemas.microsoft.com/office/drawing/2014/main" id="{20C0D42D-3D4C-E8AA-644A-9F825A0BCCBC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2911" y="1514"/>
                          <a:ext cx="35" cy="7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0691" name="Line 154">
                          <a:extLst>
                            <a:ext uri="{FF2B5EF4-FFF2-40B4-BE49-F238E27FC236}">
                              <a16:creationId xmlns:a16="http://schemas.microsoft.com/office/drawing/2014/main" id="{4369E8D7-2B8F-02F4-106D-8EFE6763080F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2974" y="1549"/>
                          <a:ext cx="34" cy="69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0692" name="Line 155">
                          <a:extLst>
                            <a:ext uri="{FF2B5EF4-FFF2-40B4-BE49-F238E27FC236}">
                              <a16:creationId xmlns:a16="http://schemas.microsoft.com/office/drawing/2014/main" id="{FF60C178-2B86-2555-3EFB-25AE9C0BE24A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3066" y="1601"/>
                          <a:ext cx="34" cy="69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0693" name="Line 156">
                          <a:extLst>
                            <a:ext uri="{FF2B5EF4-FFF2-40B4-BE49-F238E27FC236}">
                              <a16:creationId xmlns:a16="http://schemas.microsoft.com/office/drawing/2014/main" id="{574A1A71-AEE0-7113-E8F2-7BF995A94FE9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3049" y="1593"/>
                          <a:ext cx="35" cy="69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0694" name="Line 157">
                          <a:extLst>
                            <a:ext uri="{FF2B5EF4-FFF2-40B4-BE49-F238E27FC236}">
                              <a16:creationId xmlns:a16="http://schemas.microsoft.com/office/drawing/2014/main" id="{9B1383CB-2E92-265D-B276-1422DB706522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3031" y="1582"/>
                          <a:ext cx="34" cy="69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0695" name="Line 158">
                          <a:extLst>
                            <a:ext uri="{FF2B5EF4-FFF2-40B4-BE49-F238E27FC236}">
                              <a16:creationId xmlns:a16="http://schemas.microsoft.com/office/drawing/2014/main" id="{40803976-AE8B-E2EF-CA17-5BA591798118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3010" y="1568"/>
                          <a:ext cx="34" cy="69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0696" name="Line 159">
                          <a:extLst>
                            <a:ext uri="{FF2B5EF4-FFF2-40B4-BE49-F238E27FC236}">
                              <a16:creationId xmlns:a16="http://schemas.microsoft.com/office/drawing/2014/main" id="{DE10E2DE-809B-E4C0-F137-945C2F3A65A8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2940" y="1529"/>
                          <a:ext cx="35" cy="7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20651" name="Group 160">
                      <a:extLst>
                        <a:ext uri="{FF2B5EF4-FFF2-40B4-BE49-F238E27FC236}">
                          <a16:creationId xmlns:a16="http://schemas.microsoft.com/office/drawing/2014/main" id="{497B55B5-32E5-3CB4-2E93-7FFDC758E556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933" y="1369"/>
                      <a:ext cx="230" cy="178"/>
                      <a:chOff x="2933" y="1369"/>
                      <a:chExt cx="230" cy="178"/>
                    </a:xfrm>
                  </p:grpSpPr>
                  <p:sp>
                    <p:nvSpPr>
                      <p:cNvPr id="20669" name="Freeform 161">
                        <a:extLst>
                          <a:ext uri="{FF2B5EF4-FFF2-40B4-BE49-F238E27FC236}">
                            <a16:creationId xmlns:a16="http://schemas.microsoft.com/office/drawing/2014/main" id="{C4B440CF-6118-613A-9DD6-282C84CFC4DE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933" y="1369"/>
                        <a:ext cx="230" cy="178"/>
                      </a:xfrm>
                      <a:custGeom>
                        <a:avLst/>
                        <a:gdLst>
                          <a:gd name="T0" fmla="*/ 0 w 460"/>
                          <a:gd name="T1" fmla="*/ 17 h 357"/>
                          <a:gd name="T2" fmla="*/ 49 w 460"/>
                          <a:gd name="T3" fmla="*/ 44 h 357"/>
                          <a:gd name="T4" fmla="*/ 58 w 460"/>
                          <a:gd name="T5" fmla="*/ 26 h 357"/>
                          <a:gd name="T6" fmla="*/ 9 w 460"/>
                          <a:gd name="T7" fmla="*/ 0 h 357"/>
                          <a:gd name="T8" fmla="*/ 0 w 460"/>
                          <a:gd name="T9" fmla="*/ 17 h 357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0" t="0" r="r" b="b"/>
                        <a:pathLst>
                          <a:path w="460" h="357">
                            <a:moveTo>
                              <a:pt x="0" y="138"/>
                            </a:moveTo>
                            <a:lnTo>
                              <a:pt x="385" y="357"/>
                            </a:lnTo>
                            <a:lnTo>
                              <a:pt x="460" y="213"/>
                            </a:lnTo>
                            <a:lnTo>
                              <a:pt x="68" y="0"/>
                            </a:lnTo>
                            <a:lnTo>
                              <a:pt x="0" y="138"/>
                            </a:lnTo>
                            <a:close/>
                          </a:path>
                        </a:pathLst>
                      </a:custGeom>
                      <a:solidFill>
                        <a:srgbClr val="C0C0C0"/>
                      </a:solidFill>
                      <a:ln w="1270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20670" name="Group 162">
                        <a:extLst>
                          <a:ext uri="{FF2B5EF4-FFF2-40B4-BE49-F238E27FC236}">
                            <a16:creationId xmlns:a16="http://schemas.microsoft.com/office/drawing/2014/main" id="{96F442EA-24D8-990D-456D-1793D6A475E1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942" y="1373"/>
                        <a:ext cx="211" cy="169"/>
                        <a:chOff x="2942" y="1373"/>
                        <a:chExt cx="211" cy="169"/>
                      </a:xfrm>
                    </p:grpSpPr>
                    <p:sp>
                      <p:nvSpPr>
                        <p:cNvPr id="20671" name="Line 163">
                          <a:extLst>
                            <a:ext uri="{FF2B5EF4-FFF2-40B4-BE49-F238E27FC236}">
                              <a16:creationId xmlns:a16="http://schemas.microsoft.com/office/drawing/2014/main" id="{58149703-44D0-289B-B234-D32FF4F939BB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3022" y="1418"/>
                          <a:ext cx="35" cy="7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0672" name="Line 164">
                          <a:extLst>
                            <a:ext uri="{FF2B5EF4-FFF2-40B4-BE49-F238E27FC236}">
                              <a16:creationId xmlns:a16="http://schemas.microsoft.com/office/drawing/2014/main" id="{B074938C-BE8F-B6E9-DC70-D3457EFEAE41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2952" y="1380"/>
                          <a:ext cx="35" cy="69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0673" name="Line 165">
                          <a:extLst>
                            <a:ext uri="{FF2B5EF4-FFF2-40B4-BE49-F238E27FC236}">
                              <a16:creationId xmlns:a16="http://schemas.microsoft.com/office/drawing/2014/main" id="{A392DF23-6308-C9A0-1474-D0E586B85952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3091" y="1456"/>
                          <a:ext cx="34" cy="7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0674" name="Line 166">
                          <a:extLst>
                            <a:ext uri="{FF2B5EF4-FFF2-40B4-BE49-F238E27FC236}">
                              <a16:creationId xmlns:a16="http://schemas.microsoft.com/office/drawing/2014/main" id="{FD30659F-5140-C7F5-3701-DAF9CD1B3903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2942" y="1373"/>
                          <a:ext cx="34" cy="69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0675" name="Line 167">
                          <a:extLst>
                            <a:ext uri="{FF2B5EF4-FFF2-40B4-BE49-F238E27FC236}">
                              <a16:creationId xmlns:a16="http://schemas.microsoft.com/office/drawing/2014/main" id="{A933657E-EA23-74F0-1B2A-DC7214AE6B72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2965" y="1386"/>
                          <a:ext cx="35" cy="7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0676" name="Line 168">
                          <a:extLst>
                            <a:ext uri="{FF2B5EF4-FFF2-40B4-BE49-F238E27FC236}">
                              <a16:creationId xmlns:a16="http://schemas.microsoft.com/office/drawing/2014/main" id="{3D65E97B-B6D5-50BA-E87C-BF94493FE49B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3000" y="1406"/>
                          <a:ext cx="35" cy="69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0677" name="Line 169">
                          <a:extLst>
                            <a:ext uri="{FF2B5EF4-FFF2-40B4-BE49-F238E27FC236}">
                              <a16:creationId xmlns:a16="http://schemas.microsoft.com/office/drawing/2014/main" id="{792DD19F-742D-7685-A6A6-51705E1EAD41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3110" y="1465"/>
                          <a:ext cx="35" cy="7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0678" name="Line 170">
                          <a:extLst>
                            <a:ext uri="{FF2B5EF4-FFF2-40B4-BE49-F238E27FC236}">
                              <a16:creationId xmlns:a16="http://schemas.microsoft.com/office/drawing/2014/main" id="{13A79D8C-DFD2-F81D-8D60-D178ECE26ABB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3118" y="1471"/>
                          <a:ext cx="35" cy="71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0679" name="Line 171">
                          <a:extLst>
                            <a:ext uri="{FF2B5EF4-FFF2-40B4-BE49-F238E27FC236}">
                              <a16:creationId xmlns:a16="http://schemas.microsoft.com/office/drawing/2014/main" id="{149BD941-BE3D-3682-67EE-513B395E46A4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3100" y="1461"/>
                          <a:ext cx="36" cy="7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0680" name="Line 172">
                          <a:extLst>
                            <a:ext uri="{FF2B5EF4-FFF2-40B4-BE49-F238E27FC236}">
                              <a16:creationId xmlns:a16="http://schemas.microsoft.com/office/drawing/2014/main" id="{0DC50E1F-8885-56F9-9830-A6E1FC478D94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3079" y="1448"/>
                          <a:ext cx="33" cy="7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0681" name="Line 173">
                          <a:extLst>
                            <a:ext uri="{FF2B5EF4-FFF2-40B4-BE49-F238E27FC236}">
                              <a16:creationId xmlns:a16="http://schemas.microsoft.com/office/drawing/2014/main" id="{542E61BB-C1C2-0156-DD63-62FA40AF56E7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2981" y="1394"/>
                          <a:ext cx="35" cy="71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0682" name="Line 174">
                          <a:extLst>
                            <a:ext uri="{FF2B5EF4-FFF2-40B4-BE49-F238E27FC236}">
                              <a16:creationId xmlns:a16="http://schemas.microsoft.com/office/drawing/2014/main" id="{A9B34097-E7F0-7C5B-94DD-5B81E839BB93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3047" y="1430"/>
                          <a:ext cx="34" cy="71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0683" name="Line 175">
                          <a:extLst>
                            <a:ext uri="{FF2B5EF4-FFF2-40B4-BE49-F238E27FC236}">
                              <a16:creationId xmlns:a16="http://schemas.microsoft.com/office/drawing/2014/main" id="{224886C8-FCC4-AA9F-C0C8-09206CD0EFC3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3063" y="1441"/>
                          <a:ext cx="34" cy="7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20652" name="Group 176">
                      <a:extLst>
                        <a:ext uri="{FF2B5EF4-FFF2-40B4-BE49-F238E27FC236}">
                          <a16:creationId xmlns:a16="http://schemas.microsoft.com/office/drawing/2014/main" id="{C2B7C566-E43D-E76E-BF44-219A09C69CAC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078" y="1180"/>
                      <a:ext cx="154" cy="110"/>
                      <a:chOff x="3078" y="1180"/>
                      <a:chExt cx="154" cy="110"/>
                    </a:xfrm>
                  </p:grpSpPr>
                  <p:sp>
                    <p:nvSpPr>
                      <p:cNvPr id="20653" name="Freeform 177">
                        <a:extLst>
                          <a:ext uri="{FF2B5EF4-FFF2-40B4-BE49-F238E27FC236}">
                            <a16:creationId xmlns:a16="http://schemas.microsoft.com/office/drawing/2014/main" id="{82351E04-2F0A-B133-092C-AE29CAA124F0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078" y="1180"/>
                        <a:ext cx="154" cy="110"/>
                      </a:xfrm>
                      <a:custGeom>
                        <a:avLst/>
                        <a:gdLst>
                          <a:gd name="T0" fmla="*/ 0 w 309"/>
                          <a:gd name="T1" fmla="*/ 11 h 219"/>
                          <a:gd name="T2" fmla="*/ 32 w 309"/>
                          <a:gd name="T3" fmla="*/ 28 h 219"/>
                          <a:gd name="T4" fmla="*/ 38 w 309"/>
                          <a:gd name="T5" fmla="*/ 17 h 219"/>
                          <a:gd name="T6" fmla="*/ 5 w 309"/>
                          <a:gd name="T7" fmla="*/ 0 h 219"/>
                          <a:gd name="T8" fmla="*/ 0 w 309"/>
                          <a:gd name="T9" fmla="*/ 11 h 219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0" t="0" r="r" b="b"/>
                        <a:pathLst>
                          <a:path w="309" h="219">
                            <a:moveTo>
                              <a:pt x="0" y="85"/>
                            </a:moveTo>
                            <a:lnTo>
                              <a:pt x="263" y="219"/>
                            </a:lnTo>
                            <a:lnTo>
                              <a:pt x="309" y="131"/>
                            </a:lnTo>
                            <a:lnTo>
                              <a:pt x="42" y="0"/>
                            </a:lnTo>
                            <a:lnTo>
                              <a:pt x="0" y="85"/>
                            </a:lnTo>
                            <a:close/>
                          </a:path>
                        </a:pathLst>
                      </a:custGeom>
                      <a:solidFill>
                        <a:srgbClr val="C0C0C0"/>
                      </a:solidFill>
                      <a:ln w="1270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20654" name="Group 178">
                        <a:extLst>
                          <a:ext uri="{FF2B5EF4-FFF2-40B4-BE49-F238E27FC236}">
                            <a16:creationId xmlns:a16="http://schemas.microsoft.com/office/drawing/2014/main" id="{23821DB8-FAB7-E9CC-11CB-7698F7963FCD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082" y="1182"/>
                        <a:ext cx="144" cy="105"/>
                        <a:chOff x="3082" y="1182"/>
                        <a:chExt cx="144" cy="105"/>
                      </a:xfrm>
                    </p:grpSpPr>
                    <p:sp>
                      <p:nvSpPr>
                        <p:cNvPr id="20655" name="Line 179">
                          <a:extLst>
                            <a:ext uri="{FF2B5EF4-FFF2-40B4-BE49-F238E27FC236}">
                              <a16:creationId xmlns:a16="http://schemas.microsoft.com/office/drawing/2014/main" id="{E96A53FE-4CA6-17DD-5D92-3A7F83540B35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3082" y="1182"/>
                          <a:ext cx="20" cy="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0656" name="Line 180">
                          <a:extLst>
                            <a:ext uri="{FF2B5EF4-FFF2-40B4-BE49-F238E27FC236}">
                              <a16:creationId xmlns:a16="http://schemas.microsoft.com/office/drawing/2014/main" id="{D9C51BD5-4A17-4C10-1F98-43FF21D68FF1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3205" y="1245"/>
                          <a:ext cx="21" cy="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0657" name="Line 181">
                          <a:extLst>
                            <a:ext uri="{FF2B5EF4-FFF2-40B4-BE49-F238E27FC236}">
                              <a16:creationId xmlns:a16="http://schemas.microsoft.com/office/drawing/2014/main" id="{5B250C4C-93AE-55D5-4BD2-6A40B74AF5D4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3087" y="1185"/>
                          <a:ext cx="20" cy="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0658" name="Line 182">
                          <a:extLst>
                            <a:ext uri="{FF2B5EF4-FFF2-40B4-BE49-F238E27FC236}">
                              <a16:creationId xmlns:a16="http://schemas.microsoft.com/office/drawing/2014/main" id="{CD972D10-D1C9-ED66-8A01-E14BB9B28ED2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3199" y="1241"/>
                          <a:ext cx="22" cy="43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0659" name="Line 183">
                          <a:extLst>
                            <a:ext uri="{FF2B5EF4-FFF2-40B4-BE49-F238E27FC236}">
                              <a16:creationId xmlns:a16="http://schemas.microsoft.com/office/drawing/2014/main" id="{B8DE9C5E-CE96-E202-8CC3-C95287A4E093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3093" y="1188"/>
                          <a:ext cx="21" cy="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0660" name="Line 184">
                          <a:extLst>
                            <a:ext uri="{FF2B5EF4-FFF2-40B4-BE49-F238E27FC236}">
                              <a16:creationId xmlns:a16="http://schemas.microsoft.com/office/drawing/2014/main" id="{FB1F020C-124B-2AA7-88C0-90E4000F261E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3100" y="1192"/>
                          <a:ext cx="21" cy="43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0661" name="Line 185">
                          <a:extLst>
                            <a:ext uri="{FF2B5EF4-FFF2-40B4-BE49-F238E27FC236}">
                              <a16:creationId xmlns:a16="http://schemas.microsoft.com/office/drawing/2014/main" id="{EE2B1FF4-AB5A-3EF0-0EAF-08F82B4C6410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3193" y="1238"/>
                          <a:ext cx="22" cy="41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0662" name="Line 186">
                          <a:extLst>
                            <a:ext uri="{FF2B5EF4-FFF2-40B4-BE49-F238E27FC236}">
                              <a16:creationId xmlns:a16="http://schemas.microsoft.com/office/drawing/2014/main" id="{4E41998A-E53D-0C01-517F-D0480DF5C65C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3185" y="1234"/>
                          <a:ext cx="22" cy="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0663" name="Line 187">
                          <a:extLst>
                            <a:ext uri="{FF2B5EF4-FFF2-40B4-BE49-F238E27FC236}">
                              <a16:creationId xmlns:a16="http://schemas.microsoft.com/office/drawing/2014/main" id="{B50354B3-AD0B-802F-166D-13E187504B78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3108" y="1196"/>
                          <a:ext cx="23" cy="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0664" name="Line 188">
                          <a:extLst>
                            <a:ext uri="{FF2B5EF4-FFF2-40B4-BE49-F238E27FC236}">
                              <a16:creationId xmlns:a16="http://schemas.microsoft.com/office/drawing/2014/main" id="{503C82F8-2E1C-E5DB-9D8F-D05208A08E0E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3175" y="1229"/>
                          <a:ext cx="23" cy="43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0665" name="Line 189">
                          <a:extLst>
                            <a:ext uri="{FF2B5EF4-FFF2-40B4-BE49-F238E27FC236}">
                              <a16:creationId xmlns:a16="http://schemas.microsoft.com/office/drawing/2014/main" id="{83801C57-D839-8245-4C19-B4328B28A7B6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3119" y="1201"/>
                          <a:ext cx="21" cy="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0666" name="Line 190">
                          <a:extLst>
                            <a:ext uri="{FF2B5EF4-FFF2-40B4-BE49-F238E27FC236}">
                              <a16:creationId xmlns:a16="http://schemas.microsoft.com/office/drawing/2014/main" id="{A675861D-CF7A-E9A9-20AD-31D376A44D75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3164" y="1224"/>
                          <a:ext cx="22" cy="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0667" name="Line 191">
                          <a:extLst>
                            <a:ext uri="{FF2B5EF4-FFF2-40B4-BE49-F238E27FC236}">
                              <a16:creationId xmlns:a16="http://schemas.microsoft.com/office/drawing/2014/main" id="{39917EF2-E039-960F-B778-646FA3667F38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3133" y="1208"/>
                          <a:ext cx="20" cy="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0668" name="Line 192">
                          <a:extLst>
                            <a:ext uri="{FF2B5EF4-FFF2-40B4-BE49-F238E27FC236}">
                              <a16:creationId xmlns:a16="http://schemas.microsoft.com/office/drawing/2014/main" id="{33628519-48F6-CF4C-5EA9-2F4D7A5C0A28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3148" y="1216"/>
                          <a:ext cx="22" cy="41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  <p:grpSp>
                <p:nvGrpSpPr>
                  <p:cNvPr id="20613" name="Group 193">
                    <a:extLst>
                      <a:ext uri="{FF2B5EF4-FFF2-40B4-BE49-F238E27FC236}">
                        <a16:creationId xmlns:a16="http://schemas.microsoft.com/office/drawing/2014/main" id="{083BF03D-0C47-781D-82AC-9E20D3450D5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490" y="2245"/>
                    <a:ext cx="251" cy="151"/>
                    <a:chOff x="2490" y="2245"/>
                    <a:chExt cx="251" cy="151"/>
                  </a:xfrm>
                </p:grpSpPr>
                <p:sp>
                  <p:nvSpPr>
                    <p:cNvPr id="20630" name="Freeform 194">
                      <a:extLst>
                        <a:ext uri="{FF2B5EF4-FFF2-40B4-BE49-F238E27FC236}">
                          <a16:creationId xmlns:a16="http://schemas.microsoft.com/office/drawing/2014/main" id="{2EF6FEC8-809B-1DB6-A8A2-93F5E17A701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490" y="2245"/>
                      <a:ext cx="251" cy="151"/>
                    </a:xfrm>
                    <a:custGeom>
                      <a:avLst/>
                      <a:gdLst>
                        <a:gd name="T0" fmla="*/ 5 w 502"/>
                        <a:gd name="T1" fmla="*/ 0 h 303"/>
                        <a:gd name="T2" fmla="*/ 63 w 502"/>
                        <a:gd name="T3" fmla="*/ 29 h 303"/>
                        <a:gd name="T4" fmla="*/ 59 w 502"/>
                        <a:gd name="T5" fmla="*/ 37 h 303"/>
                        <a:gd name="T6" fmla="*/ 0 w 502"/>
                        <a:gd name="T7" fmla="*/ 8 h 303"/>
                        <a:gd name="T8" fmla="*/ 5 w 502"/>
                        <a:gd name="T9" fmla="*/ 0 h 30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502" h="303">
                          <a:moveTo>
                            <a:pt x="36" y="0"/>
                          </a:moveTo>
                          <a:lnTo>
                            <a:pt x="502" y="235"/>
                          </a:lnTo>
                          <a:lnTo>
                            <a:pt x="468" y="303"/>
                          </a:lnTo>
                          <a:lnTo>
                            <a:pt x="0" y="70"/>
                          </a:lnTo>
                          <a:lnTo>
                            <a:pt x="36" y="0"/>
                          </a:lnTo>
                          <a:close/>
                        </a:path>
                      </a:pathLst>
                    </a:custGeom>
                    <a:solidFill>
                      <a:srgbClr val="C0C0C0"/>
                    </a:solidFill>
                    <a:ln w="1270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20631" name="Group 195">
                      <a:extLst>
                        <a:ext uri="{FF2B5EF4-FFF2-40B4-BE49-F238E27FC236}">
                          <a16:creationId xmlns:a16="http://schemas.microsoft.com/office/drawing/2014/main" id="{901F28CA-B914-0A77-8A9A-AB28E89785B4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500" y="2251"/>
                      <a:ext cx="233" cy="141"/>
                      <a:chOff x="2500" y="2251"/>
                      <a:chExt cx="233" cy="141"/>
                    </a:xfrm>
                  </p:grpSpPr>
                  <p:sp>
                    <p:nvSpPr>
                      <p:cNvPr id="20632" name="Line 196">
                        <a:extLst>
                          <a:ext uri="{FF2B5EF4-FFF2-40B4-BE49-F238E27FC236}">
                            <a16:creationId xmlns:a16="http://schemas.microsoft.com/office/drawing/2014/main" id="{9D5DE49F-FB85-1621-6178-7792B61720D9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500" y="2251"/>
                        <a:ext cx="17" cy="34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633" name="Line 197">
                        <a:extLst>
                          <a:ext uri="{FF2B5EF4-FFF2-40B4-BE49-F238E27FC236}">
                            <a16:creationId xmlns:a16="http://schemas.microsoft.com/office/drawing/2014/main" id="{48427D77-CFC1-6205-0201-CCFC81016D0A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510" y="2256"/>
                        <a:ext cx="16" cy="33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634" name="Line 198">
                        <a:extLst>
                          <a:ext uri="{FF2B5EF4-FFF2-40B4-BE49-F238E27FC236}">
                            <a16:creationId xmlns:a16="http://schemas.microsoft.com/office/drawing/2014/main" id="{FA9BCDAC-05C5-93A3-288B-AC967353A5AA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718" y="2359"/>
                        <a:ext cx="15" cy="33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635" name="Line 199">
                        <a:extLst>
                          <a:ext uri="{FF2B5EF4-FFF2-40B4-BE49-F238E27FC236}">
                            <a16:creationId xmlns:a16="http://schemas.microsoft.com/office/drawing/2014/main" id="{CCD2569A-8B41-FE0D-459A-8F3E312F697E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520" y="2260"/>
                        <a:ext cx="17" cy="34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636" name="Line 200">
                        <a:extLst>
                          <a:ext uri="{FF2B5EF4-FFF2-40B4-BE49-F238E27FC236}">
                            <a16:creationId xmlns:a16="http://schemas.microsoft.com/office/drawing/2014/main" id="{375A4E31-CBA5-847F-7BC6-EF6B2FB811AD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534" y="2268"/>
                        <a:ext cx="17" cy="34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637" name="Line 201">
                        <a:extLst>
                          <a:ext uri="{FF2B5EF4-FFF2-40B4-BE49-F238E27FC236}">
                            <a16:creationId xmlns:a16="http://schemas.microsoft.com/office/drawing/2014/main" id="{9F2D8821-D68B-2D9B-4284-B1E8A2438E5F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553" y="2277"/>
                        <a:ext cx="17" cy="34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638" name="Line 202">
                        <a:extLst>
                          <a:ext uri="{FF2B5EF4-FFF2-40B4-BE49-F238E27FC236}">
                            <a16:creationId xmlns:a16="http://schemas.microsoft.com/office/drawing/2014/main" id="{AEA845F5-50EF-1C4E-E86D-4860BD669210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574" y="2286"/>
                        <a:ext cx="16" cy="34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639" name="Line 203">
                        <a:extLst>
                          <a:ext uri="{FF2B5EF4-FFF2-40B4-BE49-F238E27FC236}">
                            <a16:creationId xmlns:a16="http://schemas.microsoft.com/office/drawing/2014/main" id="{E5834261-FEFF-FB43-832C-B5A159188BC6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593" y="2296"/>
                        <a:ext cx="17" cy="33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640" name="Line 204">
                        <a:extLst>
                          <a:ext uri="{FF2B5EF4-FFF2-40B4-BE49-F238E27FC236}">
                            <a16:creationId xmlns:a16="http://schemas.microsoft.com/office/drawing/2014/main" id="{8AEFF291-6DF9-CC4B-9F56-8BC8C50412AF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710" y="2356"/>
                        <a:ext cx="17" cy="3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641" name="Line 205">
                        <a:extLst>
                          <a:ext uri="{FF2B5EF4-FFF2-40B4-BE49-F238E27FC236}">
                            <a16:creationId xmlns:a16="http://schemas.microsoft.com/office/drawing/2014/main" id="{19587838-872D-531A-1B1F-71F2E54F1C5B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699" y="2351"/>
                        <a:ext cx="17" cy="33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642" name="Line 206">
                        <a:extLst>
                          <a:ext uri="{FF2B5EF4-FFF2-40B4-BE49-F238E27FC236}">
                            <a16:creationId xmlns:a16="http://schemas.microsoft.com/office/drawing/2014/main" id="{1A568499-EB77-C5CB-A55F-59DF890688C0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691" y="2346"/>
                        <a:ext cx="17" cy="34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643" name="Line 207">
                        <a:extLst>
                          <a:ext uri="{FF2B5EF4-FFF2-40B4-BE49-F238E27FC236}">
                            <a16:creationId xmlns:a16="http://schemas.microsoft.com/office/drawing/2014/main" id="{CCB7A529-E2C7-92C2-B583-BEA6CEDBC2F5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681" y="2341"/>
                        <a:ext cx="16" cy="34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644" name="Line 208">
                        <a:extLst>
                          <a:ext uri="{FF2B5EF4-FFF2-40B4-BE49-F238E27FC236}">
                            <a16:creationId xmlns:a16="http://schemas.microsoft.com/office/drawing/2014/main" id="{50A1D1EC-E820-26E4-429C-6BE9AC077E7A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669" y="2334"/>
                        <a:ext cx="16" cy="33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645" name="Line 209">
                        <a:extLst>
                          <a:ext uri="{FF2B5EF4-FFF2-40B4-BE49-F238E27FC236}">
                            <a16:creationId xmlns:a16="http://schemas.microsoft.com/office/drawing/2014/main" id="{4E2A222D-458C-4DBA-622A-9B92AE15B025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652" y="2327"/>
                        <a:ext cx="17" cy="33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646" name="Line 210">
                        <a:extLst>
                          <a:ext uri="{FF2B5EF4-FFF2-40B4-BE49-F238E27FC236}">
                            <a16:creationId xmlns:a16="http://schemas.microsoft.com/office/drawing/2014/main" id="{D8864C89-ADDC-6B94-BA08-412338CC66BF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634" y="2316"/>
                        <a:ext cx="17" cy="34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647" name="Line 211">
                        <a:extLst>
                          <a:ext uri="{FF2B5EF4-FFF2-40B4-BE49-F238E27FC236}">
                            <a16:creationId xmlns:a16="http://schemas.microsoft.com/office/drawing/2014/main" id="{56878DEA-F993-CB17-A728-335D4F2CC7AE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613" y="2306"/>
                        <a:ext cx="16" cy="34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20614" name="Group 212">
                    <a:extLst>
                      <a:ext uri="{FF2B5EF4-FFF2-40B4-BE49-F238E27FC236}">
                        <a16:creationId xmlns:a16="http://schemas.microsoft.com/office/drawing/2014/main" id="{ADDC8663-BD07-73A5-51F8-9B56BD3D77A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543" y="2058"/>
                    <a:ext cx="300" cy="216"/>
                    <a:chOff x="2543" y="2058"/>
                    <a:chExt cx="300" cy="216"/>
                  </a:xfrm>
                </p:grpSpPr>
                <p:sp>
                  <p:nvSpPr>
                    <p:cNvPr id="20615" name="Freeform 213">
                      <a:extLst>
                        <a:ext uri="{FF2B5EF4-FFF2-40B4-BE49-F238E27FC236}">
                          <a16:creationId xmlns:a16="http://schemas.microsoft.com/office/drawing/2014/main" id="{D66905F5-D901-EBDE-F7E4-B5D4C8ECA45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543" y="2058"/>
                      <a:ext cx="300" cy="216"/>
                    </a:xfrm>
                    <a:custGeom>
                      <a:avLst/>
                      <a:gdLst>
                        <a:gd name="T0" fmla="*/ 9 w 599"/>
                        <a:gd name="T1" fmla="*/ 0 h 432"/>
                        <a:gd name="T2" fmla="*/ 75 w 599"/>
                        <a:gd name="T3" fmla="*/ 36 h 432"/>
                        <a:gd name="T4" fmla="*/ 67 w 599"/>
                        <a:gd name="T5" fmla="*/ 54 h 432"/>
                        <a:gd name="T6" fmla="*/ 0 w 599"/>
                        <a:gd name="T7" fmla="*/ 18 h 432"/>
                        <a:gd name="T8" fmla="*/ 9 w 599"/>
                        <a:gd name="T9" fmla="*/ 0 h 43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71" y="0"/>
                          </a:moveTo>
                          <a:lnTo>
                            <a:pt x="599" y="288"/>
                          </a:lnTo>
                          <a:lnTo>
                            <a:pt x="529" y="432"/>
                          </a:lnTo>
                          <a:lnTo>
                            <a:pt x="0" y="141"/>
                          </a:lnTo>
                          <a:lnTo>
                            <a:pt x="71" y="0"/>
                          </a:lnTo>
                          <a:close/>
                        </a:path>
                      </a:pathLst>
                    </a:custGeom>
                    <a:solidFill>
                      <a:srgbClr val="C0C0C0"/>
                    </a:solidFill>
                    <a:ln w="1270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20616" name="Group 214">
                      <a:extLst>
                        <a:ext uri="{FF2B5EF4-FFF2-40B4-BE49-F238E27FC236}">
                          <a16:creationId xmlns:a16="http://schemas.microsoft.com/office/drawing/2014/main" id="{067C42B0-97B4-89CC-957F-A3DA6F7F9F85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556" y="2066"/>
                      <a:ext cx="277" cy="202"/>
                      <a:chOff x="2556" y="2066"/>
                      <a:chExt cx="277" cy="202"/>
                    </a:xfrm>
                  </p:grpSpPr>
                  <p:sp>
                    <p:nvSpPr>
                      <p:cNvPr id="20617" name="Line 215">
                        <a:extLst>
                          <a:ext uri="{FF2B5EF4-FFF2-40B4-BE49-F238E27FC236}">
                            <a16:creationId xmlns:a16="http://schemas.microsoft.com/office/drawing/2014/main" id="{74C26D8C-59C7-EB36-0EC5-67FFE892BEEB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587" y="2082"/>
                        <a:ext cx="35" cy="69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618" name="Line 216">
                        <a:extLst>
                          <a:ext uri="{FF2B5EF4-FFF2-40B4-BE49-F238E27FC236}">
                            <a16:creationId xmlns:a16="http://schemas.microsoft.com/office/drawing/2014/main" id="{3B4B0DE4-B526-F45A-5F80-0278EC4230F4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798" y="2197"/>
                        <a:ext cx="35" cy="71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619" name="Line 217">
                        <a:extLst>
                          <a:ext uri="{FF2B5EF4-FFF2-40B4-BE49-F238E27FC236}">
                            <a16:creationId xmlns:a16="http://schemas.microsoft.com/office/drawing/2014/main" id="{C4762230-78AF-EAAF-9C98-09BD7C541464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570" y="2074"/>
                        <a:ext cx="35" cy="68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620" name="Line 218">
                        <a:extLst>
                          <a:ext uri="{FF2B5EF4-FFF2-40B4-BE49-F238E27FC236}">
                            <a16:creationId xmlns:a16="http://schemas.microsoft.com/office/drawing/2014/main" id="{FCFE9A79-1CB4-EB56-4121-3C9D03629C21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608" y="2093"/>
                        <a:ext cx="34" cy="69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621" name="Line 219">
                        <a:extLst>
                          <a:ext uri="{FF2B5EF4-FFF2-40B4-BE49-F238E27FC236}">
                            <a16:creationId xmlns:a16="http://schemas.microsoft.com/office/drawing/2014/main" id="{08A6A16E-3C3D-6B28-2286-2E9663CC43D0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658" y="2122"/>
                        <a:ext cx="35" cy="69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622" name="Line 220">
                        <a:extLst>
                          <a:ext uri="{FF2B5EF4-FFF2-40B4-BE49-F238E27FC236}">
                            <a16:creationId xmlns:a16="http://schemas.microsoft.com/office/drawing/2014/main" id="{7B442AEF-9D6E-E167-BA76-33711F59BE55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787" y="2191"/>
                        <a:ext cx="35" cy="7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623" name="Line 221">
                        <a:extLst>
                          <a:ext uri="{FF2B5EF4-FFF2-40B4-BE49-F238E27FC236}">
                            <a16:creationId xmlns:a16="http://schemas.microsoft.com/office/drawing/2014/main" id="{0C78C95C-08B6-379E-E4F6-0ADBCA41EAE2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773" y="2184"/>
                        <a:ext cx="36" cy="71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624" name="Line 222">
                        <a:extLst>
                          <a:ext uri="{FF2B5EF4-FFF2-40B4-BE49-F238E27FC236}">
                            <a16:creationId xmlns:a16="http://schemas.microsoft.com/office/drawing/2014/main" id="{BF311A99-EC04-40A3-780B-E55D3BFC5692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758" y="2175"/>
                        <a:ext cx="35" cy="7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625" name="Line 223">
                        <a:extLst>
                          <a:ext uri="{FF2B5EF4-FFF2-40B4-BE49-F238E27FC236}">
                            <a16:creationId xmlns:a16="http://schemas.microsoft.com/office/drawing/2014/main" id="{53904DA8-03CE-ABBE-8625-FEC9DA6CBF03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692" y="2139"/>
                        <a:ext cx="35" cy="7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626" name="Line 224">
                        <a:extLst>
                          <a:ext uri="{FF2B5EF4-FFF2-40B4-BE49-F238E27FC236}">
                            <a16:creationId xmlns:a16="http://schemas.microsoft.com/office/drawing/2014/main" id="{513904A2-CB97-D375-C8EA-51C33F3E1389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633" y="2106"/>
                        <a:ext cx="34" cy="7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627" name="Line 225">
                        <a:extLst>
                          <a:ext uri="{FF2B5EF4-FFF2-40B4-BE49-F238E27FC236}">
                            <a16:creationId xmlns:a16="http://schemas.microsoft.com/office/drawing/2014/main" id="{0A1FA3E8-8E9B-6472-2C19-CBC00A0437FA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739" y="2165"/>
                        <a:ext cx="35" cy="71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628" name="Line 226">
                        <a:extLst>
                          <a:ext uri="{FF2B5EF4-FFF2-40B4-BE49-F238E27FC236}">
                            <a16:creationId xmlns:a16="http://schemas.microsoft.com/office/drawing/2014/main" id="{300C3154-1524-81AF-E50A-D13440E80955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719" y="2152"/>
                        <a:ext cx="35" cy="7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629" name="Line 227">
                        <a:extLst>
                          <a:ext uri="{FF2B5EF4-FFF2-40B4-BE49-F238E27FC236}">
                            <a16:creationId xmlns:a16="http://schemas.microsoft.com/office/drawing/2014/main" id="{28C27E41-104C-67E4-EB0F-A3F03E9940DD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556" y="2066"/>
                        <a:ext cx="35" cy="68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  <p:grpSp>
              <p:nvGrpSpPr>
                <p:cNvPr id="20607" name="Group 228">
                  <a:extLst>
                    <a:ext uri="{FF2B5EF4-FFF2-40B4-BE49-F238E27FC236}">
                      <a16:creationId xmlns:a16="http://schemas.microsoft.com/office/drawing/2014/main" id="{ED234BDF-8764-C332-011C-23DA6ADBBFE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090" y="3173"/>
                  <a:ext cx="1578" cy="243"/>
                  <a:chOff x="2090" y="3173"/>
                  <a:chExt cx="1578" cy="243"/>
                </a:xfrm>
              </p:grpSpPr>
              <p:sp>
                <p:nvSpPr>
                  <p:cNvPr id="20608" name="Rectangle 229">
                    <a:extLst>
                      <a:ext uri="{FF2B5EF4-FFF2-40B4-BE49-F238E27FC236}">
                        <a16:creationId xmlns:a16="http://schemas.microsoft.com/office/drawing/2014/main" id="{0D3ECE2D-9EBB-6E01-CFDA-3234436A75C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90" y="3301"/>
                    <a:ext cx="1578" cy="115"/>
                  </a:xfrm>
                  <a:prstGeom prst="rect">
                    <a:avLst/>
                  </a:prstGeom>
                  <a:solidFill>
                    <a:srgbClr val="5F5F5F"/>
                  </a:solidFill>
                  <a:ln w="1270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 eaLnBrk="0" hangingPunct="0">
                      <a:defRPr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1pPr>
                    <a:lvl2pPr marL="742950" indent="-285750" eaLnBrk="0" hangingPunct="0">
                      <a:defRPr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2pPr>
                    <a:lvl3pPr marL="1143000" indent="-228600" eaLnBrk="0" hangingPunct="0">
                      <a:defRPr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3pPr>
                    <a:lvl4pPr marL="1600200" indent="-228600" eaLnBrk="0" hangingPunct="0">
                      <a:defRPr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4pPr>
                    <a:lvl5pPr marL="2057400" indent="-228600" eaLnBrk="0" hangingPunct="0">
                      <a:defRPr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20609" name="Rectangle 230">
                    <a:extLst>
                      <a:ext uri="{FF2B5EF4-FFF2-40B4-BE49-F238E27FC236}">
                        <a16:creationId xmlns:a16="http://schemas.microsoft.com/office/drawing/2014/main" id="{2A672602-EFC1-D6AD-A031-EDF0DFD311A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208" y="3173"/>
                    <a:ext cx="1341" cy="124"/>
                  </a:xfrm>
                  <a:prstGeom prst="rect">
                    <a:avLst/>
                  </a:prstGeom>
                  <a:solidFill>
                    <a:srgbClr val="808080"/>
                  </a:solidFill>
                  <a:ln w="1270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 eaLnBrk="0" hangingPunct="0">
                      <a:defRPr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1pPr>
                    <a:lvl2pPr marL="742950" indent="-285750" eaLnBrk="0" hangingPunct="0">
                      <a:defRPr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2pPr>
                    <a:lvl3pPr marL="1143000" indent="-228600" eaLnBrk="0" hangingPunct="0">
                      <a:defRPr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3pPr>
                    <a:lvl4pPr marL="1600200" indent="-228600" eaLnBrk="0" hangingPunct="0">
                      <a:defRPr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4pPr>
                    <a:lvl5pPr marL="2057400" indent="-228600" eaLnBrk="0" hangingPunct="0">
                      <a:defRPr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</p:grpSp>
          </p:grpSp>
          <p:sp>
            <p:nvSpPr>
              <p:cNvPr id="73959" name="Text Box 231">
                <a:extLst>
                  <a:ext uri="{FF2B5EF4-FFF2-40B4-BE49-F238E27FC236}">
                    <a16:creationId xmlns:a16="http://schemas.microsoft.com/office/drawing/2014/main" id="{149BE155-E327-6D43-A0A2-E331C7F3A39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22" y="3623"/>
                <a:ext cx="483" cy="1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en-US" sz="900">
                    <a:latin typeface="Times New Roman" charset="0"/>
                    <a:ea typeface="ＭＳ Ｐゴシック" charset="0"/>
                    <a:cs typeface="Arial" charset="0"/>
                  </a:rPr>
                  <a:t>Laboratories</a:t>
                </a:r>
              </a:p>
            </p:txBody>
          </p:sp>
        </p:grpSp>
        <p:grpSp>
          <p:nvGrpSpPr>
            <p:cNvPr id="20536" name="Group 232">
              <a:extLst>
                <a:ext uri="{FF2B5EF4-FFF2-40B4-BE49-F238E27FC236}">
                  <a16:creationId xmlns:a16="http://schemas.microsoft.com/office/drawing/2014/main" id="{3FE2CE52-4C5E-BEC4-F232-02429CC2781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47" y="3444"/>
              <a:ext cx="500" cy="413"/>
              <a:chOff x="1776" y="2526"/>
              <a:chExt cx="500" cy="413"/>
            </a:xfrm>
          </p:grpSpPr>
          <p:grpSp>
            <p:nvGrpSpPr>
              <p:cNvPr id="20559" name="Group 233">
                <a:extLst>
                  <a:ext uri="{FF2B5EF4-FFF2-40B4-BE49-F238E27FC236}">
                    <a16:creationId xmlns:a16="http://schemas.microsoft.com/office/drawing/2014/main" id="{4491EB7E-84E3-B0D2-5179-2E1E2042A46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408920">
                <a:off x="1776" y="2526"/>
                <a:ext cx="500" cy="288"/>
                <a:chOff x="1783" y="1309"/>
                <a:chExt cx="2192" cy="2082"/>
              </a:xfrm>
            </p:grpSpPr>
            <p:grpSp>
              <p:nvGrpSpPr>
                <p:cNvPr id="20561" name="Group 234">
                  <a:extLst>
                    <a:ext uri="{FF2B5EF4-FFF2-40B4-BE49-F238E27FC236}">
                      <a16:creationId xmlns:a16="http://schemas.microsoft.com/office/drawing/2014/main" id="{9D1CC222-DEBE-BF90-BE7F-31A1415BE3C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783" y="1309"/>
                  <a:ext cx="2192" cy="2082"/>
                  <a:chOff x="1783" y="1309"/>
                  <a:chExt cx="2192" cy="2082"/>
                </a:xfrm>
              </p:grpSpPr>
              <p:grpSp>
                <p:nvGrpSpPr>
                  <p:cNvPr id="20563" name="Group 235">
                    <a:extLst>
                      <a:ext uri="{FF2B5EF4-FFF2-40B4-BE49-F238E27FC236}">
                        <a16:creationId xmlns:a16="http://schemas.microsoft.com/office/drawing/2014/main" id="{E0FDB0A5-1C63-911C-FC00-67BD80633BC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783" y="1309"/>
                    <a:ext cx="2192" cy="2082"/>
                    <a:chOff x="1783" y="1309"/>
                    <a:chExt cx="2192" cy="2082"/>
                  </a:xfrm>
                </p:grpSpPr>
                <p:grpSp>
                  <p:nvGrpSpPr>
                    <p:cNvPr id="20580" name="Group 236">
                      <a:extLst>
                        <a:ext uri="{FF2B5EF4-FFF2-40B4-BE49-F238E27FC236}">
                          <a16:creationId xmlns:a16="http://schemas.microsoft.com/office/drawing/2014/main" id="{E4910142-F15F-F159-42B0-1F73526AE2C1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783" y="1309"/>
                      <a:ext cx="2192" cy="2082"/>
                      <a:chOff x="1783" y="1309"/>
                      <a:chExt cx="2192" cy="2082"/>
                    </a:xfrm>
                  </p:grpSpPr>
                  <p:sp>
                    <p:nvSpPr>
                      <p:cNvPr id="20584" name="Freeform 237">
                        <a:extLst>
                          <a:ext uri="{FF2B5EF4-FFF2-40B4-BE49-F238E27FC236}">
                            <a16:creationId xmlns:a16="http://schemas.microsoft.com/office/drawing/2014/main" id="{2E4C9253-E222-4CE6-2433-B9404A4CD420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783" y="1963"/>
                        <a:ext cx="2192" cy="1428"/>
                      </a:xfrm>
                      <a:custGeom>
                        <a:avLst/>
                        <a:gdLst>
                          <a:gd name="T0" fmla="*/ 0 w 4384"/>
                          <a:gd name="T1" fmla="*/ 256 h 2857"/>
                          <a:gd name="T2" fmla="*/ 201 w 4384"/>
                          <a:gd name="T3" fmla="*/ 357 h 2857"/>
                          <a:gd name="T4" fmla="*/ 233 w 4384"/>
                          <a:gd name="T5" fmla="*/ 327 h 2857"/>
                          <a:gd name="T6" fmla="*/ 263 w 4384"/>
                          <a:gd name="T7" fmla="*/ 300 h 2857"/>
                          <a:gd name="T8" fmla="*/ 292 w 4384"/>
                          <a:gd name="T9" fmla="*/ 275 h 2857"/>
                          <a:gd name="T10" fmla="*/ 325 w 4384"/>
                          <a:gd name="T11" fmla="*/ 248 h 2857"/>
                          <a:gd name="T12" fmla="*/ 349 w 4384"/>
                          <a:gd name="T13" fmla="*/ 229 h 2857"/>
                          <a:gd name="T14" fmla="*/ 382 w 4384"/>
                          <a:gd name="T15" fmla="*/ 205 h 2857"/>
                          <a:gd name="T16" fmla="*/ 417 w 4384"/>
                          <a:gd name="T17" fmla="*/ 179 h 2857"/>
                          <a:gd name="T18" fmla="*/ 446 w 4384"/>
                          <a:gd name="T19" fmla="*/ 158 h 2857"/>
                          <a:gd name="T20" fmla="*/ 472 w 4384"/>
                          <a:gd name="T21" fmla="*/ 140 h 2857"/>
                          <a:gd name="T22" fmla="*/ 498 w 4384"/>
                          <a:gd name="T23" fmla="*/ 123 h 2857"/>
                          <a:gd name="T24" fmla="*/ 523 w 4384"/>
                          <a:gd name="T25" fmla="*/ 106 h 2857"/>
                          <a:gd name="T26" fmla="*/ 548 w 4384"/>
                          <a:gd name="T27" fmla="*/ 90 h 2857"/>
                          <a:gd name="T28" fmla="*/ 368 w 4384"/>
                          <a:gd name="T29" fmla="*/ 0 h 2857"/>
                          <a:gd name="T30" fmla="*/ 338 w 4384"/>
                          <a:gd name="T31" fmla="*/ 17 h 2857"/>
                          <a:gd name="T32" fmla="*/ 308 w 4384"/>
                          <a:gd name="T33" fmla="*/ 36 h 2857"/>
                          <a:gd name="T34" fmla="*/ 285 w 4384"/>
                          <a:gd name="T35" fmla="*/ 52 h 2857"/>
                          <a:gd name="T36" fmla="*/ 261 w 4384"/>
                          <a:gd name="T37" fmla="*/ 71 h 2857"/>
                          <a:gd name="T38" fmla="*/ 236 w 4384"/>
                          <a:gd name="T39" fmla="*/ 91 h 2857"/>
                          <a:gd name="T40" fmla="*/ 210 w 4384"/>
                          <a:gd name="T41" fmla="*/ 113 h 2857"/>
                          <a:gd name="T42" fmla="*/ 171 w 4384"/>
                          <a:gd name="T43" fmla="*/ 137 h 2857"/>
                          <a:gd name="T44" fmla="*/ 136 w 4384"/>
                          <a:gd name="T45" fmla="*/ 159 h 2857"/>
                          <a:gd name="T46" fmla="*/ 103 w 4384"/>
                          <a:gd name="T47" fmla="*/ 178 h 2857"/>
                          <a:gd name="T48" fmla="*/ 67 w 4384"/>
                          <a:gd name="T49" fmla="*/ 204 h 2857"/>
                          <a:gd name="T50" fmla="*/ 35 w 4384"/>
                          <a:gd name="T51" fmla="*/ 227 h 2857"/>
                          <a:gd name="T52" fmla="*/ 0 w 4384"/>
                          <a:gd name="T53" fmla="*/ 256 h 2857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60000 65536"/>
                          <a:gd name="T73" fmla="*/ 0 60000 65536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</a:gdLst>
                        <a:ahLst/>
                        <a:cxnLst>
                          <a:cxn ang="T54">
                            <a:pos x="T0" y="T1"/>
                          </a:cxn>
                          <a:cxn ang="T55">
                            <a:pos x="T2" y="T3"/>
                          </a:cxn>
                          <a:cxn ang="T56">
                            <a:pos x="T4" y="T5"/>
                          </a:cxn>
                          <a:cxn ang="T57">
                            <a:pos x="T6" y="T7"/>
                          </a:cxn>
                          <a:cxn ang="T58">
                            <a:pos x="T8" y="T9"/>
                          </a:cxn>
                          <a:cxn ang="T59">
                            <a:pos x="T10" y="T11"/>
                          </a:cxn>
                          <a:cxn ang="T60">
                            <a:pos x="T12" y="T13"/>
                          </a:cxn>
                          <a:cxn ang="T61">
                            <a:pos x="T14" y="T15"/>
                          </a:cxn>
                          <a:cxn ang="T62">
                            <a:pos x="T16" y="T17"/>
                          </a:cxn>
                          <a:cxn ang="T63">
                            <a:pos x="T18" y="T19"/>
                          </a:cxn>
                          <a:cxn ang="T64">
                            <a:pos x="T20" y="T21"/>
                          </a:cxn>
                          <a:cxn ang="T65">
                            <a:pos x="T22" y="T23"/>
                          </a:cxn>
                          <a:cxn ang="T66">
                            <a:pos x="T24" y="T25"/>
                          </a:cxn>
                          <a:cxn ang="T67">
                            <a:pos x="T26" y="T27"/>
                          </a:cxn>
                          <a:cxn ang="T68">
                            <a:pos x="T28" y="T29"/>
                          </a:cxn>
                          <a:cxn ang="T69">
                            <a:pos x="T30" y="T31"/>
                          </a:cxn>
                          <a:cxn ang="T70">
                            <a:pos x="T32" y="T33"/>
                          </a:cxn>
                          <a:cxn ang="T71">
                            <a:pos x="T34" y="T35"/>
                          </a:cxn>
                          <a:cxn ang="T72">
                            <a:pos x="T36" y="T37"/>
                          </a:cxn>
                          <a:cxn ang="T73">
                            <a:pos x="T38" y="T39"/>
                          </a:cxn>
                          <a:cxn ang="T74">
                            <a:pos x="T40" y="T41"/>
                          </a:cxn>
                          <a:cxn ang="T75">
                            <a:pos x="T42" y="T43"/>
                          </a:cxn>
                          <a:cxn ang="T76">
                            <a:pos x="T44" y="T45"/>
                          </a:cxn>
                          <a:cxn ang="T77">
                            <a:pos x="T46" y="T47"/>
                          </a:cxn>
                          <a:cxn ang="T78">
                            <a:pos x="T48" y="T49"/>
                          </a:cxn>
                          <a:cxn ang="T79">
                            <a:pos x="T50" y="T51"/>
                          </a:cxn>
                          <a:cxn ang="T80">
                            <a:pos x="T52" y="T53"/>
                          </a:cxn>
                        </a:cxnLst>
                        <a:rect l="0" t="0" r="r" b="b"/>
                        <a:pathLst>
                          <a:path w="4384" h="2857">
                            <a:moveTo>
                              <a:pt x="0" y="2052"/>
                            </a:moveTo>
                            <a:lnTo>
                              <a:pt x="1608" y="2857"/>
                            </a:lnTo>
                            <a:lnTo>
                              <a:pt x="1863" y="2622"/>
                            </a:lnTo>
                            <a:lnTo>
                              <a:pt x="2103" y="2401"/>
                            </a:lnTo>
                            <a:lnTo>
                              <a:pt x="2334" y="2200"/>
                            </a:lnTo>
                            <a:lnTo>
                              <a:pt x="2595" y="1986"/>
                            </a:lnTo>
                            <a:lnTo>
                              <a:pt x="2786" y="1833"/>
                            </a:lnTo>
                            <a:lnTo>
                              <a:pt x="3055" y="1640"/>
                            </a:lnTo>
                            <a:lnTo>
                              <a:pt x="3334" y="1439"/>
                            </a:lnTo>
                            <a:lnTo>
                              <a:pt x="3565" y="1265"/>
                            </a:lnTo>
                            <a:lnTo>
                              <a:pt x="3776" y="1120"/>
                            </a:lnTo>
                            <a:lnTo>
                              <a:pt x="3980" y="986"/>
                            </a:lnTo>
                            <a:lnTo>
                              <a:pt x="4181" y="851"/>
                            </a:lnTo>
                            <a:lnTo>
                              <a:pt x="4384" y="725"/>
                            </a:lnTo>
                            <a:lnTo>
                              <a:pt x="2938" y="0"/>
                            </a:lnTo>
                            <a:lnTo>
                              <a:pt x="2700" y="140"/>
                            </a:lnTo>
                            <a:lnTo>
                              <a:pt x="2459" y="293"/>
                            </a:lnTo>
                            <a:lnTo>
                              <a:pt x="2276" y="418"/>
                            </a:lnTo>
                            <a:lnTo>
                              <a:pt x="2085" y="572"/>
                            </a:lnTo>
                            <a:lnTo>
                              <a:pt x="1881" y="735"/>
                            </a:lnTo>
                            <a:lnTo>
                              <a:pt x="1680" y="909"/>
                            </a:lnTo>
                            <a:lnTo>
                              <a:pt x="1363" y="1102"/>
                            </a:lnTo>
                            <a:lnTo>
                              <a:pt x="1084" y="1275"/>
                            </a:lnTo>
                            <a:lnTo>
                              <a:pt x="823" y="1429"/>
                            </a:lnTo>
                            <a:lnTo>
                              <a:pt x="534" y="1632"/>
                            </a:lnTo>
                            <a:lnTo>
                              <a:pt x="275" y="1823"/>
                            </a:lnTo>
                            <a:lnTo>
                              <a:pt x="0" y="2052"/>
                            </a:lnTo>
                            <a:close/>
                          </a:path>
                        </a:pathLst>
                      </a:custGeom>
                      <a:solidFill>
                        <a:srgbClr val="7FFFDF"/>
                      </a:solidFill>
                      <a:ln w="1270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585" name="Freeform 238">
                        <a:extLst>
                          <a:ext uri="{FF2B5EF4-FFF2-40B4-BE49-F238E27FC236}">
                            <a16:creationId xmlns:a16="http://schemas.microsoft.com/office/drawing/2014/main" id="{E83A2AE9-51C7-ECF9-E241-6A6DD0A579FF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783" y="1925"/>
                        <a:ext cx="2192" cy="1428"/>
                      </a:xfrm>
                      <a:custGeom>
                        <a:avLst/>
                        <a:gdLst>
                          <a:gd name="T0" fmla="*/ 0 w 4384"/>
                          <a:gd name="T1" fmla="*/ 256 h 2857"/>
                          <a:gd name="T2" fmla="*/ 201 w 4384"/>
                          <a:gd name="T3" fmla="*/ 357 h 2857"/>
                          <a:gd name="T4" fmla="*/ 233 w 4384"/>
                          <a:gd name="T5" fmla="*/ 327 h 2857"/>
                          <a:gd name="T6" fmla="*/ 263 w 4384"/>
                          <a:gd name="T7" fmla="*/ 299 h 2857"/>
                          <a:gd name="T8" fmla="*/ 292 w 4384"/>
                          <a:gd name="T9" fmla="*/ 274 h 2857"/>
                          <a:gd name="T10" fmla="*/ 325 w 4384"/>
                          <a:gd name="T11" fmla="*/ 248 h 2857"/>
                          <a:gd name="T12" fmla="*/ 349 w 4384"/>
                          <a:gd name="T13" fmla="*/ 228 h 2857"/>
                          <a:gd name="T14" fmla="*/ 382 w 4384"/>
                          <a:gd name="T15" fmla="*/ 205 h 2857"/>
                          <a:gd name="T16" fmla="*/ 417 w 4384"/>
                          <a:gd name="T17" fmla="*/ 179 h 2857"/>
                          <a:gd name="T18" fmla="*/ 446 w 4384"/>
                          <a:gd name="T19" fmla="*/ 158 h 2857"/>
                          <a:gd name="T20" fmla="*/ 472 w 4384"/>
                          <a:gd name="T21" fmla="*/ 140 h 2857"/>
                          <a:gd name="T22" fmla="*/ 498 w 4384"/>
                          <a:gd name="T23" fmla="*/ 123 h 2857"/>
                          <a:gd name="T24" fmla="*/ 523 w 4384"/>
                          <a:gd name="T25" fmla="*/ 106 h 2857"/>
                          <a:gd name="T26" fmla="*/ 548 w 4384"/>
                          <a:gd name="T27" fmla="*/ 90 h 2857"/>
                          <a:gd name="T28" fmla="*/ 368 w 4384"/>
                          <a:gd name="T29" fmla="*/ 0 h 2857"/>
                          <a:gd name="T30" fmla="*/ 338 w 4384"/>
                          <a:gd name="T31" fmla="*/ 17 h 2857"/>
                          <a:gd name="T32" fmla="*/ 308 w 4384"/>
                          <a:gd name="T33" fmla="*/ 36 h 2857"/>
                          <a:gd name="T34" fmla="*/ 285 w 4384"/>
                          <a:gd name="T35" fmla="*/ 52 h 2857"/>
                          <a:gd name="T36" fmla="*/ 261 w 4384"/>
                          <a:gd name="T37" fmla="*/ 71 h 2857"/>
                          <a:gd name="T38" fmla="*/ 236 w 4384"/>
                          <a:gd name="T39" fmla="*/ 92 h 2857"/>
                          <a:gd name="T40" fmla="*/ 210 w 4384"/>
                          <a:gd name="T41" fmla="*/ 113 h 2857"/>
                          <a:gd name="T42" fmla="*/ 171 w 4384"/>
                          <a:gd name="T43" fmla="*/ 137 h 2857"/>
                          <a:gd name="T44" fmla="*/ 136 w 4384"/>
                          <a:gd name="T45" fmla="*/ 159 h 2857"/>
                          <a:gd name="T46" fmla="*/ 103 w 4384"/>
                          <a:gd name="T47" fmla="*/ 178 h 2857"/>
                          <a:gd name="T48" fmla="*/ 67 w 4384"/>
                          <a:gd name="T49" fmla="*/ 203 h 2857"/>
                          <a:gd name="T50" fmla="*/ 35 w 4384"/>
                          <a:gd name="T51" fmla="*/ 227 h 2857"/>
                          <a:gd name="T52" fmla="*/ 0 w 4384"/>
                          <a:gd name="T53" fmla="*/ 256 h 2857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60000 65536"/>
                          <a:gd name="T73" fmla="*/ 0 60000 65536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</a:gdLst>
                        <a:ahLst/>
                        <a:cxnLst>
                          <a:cxn ang="T54">
                            <a:pos x="T0" y="T1"/>
                          </a:cxn>
                          <a:cxn ang="T55">
                            <a:pos x="T2" y="T3"/>
                          </a:cxn>
                          <a:cxn ang="T56">
                            <a:pos x="T4" y="T5"/>
                          </a:cxn>
                          <a:cxn ang="T57">
                            <a:pos x="T6" y="T7"/>
                          </a:cxn>
                          <a:cxn ang="T58">
                            <a:pos x="T8" y="T9"/>
                          </a:cxn>
                          <a:cxn ang="T59">
                            <a:pos x="T10" y="T11"/>
                          </a:cxn>
                          <a:cxn ang="T60">
                            <a:pos x="T12" y="T13"/>
                          </a:cxn>
                          <a:cxn ang="T61">
                            <a:pos x="T14" y="T15"/>
                          </a:cxn>
                          <a:cxn ang="T62">
                            <a:pos x="T16" y="T17"/>
                          </a:cxn>
                          <a:cxn ang="T63">
                            <a:pos x="T18" y="T19"/>
                          </a:cxn>
                          <a:cxn ang="T64">
                            <a:pos x="T20" y="T21"/>
                          </a:cxn>
                          <a:cxn ang="T65">
                            <a:pos x="T22" y="T23"/>
                          </a:cxn>
                          <a:cxn ang="T66">
                            <a:pos x="T24" y="T25"/>
                          </a:cxn>
                          <a:cxn ang="T67">
                            <a:pos x="T26" y="T27"/>
                          </a:cxn>
                          <a:cxn ang="T68">
                            <a:pos x="T28" y="T29"/>
                          </a:cxn>
                          <a:cxn ang="T69">
                            <a:pos x="T30" y="T31"/>
                          </a:cxn>
                          <a:cxn ang="T70">
                            <a:pos x="T32" y="T33"/>
                          </a:cxn>
                          <a:cxn ang="T71">
                            <a:pos x="T34" y="T35"/>
                          </a:cxn>
                          <a:cxn ang="T72">
                            <a:pos x="T36" y="T37"/>
                          </a:cxn>
                          <a:cxn ang="T73">
                            <a:pos x="T38" y="T39"/>
                          </a:cxn>
                          <a:cxn ang="T74">
                            <a:pos x="T40" y="T41"/>
                          </a:cxn>
                          <a:cxn ang="T75">
                            <a:pos x="T42" y="T43"/>
                          </a:cxn>
                          <a:cxn ang="T76">
                            <a:pos x="T44" y="T45"/>
                          </a:cxn>
                          <a:cxn ang="T77">
                            <a:pos x="T46" y="T47"/>
                          </a:cxn>
                          <a:cxn ang="T78">
                            <a:pos x="T48" y="T49"/>
                          </a:cxn>
                          <a:cxn ang="T79">
                            <a:pos x="T50" y="T51"/>
                          </a:cxn>
                          <a:cxn ang="T80">
                            <a:pos x="T52" y="T53"/>
                          </a:cxn>
                        </a:cxnLst>
                        <a:rect l="0" t="0" r="r" b="b"/>
                        <a:pathLst>
                          <a:path w="4384" h="2857">
                            <a:moveTo>
                              <a:pt x="0" y="2053"/>
                            </a:moveTo>
                            <a:lnTo>
                              <a:pt x="1608" y="2857"/>
                            </a:lnTo>
                            <a:lnTo>
                              <a:pt x="1863" y="2620"/>
                            </a:lnTo>
                            <a:lnTo>
                              <a:pt x="2103" y="2399"/>
                            </a:lnTo>
                            <a:lnTo>
                              <a:pt x="2334" y="2198"/>
                            </a:lnTo>
                            <a:lnTo>
                              <a:pt x="2595" y="1987"/>
                            </a:lnTo>
                            <a:lnTo>
                              <a:pt x="2786" y="1831"/>
                            </a:lnTo>
                            <a:lnTo>
                              <a:pt x="3055" y="1640"/>
                            </a:lnTo>
                            <a:lnTo>
                              <a:pt x="3334" y="1437"/>
                            </a:lnTo>
                            <a:lnTo>
                              <a:pt x="3565" y="1264"/>
                            </a:lnTo>
                            <a:lnTo>
                              <a:pt x="3776" y="1120"/>
                            </a:lnTo>
                            <a:lnTo>
                              <a:pt x="3980" y="985"/>
                            </a:lnTo>
                            <a:lnTo>
                              <a:pt x="4181" y="851"/>
                            </a:lnTo>
                            <a:lnTo>
                              <a:pt x="4384" y="724"/>
                            </a:lnTo>
                            <a:lnTo>
                              <a:pt x="2938" y="0"/>
                            </a:lnTo>
                            <a:lnTo>
                              <a:pt x="2700" y="138"/>
                            </a:lnTo>
                            <a:lnTo>
                              <a:pt x="2459" y="291"/>
                            </a:lnTo>
                            <a:lnTo>
                              <a:pt x="2276" y="417"/>
                            </a:lnTo>
                            <a:lnTo>
                              <a:pt x="2085" y="570"/>
                            </a:lnTo>
                            <a:lnTo>
                              <a:pt x="1881" y="736"/>
                            </a:lnTo>
                            <a:lnTo>
                              <a:pt x="1680" y="909"/>
                            </a:lnTo>
                            <a:lnTo>
                              <a:pt x="1363" y="1100"/>
                            </a:lnTo>
                            <a:lnTo>
                              <a:pt x="1084" y="1273"/>
                            </a:lnTo>
                            <a:lnTo>
                              <a:pt x="823" y="1427"/>
                            </a:lnTo>
                            <a:lnTo>
                              <a:pt x="534" y="1630"/>
                            </a:lnTo>
                            <a:lnTo>
                              <a:pt x="275" y="1821"/>
                            </a:lnTo>
                            <a:lnTo>
                              <a:pt x="0" y="2053"/>
                            </a:lnTo>
                            <a:close/>
                          </a:path>
                        </a:pathLst>
                      </a:custGeom>
                      <a:solidFill>
                        <a:srgbClr val="DFFFFF"/>
                      </a:solidFill>
                      <a:ln w="1270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586" name="Freeform 239">
                        <a:extLst>
                          <a:ext uri="{FF2B5EF4-FFF2-40B4-BE49-F238E27FC236}">
                            <a16:creationId xmlns:a16="http://schemas.microsoft.com/office/drawing/2014/main" id="{6F594040-3A31-B7B3-04CE-E5898B1D843A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783" y="1886"/>
                        <a:ext cx="2192" cy="1428"/>
                      </a:xfrm>
                      <a:custGeom>
                        <a:avLst/>
                        <a:gdLst>
                          <a:gd name="T0" fmla="*/ 0 w 4384"/>
                          <a:gd name="T1" fmla="*/ 256 h 2857"/>
                          <a:gd name="T2" fmla="*/ 201 w 4384"/>
                          <a:gd name="T3" fmla="*/ 357 h 2857"/>
                          <a:gd name="T4" fmla="*/ 233 w 4384"/>
                          <a:gd name="T5" fmla="*/ 327 h 2857"/>
                          <a:gd name="T6" fmla="*/ 263 w 4384"/>
                          <a:gd name="T7" fmla="*/ 300 h 2857"/>
                          <a:gd name="T8" fmla="*/ 292 w 4384"/>
                          <a:gd name="T9" fmla="*/ 274 h 2857"/>
                          <a:gd name="T10" fmla="*/ 325 w 4384"/>
                          <a:gd name="T11" fmla="*/ 248 h 2857"/>
                          <a:gd name="T12" fmla="*/ 349 w 4384"/>
                          <a:gd name="T13" fmla="*/ 229 h 2857"/>
                          <a:gd name="T14" fmla="*/ 382 w 4384"/>
                          <a:gd name="T15" fmla="*/ 204 h 2857"/>
                          <a:gd name="T16" fmla="*/ 417 w 4384"/>
                          <a:gd name="T17" fmla="*/ 179 h 2857"/>
                          <a:gd name="T18" fmla="*/ 446 w 4384"/>
                          <a:gd name="T19" fmla="*/ 158 h 2857"/>
                          <a:gd name="T20" fmla="*/ 472 w 4384"/>
                          <a:gd name="T21" fmla="*/ 139 h 2857"/>
                          <a:gd name="T22" fmla="*/ 498 w 4384"/>
                          <a:gd name="T23" fmla="*/ 123 h 2857"/>
                          <a:gd name="T24" fmla="*/ 523 w 4384"/>
                          <a:gd name="T25" fmla="*/ 106 h 2857"/>
                          <a:gd name="T26" fmla="*/ 548 w 4384"/>
                          <a:gd name="T27" fmla="*/ 90 h 2857"/>
                          <a:gd name="T28" fmla="*/ 368 w 4384"/>
                          <a:gd name="T29" fmla="*/ 0 h 2857"/>
                          <a:gd name="T30" fmla="*/ 338 w 4384"/>
                          <a:gd name="T31" fmla="*/ 17 h 2857"/>
                          <a:gd name="T32" fmla="*/ 308 w 4384"/>
                          <a:gd name="T33" fmla="*/ 36 h 2857"/>
                          <a:gd name="T34" fmla="*/ 285 w 4384"/>
                          <a:gd name="T35" fmla="*/ 52 h 2857"/>
                          <a:gd name="T36" fmla="*/ 261 w 4384"/>
                          <a:gd name="T37" fmla="*/ 71 h 2857"/>
                          <a:gd name="T38" fmla="*/ 236 w 4384"/>
                          <a:gd name="T39" fmla="*/ 91 h 2857"/>
                          <a:gd name="T40" fmla="*/ 210 w 4384"/>
                          <a:gd name="T41" fmla="*/ 113 h 2857"/>
                          <a:gd name="T42" fmla="*/ 171 w 4384"/>
                          <a:gd name="T43" fmla="*/ 137 h 2857"/>
                          <a:gd name="T44" fmla="*/ 136 w 4384"/>
                          <a:gd name="T45" fmla="*/ 159 h 2857"/>
                          <a:gd name="T46" fmla="*/ 103 w 4384"/>
                          <a:gd name="T47" fmla="*/ 178 h 2857"/>
                          <a:gd name="T48" fmla="*/ 67 w 4384"/>
                          <a:gd name="T49" fmla="*/ 203 h 2857"/>
                          <a:gd name="T50" fmla="*/ 35 w 4384"/>
                          <a:gd name="T51" fmla="*/ 227 h 2857"/>
                          <a:gd name="T52" fmla="*/ 0 w 4384"/>
                          <a:gd name="T53" fmla="*/ 256 h 2857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60000 65536"/>
                          <a:gd name="T73" fmla="*/ 0 60000 65536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</a:gdLst>
                        <a:ahLst/>
                        <a:cxnLst>
                          <a:cxn ang="T54">
                            <a:pos x="T0" y="T1"/>
                          </a:cxn>
                          <a:cxn ang="T55">
                            <a:pos x="T2" y="T3"/>
                          </a:cxn>
                          <a:cxn ang="T56">
                            <a:pos x="T4" y="T5"/>
                          </a:cxn>
                          <a:cxn ang="T57">
                            <a:pos x="T6" y="T7"/>
                          </a:cxn>
                          <a:cxn ang="T58">
                            <a:pos x="T8" y="T9"/>
                          </a:cxn>
                          <a:cxn ang="T59">
                            <a:pos x="T10" y="T11"/>
                          </a:cxn>
                          <a:cxn ang="T60">
                            <a:pos x="T12" y="T13"/>
                          </a:cxn>
                          <a:cxn ang="T61">
                            <a:pos x="T14" y="T15"/>
                          </a:cxn>
                          <a:cxn ang="T62">
                            <a:pos x="T16" y="T17"/>
                          </a:cxn>
                          <a:cxn ang="T63">
                            <a:pos x="T18" y="T19"/>
                          </a:cxn>
                          <a:cxn ang="T64">
                            <a:pos x="T20" y="T21"/>
                          </a:cxn>
                          <a:cxn ang="T65">
                            <a:pos x="T22" y="T23"/>
                          </a:cxn>
                          <a:cxn ang="T66">
                            <a:pos x="T24" y="T25"/>
                          </a:cxn>
                          <a:cxn ang="T67">
                            <a:pos x="T26" y="T27"/>
                          </a:cxn>
                          <a:cxn ang="T68">
                            <a:pos x="T28" y="T29"/>
                          </a:cxn>
                          <a:cxn ang="T69">
                            <a:pos x="T30" y="T31"/>
                          </a:cxn>
                          <a:cxn ang="T70">
                            <a:pos x="T32" y="T33"/>
                          </a:cxn>
                          <a:cxn ang="T71">
                            <a:pos x="T34" y="T35"/>
                          </a:cxn>
                          <a:cxn ang="T72">
                            <a:pos x="T36" y="T37"/>
                          </a:cxn>
                          <a:cxn ang="T73">
                            <a:pos x="T38" y="T39"/>
                          </a:cxn>
                          <a:cxn ang="T74">
                            <a:pos x="T40" y="T41"/>
                          </a:cxn>
                          <a:cxn ang="T75">
                            <a:pos x="T42" y="T43"/>
                          </a:cxn>
                          <a:cxn ang="T76">
                            <a:pos x="T44" y="T45"/>
                          </a:cxn>
                          <a:cxn ang="T77">
                            <a:pos x="T46" y="T47"/>
                          </a:cxn>
                          <a:cxn ang="T78">
                            <a:pos x="T48" y="T49"/>
                          </a:cxn>
                          <a:cxn ang="T79">
                            <a:pos x="T50" y="T51"/>
                          </a:cxn>
                          <a:cxn ang="T80">
                            <a:pos x="T52" y="T53"/>
                          </a:cxn>
                        </a:cxnLst>
                        <a:rect l="0" t="0" r="r" b="b"/>
                        <a:pathLst>
                          <a:path w="4384" h="2857">
                            <a:moveTo>
                              <a:pt x="0" y="2052"/>
                            </a:moveTo>
                            <a:lnTo>
                              <a:pt x="1608" y="2857"/>
                            </a:lnTo>
                            <a:lnTo>
                              <a:pt x="1863" y="2622"/>
                            </a:lnTo>
                            <a:lnTo>
                              <a:pt x="2103" y="2400"/>
                            </a:lnTo>
                            <a:lnTo>
                              <a:pt x="2334" y="2197"/>
                            </a:lnTo>
                            <a:lnTo>
                              <a:pt x="2595" y="1986"/>
                            </a:lnTo>
                            <a:lnTo>
                              <a:pt x="2786" y="1833"/>
                            </a:lnTo>
                            <a:lnTo>
                              <a:pt x="3055" y="1639"/>
                            </a:lnTo>
                            <a:lnTo>
                              <a:pt x="3334" y="1438"/>
                            </a:lnTo>
                            <a:lnTo>
                              <a:pt x="3565" y="1265"/>
                            </a:lnTo>
                            <a:lnTo>
                              <a:pt x="3776" y="1119"/>
                            </a:lnTo>
                            <a:lnTo>
                              <a:pt x="3980" y="986"/>
                            </a:lnTo>
                            <a:lnTo>
                              <a:pt x="4181" y="850"/>
                            </a:lnTo>
                            <a:lnTo>
                              <a:pt x="4384" y="723"/>
                            </a:lnTo>
                            <a:lnTo>
                              <a:pt x="2938" y="0"/>
                            </a:lnTo>
                            <a:lnTo>
                              <a:pt x="2700" y="137"/>
                            </a:lnTo>
                            <a:lnTo>
                              <a:pt x="2459" y="293"/>
                            </a:lnTo>
                            <a:lnTo>
                              <a:pt x="2276" y="418"/>
                            </a:lnTo>
                            <a:lnTo>
                              <a:pt x="2085" y="571"/>
                            </a:lnTo>
                            <a:lnTo>
                              <a:pt x="1881" y="735"/>
                            </a:lnTo>
                            <a:lnTo>
                              <a:pt x="1680" y="908"/>
                            </a:lnTo>
                            <a:lnTo>
                              <a:pt x="1363" y="1101"/>
                            </a:lnTo>
                            <a:lnTo>
                              <a:pt x="1084" y="1273"/>
                            </a:lnTo>
                            <a:lnTo>
                              <a:pt x="823" y="1428"/>
                            </a:lnTo>
                            <a:lnTo>
                              <a:pt x="534" y="1629"/>
                            </a:lnTo>
                            <a:lnTo>
                              <a:pt x="275" y="1823"/>
                            </a:lnTo>
                            <a:lnTo>
                              <a:pt x="0" y="2052"/>
                            </a:lnTo>
                            <a:close/>
                          </a:path>
                        </a:pathLst>
                      </a:custGeom>
                      <a:solidFill>
                        <a:srgbClr val="7FFFDF"/>
                      </a:solidFill>
                      <a:ln w="1270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587" name="Freeform 240">
                        <a:extLst>
                          <a:ext uri="{FF2B5EF4-FFF2-40B4-BE49-F238E27FC236}">
                            <a16:creationId xmlns:a16="http://schemas.microsoft.com/office/drawing/2014/main" id="{AE819363-6E0C-FA1A-CC02-390CBC50F38D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783" y="1848"/>
                        <a:ext cx="2192" cy="1429"/>
                      </a:xfrm>
                      <a:custGeom>
                        <a:avLst/>
                        <a:gdLst>
                          <a:gd name="T0" fmla="*/ 0 w 4384"/>
                          <a:gd name="T1" fmla="*/ 257 h 2857"/>
                          <a:gd name="T2" fmla="*/ 201 w 4384"/>
                          <a:gd name="T3" fmla="*/ 358 h 2857"/>
                          <a:gd name="T4" fmla="*/ 233 w 4384"/>
                          <a:gd name="T5" fmla="*/ 328 h 2857"/>
                          <a:gd name="T6" fmla="*/ 263 w 4384"/>
                          <a:gd name="T7" fmla="*/ 300 h 2857"/>
                          <a:gd name="T8" fmla="*/ 292 w 4384"/>
                          <a:gd name="T9" fmla="*/ 275 h 2857"/>
                          <a:gd name="T10" fmla="*/ 325 w 4384"/>
                          <a:gd name="T11" fmla="*/ 248 h 2857"/>
                          <a:gd name="T12" fmla="*/ 349 w 4384"/>
                          <a:gd name="T13" fmla="*/ 229 h 2857"/>
                          <a:gd name="T14" fmla="*/ 382 w 4384"/>
                          <a:gd name="T15" fmla="*/ 205 h 2857"/>
                          <a:gd name="T16" fmla="*/ 417 w 4384"/>
                          <a:gd name="T17" fmla="*/ 180 h 2857"/>
                          <a:gd name="T18" fmla="*/ 446 w 4384"/>
                          <a:gd name="T19" fmla="*/ 158 h 2857"/>
                          <a:gd name="T20" fmla="*/ 472 w 4384"/>
                          <a:gd name="T21" fmla="*/ 140 h 2857"/>
                          <a:gd name="T22" fmla="*/ 498 w 4384"/>
                          <a:gd name="T23" fmla="*/ 123 h 2857"/>
                          <a:gd name="T24" fmla="*/ 523 w 4384"/>
                          <a:gd name="T25" fmla="*/ 107 h 2857"/>
                          <a:gd name="T26" fmla="*/ 548 w 4384"/>
                          <a:gd name="T27" fmla="*/ 91 h 2857"/>
                          <a:gd name="T28" fmla="*/ 368 w 4384"/>
                          <a:gd name="T29" fmla="*/ 0 h 2857"/>
                          <a:gd name="T30" fmla="*/ 338 w 4384"/>
                          <a:gd name="T31" fmla="*/ 18 h 2857"/>
                          <a:gd name="T32" fmla="*/ 308 w 4384"/>
                          <a:gd name="T33" fmla="*/ 37 h 2857"/>
                          <a:gd name="T34" fmla="*/ 285 w 4384"/>
                          <a:gd name="T35" fmla="*/ 52 h 2857"/>
                          <a:gd name="T36" fmla="*/ 261 w 4384"/>
                          <a:gd name="T37" fmla="*/ 72 h 2857"/>
                          <a:gd name="T38" fmla="*/ 236 w 4384"/>
                          <a:gd name="T39" fmla="*/ 92 h 2857"/>
                          <a:gd name="T40" fmla="*/ 210 w 4384"/>
                          <a:gd name="T41" fmla="*/ 114 h 2857"/>
                          <a:gd name="T42" fmla="*/ 171 w 4384"/>
                          <a:gd name="T43" fmla="*/ 138 h 2857"/>
                          <a:gd name="T44" fmla="*/ 136 w 4384"/>
                          <a:gd name="T45" fmla="*/ 160 h 2857"/>
                          <a:gd name="T46" fmla="*/ 103 w 4384"/>
                          <a:gd name="T47" fmla="*/ 179 h 2857"/>
                          <a:gd name="T48" fmla="*/ 67 w 4384"/>
                          <a:gd name="T49" fmla="*/ 204 h 2857"/>
                          <a:gd name="T50" fmla="*/ 35 w 4384"/>
                          <a:gd name="T51" fmla="*/ 228 h 2857"/>
                          <a:gd name="T52" fmla="*/ 0 w 4384"/>
                          <a:gd name="T53" fmla="*/ 257 h 2857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60000 65536"/>
                          <a:gd name="T73" fmla="*/ 0 60000 65536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</a:gdLst>
                        <a:ahLst/>
                        <a:cxnLst>
                          <a:cxn ang="T54">
                            <a:pos x="T0" y="T1"/>
                          </a:cxn>
                          <a:cxn ang="T55">
                            <a:pos x="T2" y="T3"/>
                          </a:cxn>
                          <a:cxn ang="T56">
                            <a:pos x="T4" y="T5"/>
                          </a:cxn>
                          <a:cxn ang="T57">
                            <a:pos x="T6" y="T7"/>
                          </a:cxn>
                          <a:cxn ang="T58">
                            <a:pos x="T8" y="T9"/>
                          </a:cxn>
                          <a:cxn ang="T59">
                            <a:pos x="T10" y="T11"/>
                          </a:cxn>
                          <a:cxn ang="T60">
                            <a:pos x="T12" y="T13"/>
                          </a:cxn>
                          <a:cxn ang="T61">
                            <a:pos x="T14" y="T15"/>
                          </a:cxn>
                          <a:cxn ang="T62">
                            <a:pos x="T16" y="T17"/>
                          </a:cxn>
                          <a:cxn ang="T63">
                            <a:pos x="T18" y="T19"/>
                          </a:cxn>
                          <a:cxn ang="T64">
                            <a:pos x="T20" y="T21"/>
                          </a:cxn>
                          <a:cxn ang="T65">
                            <a:pos x="T22" y="T23"/>
                          </a:cxn>
                          <a:cxn ang="T66">
                            <a:pos x="T24" y="T25"/>
                          </a:cxn>
                          <a:cxn ang="T67">
                            <a:pos x="T26" y="T27"/>
                          </a:cxn>
                          <a:cxn ang="T68">
                            <a:pos x="T28" y="T29"/>
                          </a:cxn>
                          <a:cxn ang="T69">
                            <a:pos x="T30" y="T31"/>
                          </a:cxn>
                          <a:cxn ang="T70">
                            <a:pos x="T32" y="T33"/>
                          </a:cxn>
                          <a:cxn ang="T71">
                            <a:pos x="T34" y="T35"/>
                          </a:cxn>
                          <a:cxn ang="T72">
                            <a:pos x="T36" y="T37"/>
                          </a:cxn>
                          <a:cxn ang="T73">
                            <a:pos x="T38" y="T39"/>
                          </a:cxn>
                          <a:cxn ang="T74">
                            <a:pos x="T40" y="T41"/>
                          </a:cxn>
                          <a:cxn ang="T75">
                            <a:pos x="T42" y="T43"/>
                          </a:cxn>
                          <a:cxn ang="T76">
                            <a:pos x="T44" y="T45"/>
                          </a:cxn>
                          <a:cxn ang="T77">
                            <a:pos x="T46" y="T47"/>
                          </a:cxn>
                          <a:cxn ang="T78">
                            <a:pos x="T48" y="T49"/>
                          </a:cxn>
                          <a:cxn ang="T79">
                            <a:pos x="T50" y="T51"/>
                          </a:cxn>
                          <a:cxn ang="T80">
                            <a:pos x="T52" y="T53"/>
                          </a:cxn>
                        </a:cxnLst>
                        <a:rect l="0" t="0" r="r" b="b"/>
                        <a:pathLst>
                          <a:path w="4384" h="2857">
                            <a:moveTo>
                              <a:pt x="0" y="2050"/>
                            </a:moveTo>
                            <a:lnTo>
                              <a:pt x="1608" y="2857"/>
                            </a:lnTo>
                            <a:lnTo>
                              <a:pt x="1863" y="2620"/>
                            </a:lnTo>
                            <a:lnTo>
                              <a:pt x="2103" y="2399"/>
                            </a:lnTo>
                            <a:lnTo>
                              <a:pt x="2334" y="2198"/>
                            </a:lnTo>
                            <a:lnTo>
                              <a:pt x="2595" y="1984"/>
                            </a:lnTo>
                            <a:lnTo>
                              <a:pt x="2786" y="1831"/>
                            </a:lnTo>
                            <a:lnTo>
                              <a:pt x="3055" y="1638"/>
                            </a:lnTo>
                            <a:lnTo>
                              <a:pt x="3334" y="1436"/>
                            </a:lnTo>
                            <a:lnTo>
                              <a:pt x="3565" y="1263"/>
                            </a:lnTo>
                            <a:lnTo>
                              <a:pt x="3776" y="1120"/>
                            </a:lnTo>
                            <a:lnTo>
                              <a:pt x="3980" y="984"/>
                            </a:lnTo>
                            <a:lnTo>
                              <a:pt x="4181" y="849"/>
                            </a:lnTo>
                            <a:lnTo>
                              <a:pt x="4384" y="723"/>
                            </a:lnTo>
                            <a:lnTo>
                              <a:pt x="2938" y="0"/>
                            </a:lnTo>
                            <a:lnTo>
                              <a:pt x="2700" y="137"/>
                            </a:lnTo>
                            <a:lnTo>
                              <a:pt x="2459" y="291"/>
                            </a:lnTo>
                            <a:lnTo>
                              <a:pt x="2276" y="416"/>
                            </a:lnTo>
                            <a:lnTo>
                              <a:pt x="2085" y="570"/>
                            </a:lnTo>
                            <a:lnTo>
                              <a:pt x="1881" y="733"/>
                            </a:lnTo>
                            <a:lnTo>
                              <a:pt x="1680" y="906"/>
                            </a:lnTo>
                            <a:lnTo>
                              <a:pt x="1363" y="1100"/>
                            </a:lnTo>
                            <a:lnTo>
                              <a:pt x="1084" y="1273"/>
                            </a:lnTo>
                            <a:lnTo>
                              <a:pt x="823" y="1426"/>
                            </a:lnTo>
                            <a:lnTo>
                              <a:pt x="534" y="1630"/>
                            </a:lnTo>
                            <a:lnTo>
                              <a:pt x="275" y="1821"/>
                            </a:lnTo>
                            <a:lnTo>
                              <a:pt x="0" y="2050"/>
                            </a:lnTo>
                            <a:close/>
                          </a:path>
                        </a:pathLst>
                      </a:custGeom>
                      <a:solidFill>
                        <a:srgbClr val="DFFFFF"/>
                      </a:solidFill>
                      <a:ln w="1270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588" name="Freeform 241">
                        <a:extLst>
                          <a:ext uri="{FF2B5EF4-FFF2-40B4-BE49-F238E27FC236}">
                            <a16:creationId xmlns:a16="http://schemas.microsoft.com/office/drawing/2014/main" id="{FC9B61F9-748E-BDF2-D2BC-C61EC0A37BC6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783" y="1809"/>
                        <a:ext cx="2192" cy="1429"/>
                      </a:xfrm>
                      <a:custGeom>
                        <a:avLst/>
                        <a:gdLst>
                          <a:gd name="T0" fmla="*/ 0 w 4384"/>
                          <a:gd name="T1" fmla="*/ 257 h 2857"/>
                          <a:gd name="T2" fmla="*/ 201 w 4384"/>
                          <a:gd name="T3" fmla="*/ 358 h 2857"/>
                          <a:gd name="T4" fmla="*/ 233 w 4384"/>
                          <a:gd name="T5" fmla="*/ 328 h 2857"/>
                          <a:gd name="T6" fmla="*/ 263 w 4384"/>
                          <a:gd name="T7" fmla="*/ 300 h 2857"/>
                          <a:gd name="T8" fmla="*/ 292 w 4384"/>
                          <a:gd name="T9" fmla="*/ 275 h 2857"/>
                          <a:gd name="T10" fmla="*/ 325 w 4384"/>
                          <a:gd name="T11" fmla="*/ 249 h 2857"/>
                          <a:gd name="T12" fmla="*/ 349 w 4384"/>
                          <a:gd name="T13" fmla="*/ 229 h 2857"/>
                          <a:gd name="T14" fmla="*/ 382 w 4384"/>
                          <a:gd name="T15" fmla="*/ 205 h 2857"/>
                          <a:gd name="T16" fmla="*/ 417 w 4384"/>
                          <a:gd name="T17" fmla="*/ 180 h 2857"/>
                          <a:gd name="T18" fmla="*/ 446 w 4384"/>
                          <a:gd name="T19" fmla="*/ 158 h 2857"/>
                          <a:gd name="T20" fmla="*/ 472 w 4384"/>
                          <a:gd name="T21" fmla="*/ 140 h 2857"/>
                          <a:gd name="T22" fmla="*/ 498 w 4384"/>
                          <a:gd name="T23" fmla="*/ 123 h 2857"/>
                          <a:gd name="T24" fmla="*/ 523 w 4384"/>
                          <a:gd name="T25" fmla="*/ 107 h 2857"/>
                          <a:gd name="T26" fmla="*/ 548 w 4384"/>
                          <a:gd name="T27" fmla="*/ 91 h 2857"/>
                          <a:gd name="T28" fmla="*/ 368 w 4384"/>
                          <a:gd name="T29" fmla="*/ 0 h 2857"/>
                          <a:gd name="T30" fmla="*/ 338 w 4384"/>
                          <a:gd name="T31" fmla="*/ 18 h 2857"/>
                          <a:gd name="T32" fmla="*/ 308 w 4384"/>
                          <a:gd name="T33" fmla="*/ 37 h 2857"/>
                          <a:gd name="T34" fmla="*/ 285 w 4384"/>
                          <a:gd name="T35" fmla="*/ 53 h 2857"/>
                          <a:gd name="T36" fmla="*/ 261 w 4384"/>
                          <a:gd name="T37" fmla="*/ 72 h 2857"/>
                          <a:gd name="T38" fmla="*/ 236 w 4384"/>
                          <a:gd name="T39" fmla="*/ 92 h 2857"/>
                          <a:gd name="T40" fmla="*/ 210 w 4384"/>
                          <a:gd name="T41" fmla="*/ 114 h 2857"/>
                          <a:gd name="T42" fmla="*/ 171 w 4384"/>
                          <a:gd name="T43" fmla="*/ 138 h 2857"/>
                          <a:gd name="T44" fmla="*/ 136 w 4384"/>
                          <a:gd name="T45" fmla="*/ 160 h 2857"/>
                          <a:gd name="T46" fmla="*/ 103 w 4384"/>
                          <a:gd name="T47" fmla="*/ 179 h 2857"/>
                          <a:gd name="T48" fmla="*/ 67 w 4384"/>
                          <a:gd name="T49" fmla="*/ 204 h 2857"/>
                          <a:gd name="T50" fmla="*/ 35 w 4384"/>
                          <a:gd name="T51" fmla="*/ 228 h 2857"/>
                          <a:gd name="T52" fmla="*/ 0 w 4384"/>
                          <a:gd name="T53" fmla="*/ 257 h 2857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60000 65536"/>
                          <a:gd name="T73" fmla="*/ 0 60000 65536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</a:gdLst>
                        <a:ahLst/>
                        <a:cxnLst>
                          <a:cxn ang="T54">
                            <a:pos x="T0" y="T1"/>
                          </a:cxn>
                          <a:cxn ang="T55">
                            <a:pos x="T2" y="T3"/>
                          </a:cxn>
                          <a:cxn ang="T56">
                            <a:pos x="T4" y="T5"/>
                          </a:cxn>
                          <a:cxn ang="T57">
                            <a:pos x="T6" y="T7"/>
                          </a:cxn>
                          <a:cxn ang="T58">
                            <a:pos x="T8" y="T9"/>
                          </a:cxn>
                          <a:cxn ang="T59">
                            <a:pos x="T10" y="T11"/>
                          </a:cxn>
                          <a:cxn ang="T60">
                            <a:pos x="T12" y="T13"/>
                          </a:cxn>
                          <a:cxn ang="T61">
                            <a:pos x="T14" y="T15"/>
                          </a:cxn>
                          <a:cxn ang="T62">
                            <a:pos x="T16" y="T17"/>
                          </a:cxn>
                          <a:cxn ang="T63">
                            <a:pos x="T18" y="T19"/>
                          </a:cxn>
                          <a:cxn ang="T64">
                            <a:pos x="T20" y="T21"/>
                          </a:cxn>
                          <a:cxn ang="T65">
                            <a:pos x="T22" y="T23"/>
                          </a:cxn>
                          <a:cxn ang="T66">
                            <a:pos x="T24" y="T25"/>
                          </a:cxn>
                          <a:cxn ang="T67">
                            <a:pos x="T26" y="T27"/>
                          </a:cxn>
                          <a:cxn ang="T68">
                            <a:pos x="T28" y="T29"/>
                          </a:cxn>
                          <a:cxn ang="T69">
                            <a:pos x="T30" y="T31"/>
                          </a:cxn>
                          <a:cxn ang="T70">
                            <a:pos x="T32" y="T33"/>
                          </a:cxn>
                          <a:cxn ang="T71">
                            <a:pos x="T34" y="T35"/>
                          </a:cxn>
                          <a:cxn ang="T72">
                            <a:pos x="T36" y="T37"/>
                          </a:cxn>
                          <a:cxn ang="T73">
                            <a:pos x="T38" y="T39"/>
                          </a:cxn>
                          <a:cxn ang="T74">
                            <a:pos x="T40" y="T41"/>
                          </a:cxn>
                          <a:cxn ang="T75">
                            <a:pos x="T42" y="T43"/>
                          </a:cxn>
                          <a:cxn ang="T76">
                            <a:pos x="T44" y="T45"/>
                          </a:cxn>
                          <a:cxn ang="T77">
                            <a:pos x="T46" y="T47"/>
                          </a:cxn>
                          <a:cxn ang="T78">
                            <a:pos x="T48" y="T49"/>
                          </a:cxn>
                          <a:cxn ang="T79">
                            <a:pos x="T50" y="T51"/>
                          </a:cxn>
                          <a:cxn ang="T80">
                            <a:pos x="T52" y="T53"/>
                          </a:cxn>
                        </a:cxnLst>
                        <a:rect l="0" t="0" r="r" b="b"/>
                        <a:pathLst>
                          <a:path w="4384" h="2857">
                            <a:moveTo>
                              <a:pt x="0" y="2052"/>
                            </a:moveTo>
                            <a:lnTo>
                              <a:pt x="1608" y="2857"/>
                            </a:lnTo>
                            <a:lnTo>
                              <a:pt x="1863" y="2622"/>
                            </a:lnTo>
                            <a:lnTo>
                              <a:pt x="2103" y="2399"/>
                            </a:lnTo>
                            <a:lnTo>
                              <a:pt x="2334" y="2198"/>
                            </a:lnTo>
                            <a:lnTo>
                              <a:pt x="2595" y="1987"/>
                            </a:lnTo>
                            <a:lnTo>
                              <a:pt x="2786" y="1831"/>
                            </a:lnTo>
                            <a:lnTo>
                              <a:pt x="3055" y="1640"/>
                            </a:lnTo>
                            <a:lnTo>
                              <a:pt x="3334" y="1437"/>
                            </a:lnTo>
                            <a:lnTo>
                              <a:pt x="3565" y="1263"/>
                            </a:lnTo>
                            <a:lnTo>
                              <a:pt x="3776" y="1120"/>
                            </a:lnTo>
                            <a:lnTo>
                              <a:pt x="3980" y="984"/>
                            </a:lnTo>
                            <a:lnTo>
                              <a:pt x="4181" y="851"/>
                            </a:lnTo>
                            <a:lnTo>
                              <a:pt x="4384" y="723"/>
                            </a:lnTo>
                            <a:lnTo>
                              <a:pt x="2938" y="0"/>
                            </a:lnTo>
                            <a:lnTo>
                              <a:pt x="2700" y="138"/>
                            </a:lnTo>
                            <a:lnTo>
                              <a:pt x="2459" y="291"/>
                            </a:lnTo>
                            <a:lnTo>
                              <a:pt x="2276" y="417"/>
                            </a:lnTo>
                            <a:lnTo>
                              <a:pt x="2085" y="572"/>
                            </a:lnTo>
                            <a:lnTo>
                              <a:pt x="1881" y="735"/>
                            </a:lnTo>
                            <a:lnTo>
                              <a:pt x="1680" y="909"/>
                            </a:lnTo>
                            <a:lnTo>
                              <a:pt x="1363" y="1100"/>
                            </a:lnTo>
                            <a:lnTo>
                              <a:pt x="1084" y="1273"/>
                            </a:lnTo>
                            <a:lnTo>
                              <a:pt x="823" y="1427"/>
                            </a:lnTo>
                            <a:lnTo>
                              <a:pt x="534" y="1630"/>
                            </a:lnTo>
                            <a:lnTo>
                              <a:pt x="275" y="1823"/>
                            </a:lnTo>
                            <a:lnTo>
                              <a:pt x="0" y="2052"/>
                            </a:lnTo>
                            <a:close/>
                          </a:path>
                        </a:pathLst>
                      </a:custGeom>
                      <a:solidFill>
                        <a:srgbClr val="7FFFDF"/>
                      </a:solidFill>
                      <a:ln w="1270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589" name="Freeform 242">
                        <a:extLst>
                          <a:ext uri="{FF2B5EF4-FFF2-40B4-BE49-F238E27FC236}">
                            <a16:creationId xmlns:a16="http://schemas.microsoft.com/office/drawing/2014/main" id="{05956B6E-D9A4-1DC2-C3E4-26D8B70C7C5D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783" y="1770"/>
                        <a:ext cx="2192" cy="1429"/>
                      </a:xfrm>
                      <a:custGeom>
                        <a:avLst/>
                        <a:gdLst>
                          <a:gd name="T0" fmla="*/ 0 w 4384"/>
                          <a:gd name="T1" fmla="*/ 257 h 2857"/>
                          <a:gd name="T2" fmla="*/ 201 w 4384"/>
                          <a:gd name="T3" fmla="*/ 358 h 2857"/>
                          <a:gd name="T4" fmla="*/ 233 w 4384"/>
                          <a:gd name="T5" fmla="*/ 328 h 2857"/>
                          <a:gd name="T6" fmla="*/ 263 w 4384"/>
                          <a:gd name="T7" fmla="*/ 300 h 2857"/>
                          <a:gd name="T8" fmla="*/ 292 w 4384"/>
                          <a:gd name="T9" fmla="*/ 275 h 2857"/>
                          <a:gd name="T10" fmla="*/ 325 w 4384"/>
                          <a:gd name="T11" fmla="*/ 249 h 2857"/>
                          <a:gd name="T12" fmla="*/ 349 w 4384"/>
                          <a:gd name="T13" fmla="*/ 230 h 2857"/>
                          <a:gd name="T14" fmla="*/ 382 w 4384"/>
                          <a:gd name="T15" fmla="*/ 205 h 2857"/>
                          <a:gd name="T16" fmla="*/ 417 w 4384"/>
                          <a:gd name="T17" fmla="*/ 180 h 2857"/>
                          <a:gd name="T18" fmla="*/ 446 w 4384"/>
                          <a:gd name="T19" fmla="*/ 159 h 2857"/>
                          <a:gd name="T20" fmla="*/ 472 w 4384"/>
                          <a:gd name="T21" fmla="*/ 140 h 2857"/>
                          <a:gd name="T22" fmla="*/ 498 w 4384"/>
                          <a:gd name="T23" fmla="*/ 124 h 2857"/>
                          <a:gd name="T24" fmla="*/ 523 w 4384"/>
                          <a:gd name="T25" fmla="*/ 107 h 2857"/>
                          <a:gd name="T26" fmla="*/ 548 w 4384"/>
                          <a:gd name="T27" fmla="*/ 91 h 2857"/>
                          <a:gd name="T28" fmla="*/ 368 w 4384"/>
                          <a:gd name="T29" fmla="*/ 0 h 2857"/>
                          <a:gd name="T30" fmla="*/ 338 w 4384"/>
                          <a:gd name="T31" fmla="*/ 18 h 2857"/>
                          <a:gd name="T32" fmla="*/ 308 w 4384"/>
                          <a:gd name="T33" fmla="*/ 37 h 2857"/>
                          <a:gd name="T34" fmla="*/ 285 w 4384"/>
                          <a:gd name="T35" fmla="*/ 53 h 2857"/>
                          <a:gd name="T36" fmla="*/ 261 w 4384"/>
                          <a:gd name="T37" fmla="*/ 72 h 2857"/>
                          <a:gd name="T38" fmla="*/ 236 w 4384"/>
                          <a:gd name="T39" fmla="*/ 92 h 2857"/>
                          <a:gd name="T40" fmla="*/ 210 w 4384"/>
                          <a:gd name="T41" fmla="*/ 114 h 2857"/>
                          <a:gd name="T42" fmla="*/ 171 w 4384"/>
                          <a:gd name="T43" fmla="*/ 138 h 2857"/>
                          <a:gd name="T44" fmla="*/ 136 w 4384"/>
                          <a:gd name="T45" fmla="*/ 160 h 2857"/>
                          <a:gd name="T46" fmla="*/ 103 w 4384"/>
                          <a:gd name="T47" fmla="*/ 179 h 2857"/>
                          <a:gd name="T48" fmla="*/ 67 w 4384"/>
                          <a:gd name="T49" fmla="*/ 204 h 2857"/>
                          <a:gd name="T50" fmla="*/ 35 w 4384"/>
                          <a:gd name="T51" fmla="*/ 228 h 2857"/>
                          <a:gd name="T52" fmla="*/ 0 w 4384"/>
                          <a:gd name="T53" fmla="*/ 257 h 2857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60000 65536"/>
                          <a:gd name="T73" fmla="*/ 0 60000 65536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</a:gdLst>
                        <a:ahLst/>
                        <a:cxnLst>
                          <a:cxn ang="T54">
                            <a:pos x="T0" y="T1"/>
                          </a:cxn>
                          <a:cxn ang="T55">
                            <a:pos x="T2" y="T3"/>
                          </a:cxn>
                          <a:cxn ang="T56">
                            <a:pos x="T4" y="T5"/>
                          </a:cxn>
                          <a:cxn ang="T57">
                            <a:pos x="T6" y="T7"/>
                          </a:cxn>
                          <a:cxn ang="T58">
                            <a:pos x="T8" y="T9"/>
                          </a:cxn>
                          <a:cxn ang="T59">
                            <a:pos x="T10" y="T11"/>
                          </a:cxn>
                          <a:cxn ang="T60">
                            <a:pos x="T12" y="T13"/>
                          </a:cxn>
                          <a:cxn ang="T61">
                            <a:pos x="T14" y="T15"/>
                          </a:cxn>
                          <a:cxn ang="T62">
                            <a:pos x="T16" y="T17"/>
                          </a:cxn>
                          <a:cxn ang="T63">
                            <a:pos x="T18" y="T19"/>
                          </a:cxn>
                          <a:cxn ang="T64">
                            <a:pos x="T20" y="T21"/>
                          </a:cxn>
                          <a:cxn ang="T65">
                            <a:pos x="T22" y="T23"/>
                          </a:cxn>
                          <a:cxn ang="T66">
                            <a:pos x="T24" y="T25"/>
                          </a:cxn>
                          <a:cxn ang="T67">
                            <a:pos x="T26" y="T27"/>
                          </a:cxn>
                          <a:cxn ang="T68">
                            <a:pos x="T28" y="T29"/>
                          </a:cxn>
                          <a:cxn ang="T69">
                            <a:pos x="T30" y="T31"/>
                          </a:cxn>
                          <a:cxn ang="T70">
                            <a:pos x="T32" y="T33"/>
                          </a:cxn>
                          <a:cxn ang="T71">
                            <a:pos x="T34" y="T35"/>
                          </a:cxn>
                          <a:cxn ang="T72">
                            <a:pos x="T36" y="T37"/>
                          </a:cxn>
                          <a:cxn ang="T73">
                            <a:pos x="T38" y="T39"/>
                          </a:cxn>
                          <a:cxn ang="T74">
                            <a:pos x="T40" y="T41"/>
                          </a:cxn>
                          <a:cxn ang="T75">
                            <a:pos x="T42" y="T43"/>
                          </a:cxn>
                          <a:cxn ang="T76">
                            <a:pos x="T44" y="T45"/>
                          </a:cxn>
                          <a:cxn ang="T77">
                            <a:pos x="T46" y="T47"/>
                          </a:cxn>
                          <a:cxn ang="T78">
                            <a:pos x="T48" y="T49"/>
                          </a:cxn>
                          <a:cxn ang="T79">
                            <a:pos x="T50" y="T51"/>
                          </a:cxn>
                          <a:cxn ang="T80">
                            <a:pos x="T52" y="T53"/>
                          </a:cxn>
                        </a:cxnLst>
                        <a:rect l="0" t="0" r="r" b="b"/>
                        <a:pathLst>
                          <a:path w="4384" h="2857">
                            <a:moveTo>
                              <a:pt x="0" y="2052"/>
                            </a:moveTo>
                            <a:lnTo>
                              <a:pt x="1608" y="2857"/>
                            </a:lnTo>
                            <a:lnTo>
                              <a:pt x="1863" y="2622"/>
                            </a:lnTo>
                            <a:lnTo>
                              <a:pt x="2103" y="2400"/>
                            </a:lnTo>
                            <a:lnTo>
                              <a:pt x="2334" y="2197"/>
                            </a:lnTo>
                            <a:lnTo>
                              <a:pt x="2595" y="1986"/>
                            </a:lnTo>
                            <a:lnTo>
                              <a:pt x="2786" y="1833"/>
                            </a:lnTo>
                            <a:lnTo>
                              <a:pt x="3055" y="1639"/>
                            </a:lnTo>
                            <a:lnTo>
                              <a:pt x="3334" y="1438"/>
                            </a:lnTo>
                            <a:lnTo>
                              <a:pt x="3565" y="1265"/>
                            </a:lnTo>
                            <a:lnTo>
                              <a:pt x="3776" y="1119"/>
                            </a:lnTo>
                            <a:lnTo>
                              <a:pt x="3980" y="986"/>
                            </a:lnTo>
                            <a:lnTo>
                              <a:pt x="4181" y="850"/>
                            </a:lnTo>
                            <a:lnTo>
                              <a:pt x="4384" y="723"/>
                            </a:lnTo>
                            <a:lnTo>
                              <a:pt x="2938" y="0"/>
                            </a:lnTo>
                            <a:lnTo>
                              <a:pt x="2700" y="139"/>
                            </a:lnTo>
                            <a:lnTo>
                              <a:pt x="2459" y="292"/>
                            </a:lnTo>
                            <a:lnTo>
                              <a:pt x="2276" y="418"/>
                            </a:lnTo>
                            <a:lnTo>
                              <a:pt x="2085" y="571"/>
                            </a:lnTo>
                            <a:lnTo>
                              <a:pt x="1881" y="735"/>
                            </a:lnTo>
                            <a:lnTo>
                              <a:pt x="1680" y="908"/>
                            </a:lnTo>
                            <a:lnTo>
                              <a:pt x="1363" y="1101"/>
                            </a:lnTo>
                            <a:lnTo>
                              <a:pt x="1084" y="1275"/>
                            </a:lnTo>
                            <a:lnTo>
                              <a:pt x="823" y="1428"/>
                            </a:lnTo>
                            <a:lnTo>
                              <a:pt x="534" y="1629"/>
                            </a:lnTo>
                            <a:lnTo>
                              <a:pt x="275" y="1823"/>
                            </a:lnTo>
                            <a:lnTo>
                              <a:pt x="0" y="2052"/>
                            </a:lnTo>
                            <a:close/>
                          </a:path>
                        </a:pathLst>
                      </a:custGeom>
                      <a:solidFill>
                        <a:srgbClr val="DFFFFF"/>
                      </a:solidFill>
                      <a:ln w="1270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590" name="Freeform 243">
                        <a:extLst>
                          <a:ext uri="{FF2B5EF4-FFF2-40B4-BE49-F238E27FC236}">
                            <a16:creationId xmlns:a16="http://schemas.microsoft.com/office/drawing/2014/main" id="{93108C88-38B5-1F67-CA1D-3F8824D50358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783" y="1732"/>
                        <a:ext cx="2192" cy="1429"/>
                      </a:xfrm>
                      <a:custGeom>
                        <a:avLst/>
                        <a:gdLst>
                          <a:gd name="T0" fmla="*/ 0 w 4384"/>
                          <a:gd name="T1" fmla="*/ 257 h 2857"/>
                          <a:gd name="T2" fmla="*/ 201 w 4384"/>
                          <a:gd name="T3" fmla="*/ 358 h 2857"/>
                          <a:gd name="T4" fmla="*/ 233 w 4384"/>
                          <a:gd name="T5" fmla="*/ 328 h 2857"/>
                          <a:gd name="T6" fmla="*/ 263 w 4384"/>
                          <a:gd name="T7" fmla="*/ 300 h 2857"/>
                          <a:gd name="T8" fmla="*/ 292 w 4384"/>
                          <a:gd name="T9" fmla="*/ 275 h 2857"/>
                          <a:gd name="T10" fmla="*/ 325 w 4384"/>
                          <a:gd name="T11" fmla="*/ 248 h 2857"/>
                          <a:gd name="T12" fmla="*/ 349 w 4384"/>
                          <a:gd name="T13" fmla="*/ 229 h 2857"/>
                          <a:gd name="T14" fmla="*/ 382 w 4384"/>
                          <a:gd name="T15" fmla="*/ 205 h 2857"/>
                          <a:gd name="T16" fmla="*/ 417 w 4384"/>
                          <a:gd name="T17" fmla="*/ 180 h 2857"/>
                          <a:gd name="T18" fmla="*/ 446 w 4384"/>
                          <a:gd name="T19" fmla="*/ 158 h 2857"/>
                          <a:gd name="T20" fmla="*/ 472 w 4384"/>
                          <a:gd name="T21" fmla="*/ 140 h 2857"/>
                          <a:gd name="T22" fmla="*/ 498 w 4384"/>
                          <a:gd name="T23" fmla="*/ 123 h 2857"/>
                          <a:gd name="T24" fmla="*/ 523 w 4384"/>
                          <a:gd name="T25" fmla="*/ 107 h 2857"/>
                          <a:gd name="T26" fmla="*/ 548 w 4384"/>
                          <a:gd name="T27" fmla="*/ 91 h 2857"/>
                          <a:gd name="T28" fmla="*/ 368 w 4384"/>
                          <a:gd name="T29" fmla="*/ 0 h 2857"/>
                          <a:gd name="T30" fmla="*/ 338 w 4384"/>
                          <a:gd name="T31" fmla="*/ 18 h 2857"/>
                          <a:gd name="T32" fmla="*/ 308 w 4384"/>
                          <a:gd name="T33" fmla="*/ 37 h 2857"/>
                          <a:gd name="T34" fmla="*/ 285 w 4384"/>
                          <a:gd name="T35" fmla="*/ 52 h 2857"/>
                          <a:gd name="T36" fmla="*/ 261 w 4384"/>
                          <a:gd name="T37" fmla="*/ 72 h 2857"/>
                          <a:gd name="T38" fmla="*/ 236 w 4384"/>
                          <a:gd name="T39" fmla="*/ 92 h 2857"/>
                          <a:gd name="T40" fmla="*/ 210 w 4384"/>
                          <a:gd name="T41" fmla="*/ 114 h 2857"/>
                          <a:gd name="T42" fmla="*/ 171 w 4384"/>
                          <a:gd name="T43" fmla="*/ 138 h 2857"/>
                          <a:gd name="T44" fmla="*/ 136 w 4384"/>
                          <a:gd name="T45" fmla="*/ 160 h 2857"/>
                          <a:gd name="T46" fmla="*/ 103 w 4384"/>
                          <a:gd name="T47" fmla="*/ 179 h 2857"/>
                          <a:gd name="T48" fmla="*/ 67 w 4384"/>
                          <a:gd name="T49" fmla="*/ 204 h 2857"/>
                          <a:gd name="T50" fmla="*/ 35 w 4384"/>
                          <a:gd name="T51" fmla="*/ 228 h 2857"/>
                          <a:gd name="T52" fmla="*/ 0 w 4384"/>
                          <a:gd name="T53" fmla="*/ 257 h 2857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60000 65536"/>
                          <a:gd name="T73" fmla="*/ 0 60000 65536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</a:gdLst>
                        <a:ahLst/>
                        <a:cxnLst>
                          <a:cxn ang="T54">
                            <a:pos x="T0" y="T1"/>
                          </a:cxn>
                          <a:cxn ang="T55">
                            <a:pos x="T2" y="T3"/>
                          </a:cxn>
                          <a:cxn ang="T56">
                            <a:pos x="T4" y="T5"/>
                          </a:cxn>
                          <a:cxn ang="T57">
                            <a:pos x="T6" y="T7"/>
                          </a:cxn>
                          <a:cxn ang="T58">
                            <a:pos x="T8" y="T9"/>
                          </a:cxn>
                          <a:cxn ang="T59">
                            <a:pos x="T10" y="T11"/>
                          </a:cxn>
                          <a:cxn ang="T60">
                            <a:pos x="T12" y="T13"/>
                          </a:cxn>
                          <a:cxn ang="T61">
                            <a:pos x="T14" y="T15"/>
                          </a:cxn>
                          <a:cxn ang="T62">
                            <a:pos x="T16" y="T17"/>
                          </a:cxn>
                          <a:cxn ang="T63">
                            <a:pos x="T18" y="T19"/>
                          </a:cxn>
                          <a:cxn ang="T64">
                            <a:pos x="T20" y="T21"/>
                          </a:cxn>
                          <a:cxn ang="T65">
                            <a:pos x="T22" y="T23"/>
                          </a:cxn>
                          <a:cxn ang="T66">
                            <a:pos x="T24" y="T25"/>
                          </a:cxn>
                          <a:cxn ang="T67">
                            <a:pos x="T26" y="T27"/>
                          </a:cxn>
                          <a:cxn ang="T68">
                            <a:pos x="T28" y="T29"/>
                          </a:cxn>
                          <a:cxn ang="T69">
                            <a:pos x="T30" y="T31"/>
                          </a:cxn>
                          <a:cxn ang="T70">
                            <a:pos x="T32" y="T33"/>
                          </a:cxn>
                          <a:cxn ang="T71">
                            <a:pos x="T34" y="T35"/>
                          </a:cxn>
                          <a:cxn ang="T72">
                            <a:pos x="T36" y="T37"/>
                          </a:cxn>
                          <a:cxn ang="T73">
                            <a:pos x="T38" y="T39"/>
                          </a:cxn>
                          <a:cxn ang="T74">
                            <a:pos x="T40" y="T41"/>
                          </a:cxn>
                          <a:cxn ang="T75">
                            <a:pos x="T42" y="T43"/>
                          </a:cxn>
                          <a:cxn ang="T76">
                            <a:pos x="T44" y="T45"/>
                          </a:cxn>
                          <a:cxn ang="T77">
                            <a:pos x="T46" y="T47"/>
                          </a:cxn>
                          <a:cxn ang="T78">
                            <a:pos x="T48" y="T49"/>
                          </a:cxn>
                          <a:cxn ang="T79">
                            <a:pos x="T50" y="T51"/>
                          </a:cxn>
                          <a:cxn ang="T80">
                            <a:pos x="T52" y="T53"/>
                          </a:cxn>
                        </a:cxnLst>
                        <a:rect l="0" t="0" r="r" b="b"/>
                        <a:pathLst>
                          <a:path w="4384" h="2857">
                            <a:moveTo>
                              <a:pt x="0" y="2050"/>
                            </a:moveTo>
                            <a:lnTo>
                              <a:pt x="1608" y="2857"/>
                            </a:lnTo>
                            <a:lnTo>
                              <a:pt x="1863" y="2620"/>
                            </a:lnTo>
                            <a:lnTo>
                              <a:pt x="2103" y="2399"/>
                            </a:lnTo>
                            <a:lnTo>
                              <a:pt x="2334" y="2197"/>
                            </a:lnTo>
                            <a:lnTo>
                              <a:pt x="2595" y="1984"/>
                            </a:lnTo>
                            <a:lnTo>
                              <a:pt x="2786" y="1831"/>
                            </a:lnTo>
                            <a:lnTo>
                              <a:pt x="3055" y="1638"/>
                            </a:lnTo>
                            <a:lnTo>
                              <a:pt x="3334" y="1436"/>
                            </a:lnTo>
                            <a:lnTo>
                              <a:pt x="3565" y="1263"/>
                            </a:lnTo>
                            <a:lnTo>
                              <a:pt x="3776" y="1120"/>
                            </a:lnTo>
                            <a:lnTo>
                              <a:pt x="3980" y="984"/>
                            </a:lnTo>
                            <a:lnTo>
                              <a:pt x="4181" y="849"/>
                            </a:lnTo>
                            <a:lnTo>
                              <a:pt x="4384" y="723"/>
                            </a:lnTo>
                            <a:lnTo>
                              <a:pt x="2938" y="0"/>
                            </a:lnTo>
                            <a:lnTo>
                              <a:pt x="2700" y="137"/>
                            </a:lnTo>
                            <a:lnTo>
                              <a:pt x="2459" y="291"/>
                            </a:lnTo>
                            <a:lnTo>
                              <a:pt x="2276" y="416"/>
                            </a:lnTo>
                            <a:lnTo>
                              <a:pt x="2085" y="570"/>
                            </a:lnTo>
                            <a:lnTo>
                              <a:pt x="1881" y="733"/>
                            </a:lnTo>
                            <a:lnTo>
                              <a:pt x="1680" y="906"/>
                            </a:lnTo>
                            <a:lnTo>
                              <a:pt x="1363" y="1100"/>
                            </a:lnTo>
                            <a:lnTo>
                              <a:pt x="1084" y="1273"/>
                            </a:lnTo>
                            <a:lnTo>
                              <a:pt x="823" y="1426"/>
                            </a:lnTo>
                            <a:lnTo>
                              <a:pt x="534" y="1630"/>
                            </a:lnTo>
                            <a:lnTo>
                              <a:pt x="275" y="1821"/>
                            </a:lnTo>
                            <a:lnTo>
                              <a:pt x="0" y="2050"/>
                            </a:lnTo>
                            <a:close/>
                          </a:path>
                        </a:pathLst>
                      </a:custGeom>
                      <a:solidFill>
                        <a:srgbClr val="7FFFDF"/>
                      </a:solidFill>
                      <a:ln w="1270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591" name="Freeform 244">
                        <a:extLst>
                          <a:ext uri="{FF2B5EF4-FFF2-40B4-BE49-F238E27FC236}">
                            <a16:creationId xmlns:a16="http://schemas.microsoft.com/office/drawing/2014/main" id="{0B62301A-04B1-EB56-522C-144AAB6A69E5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783" y="1694"/>
                        <a:ext cx="2192" cy="1428"/>
                      </a:xfrm>
                      <a:custGeom>
                        <a:avLst/>
                        <a:gdLst>
                          <a:gd name="T0" fmla="*/ 0 w 4384"/>
                          <a:gd name="T1" fmla="*/ 256 h 2857"/>
                          <a:gd name="T2" fmla="*/ 201 w 4384"/>
                          <a:gd name="T3" fmla="*/ 357 h 2857"/>
                          <a:gd name="T4" fmla="*/ 233 w 4384"/>
                          <a:gd name="T5" fmla="*/ 327 h 2857"/>
                          <a:gd name="T6" fmla="*/ 263 w 4384"/>
                          <a:gd name="T7" fmla="*/ 299 h 2857"/>
                          <a:gd name="T8" fmla="*/ 292 w 4384"/>
                          <a:gd name="T9" fmla="*/ 274 h 2857"/>
                          <a:gd name="T10" fmla="*/ 325 w 4384"/>
                          <a:gd name="T11" fmla="*/ 248 h 2857"/>
                          <a:gd name="T12" fmla="*/ 349 w 4384"/>
                          <a:gd name="T13" fmla="*/ 228 h 2857"/>
                          <a:gd name="T14" fmla="*/ 382 w 4384"/>
                          <a:gd name="T15" fmla="*/ 205 h 2857"/>
                          <a:gd name="T16" fmla="*/ 417 w 4384"/>
                          <a:gd name="T17" fmla="*/ 179 h 2857"/>
                          <a:gd name="T18" fmla="*/ 446 w 4384"/>
                          <a:gd name="T19" fmla="*/ 157 h 2857"/>
                          <a:gd name="T20" fmla="*/ 472 w 4384"/>
                          <a:gd name="T21" fmla="*/ 140 h 2857"/>
                          <a:gd name="T22" fmla="*/ 498 w 4384"/>
                          <a:gd name="T23" fmla="*/ 123 h 2857"/>
                          <a:gd name="T24" fmla="*/ 523 w 4384"/>
                          <a:gd name="T25" fmla="*/ 106 h 2857"/>
                          <a:gd name="T26" fmla="*/ 548 w 4384"/>
                          <a:gd name="T27" fmla="*/ 90 h 2857"/>
                          <a:gd name="T28" fmla="*/ 368 w 4384"/>
                          <a:gd name="T29" fmla="*/ 0 h 2857"/>
                          <a:gd name="T30" fmla="*/ 338 w 4384"/>
                          <a:gd name="T31" fmla="*/ 17 h 2857"/>
                          <a:gd name="T32" fmla="*/ 308 w 4384"/>
                          <a:gd name="T33" fmla="*/ 36 h 2857"/>
                          <a:gd name="T34" fmla="*/ 285 w 4384"/>
                          <a:gd name="T35" fmla="*/ 52 h 2857"/>
                          <a:gd name="T36" fmla="*/ 261 w 4384"/>
                          <a:gd name="T37" fmla="*/ 71 h 2857"/>
                          <a:gd name="T38" fmla="*/ 236 w 4384"/>
                          <a:gd name="T39" fmla="*/ 91 h 2857"/>
                          <a:gd name="T40" fmla="*/ 210 w 4384"/>
                          <a:gd name="T41" fmla="*/ 113 h 2857"/>
                          <a:gd name="T42" fmla="*/ 171 w 4384"/>
                          <a:gd name="T43" fmla="*/ 137 h 2857"/>
                          <a:gd name="T44" fmla="*/ 136 w 4384"/>
                          <a:gd name="T45" fmla="*/ 159 h 2857"/>
                          <a:gd name="T46" fmla="*/ 103 w 4384"/>
                          <a:gd name="T47" fmla="*/ 178 h 2857"/>
                          <a:gd name="T48" fmla="*/ 67 w 4384"/>
                          <a:gd name="T49" fmla="*/ 203 h 2857"/>
                          <a:gd name="T50" fmla="*/ 35 w 4384"/>
                          <a:gd name="T51" fmla="*/ 227 h 2857"/>
                          <a:gd name="T52" fmla="*/ 0 w 4384"/>
                          <a:gd name="T53" fmla="*/ 256 h 2857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60000 65536"/>
                          <a:gd name="T73" fmla="*/ 0 60000 65536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</a:gdLst>
                        <a:ahLst/>
                        <a:cxnLst>
                          <a:cxn ang="T54">
                            <a:pos x="T0" y="T1"/>
                          </a:cxn>
                          <a:cxn ang="T55">
                            <a:pos x="T2" y="T3"/>
                          </a:cxn>
                          <a:cxn ang="T56">
                            <a:pos x="T4" y="T5"/>
                          </a:cxn>
                          <a:cxn ang="T57">
                            <a:pos x="T6" y="T7"/>
                          </a:cxn>
                          <a:cxn ang="T58">
                            <a:pos x="T8" y="T9"/>
                          </a:cxn>
                          <a:cxn ang="T59">
                            <a:pos x="T10" y="T11"/>
                          </a:cxn>
                          <a:cxn ang="T60">
                            <a:pos x="T12" y="T13"/>
                          </a:cxn>
                          <a:cxn ang="T61">
                            <a:pos x="T14" y="T15"/>
                          </a:cxn>
                          <a:cxn ang="T62">
                            <a:pos x="T16" y="T17"/>
                          </a:cxn>
                          <a:cxn ang="T63">
                            <a:pos x="T18" y="T19"/>
                          </a:cxn>
                          <a:cxn ang="T64">
                            <a:pos x="T20" y="T21"/>
                          </a:cxn>
                          <a:cxn ang="T65">
                            <a:pos x="T22" y="T23"/>
                          </a:cxn>
                          <a:cxn ang="T66">
                            <a:pos x="T24" y="T25"/>
                          </a:cxn>
                          <a:cxn ang="T67">
                            <a:pos x="T26" y="T27"/>
                          </a:cxn>
                          <a:cxn ang="T68">
                            <a:pos x="T28" y="T29"/>
                          </a:cxn>
                          <a:cxn ang="T69">
                            <a:pos x="T30" y="T31"/>
                          </a:cxn>
                          <a:cxn ang="T70">
                            <a:pos x="T32" y="T33"/>
                          </a:cxn>
                          <a:cxn ang="T71">
                            <a:pos x="T34" y="T35"/>
                          </a:cxn>
                          <a:cxn ang="T72">
                            <a:pos x="T36" y="T37"/>
                          </a:cxn>
                          <a:cxn ang="T73">
                            <a:pos x="T38" y="T39"/>
                          </a:cxn>
                          <a:cxn ang="T74">
                            <a:pos x="T40" y="T41"/>
                          </a:cxn>
                          <a:cxn ang="T75">
                            <a:pos x="T42" y="T43"/>
                          </a:cxn>
                          <a:cxn ang="T76">
                            <a:pos x="T44" y="T45"/>
                          </a:cxn>
                          <a:cxn ang="T77">
                            <a:pos x="T46" y="T47"/>
                          </a:cxn>
                          <a:cxn ang="T78">
                            <a:pos x="T48" y="T49"/>
                          </a:cxn>
                          <a:cxn ang="T79">
                            <a:pos x="T50" y="T51"/>
                          </a:cxn>
                          <a:cxn ang="T80">
                            <a:pos x="T52" y="T53"/>
                          </a:cxn>
                        </a:cxnLst>
                        <a:rect l="0" t="0" r="r" b="b"/>
                        <a:pathLst>
                          <a:path w="4384" h="2857">
                            <a:moveTo>
                              <a:pt x="0" y="2052"/>
                            </a:moveTo>
                            <a:lnTo>
                              <a:pt x="1608" y="2857"/>
                            </a:lnTo>
                            <a:lnTo>
                              <a:pt x="1863" y="2622"/>
                            </a:lnTo>
                            <a:lnTo>
                              <a:pt x="2103" y="2399"/>
                            </a:lnTo>
                            <a:lnTo>
                              <a:pt x="2334" y="2198"/>
                            </a:lnTo>
                            <a:lnTo>
                              <a:pt x="2595" y="1987"/>
                            </a:lnTo>
                            <a:lnTo>
                              <a:pt x="2786" y="1831"/>
                            </a:lnTo>
                            <a:lnTo>
                              <a:pt x="3055" y="1640"/>
                            </a:lnTo>
                            <a:lnTo>
                              <a:pt x="3334" y="1437"/>
                            </a:lnTo>
                            <a:lnTo>
                              <a:pt x="3565" y="1263"/>
                            </a:lnTo>
                            <a:lnTo>
                              <a:pt x="3776" y="1120"/>
                            </a:lnTo>
                            <a:lnTo>
                              <a:pt x="3980" y="984"/>
                            </a:lnTo>
                            <a:lnTo>
                              <a:pt x="4181" y="851"/>
                            </a:lnTo>
                            <a:lnTo>
                              <a:pt x="4384" y="723"/>
                            </a:lnTo>
                            <a:lnTo>
                              <a:pt x="2938" y="0"/>
                            </a:lnTo>
                            <a:lnTo>
                              <a:pt x="2700" y="138"/>
                            </a:lnTo>
                            <a:lnTo>
                              <a:pt x="2459" y="293"/>
                            </a:lnTo>
                            <a:lnTo>
                              <a:pt x="2276" y="417"/>
                            </a:lnTo>
                            <a:lnTo>
                              <a:pt x="2085" y="572"/>
                            </a:lnTo>
                            <a:lnTo>
                              <a:pt x="1881" y="735"/>
                            </a:lnTo>
                            <a:lnTo>
                              <a:pt x="1680" y="909"/>
                            </a:lnTo>
                            <a:lnTo>
                              <a:pt x="1363" y="1100"/>
                            </a:lnTo>
                            <a:lnTo>
                              <a:pt x="1084" y="1273"/>
                            </a:lnTo>
                            <a:lnTo>
                              <a:pt x="823" y="1429"/>
                            </a:lnTo>
                            <a:lnTo>
                              <a:pt x="534" y="1630"/>
                            </a:lnTo>
                            <a:lnTo>
                              <a:pt x="275" y="1823"/>
                            </a:lnTo>
                            <a:lnTo>
                              <a:pt x="0" y="2052"/>
                            </a:lnTo>
                            <a:close/>
                          </a:path>
                        </a:pathLst>
                      </a:custGeom>
                      <a:solidFill>
                        <a:srgbClr val="DFFFFF"/>
                      </a:solidFill>
                      <a:ln w="1270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592" name="Freeform 245">
                        <a:extLst>
                          <a:ext uri="{FF2B5EF4-FFF2-40B4-BE49-F238E27FC236}">
                            <a16:creationId xmlns:a16="http://schemas.microsoft.com/office/drawing/2014/main" id="{7B8F95D2-1417-4A1C-F953-AD9DC3951F38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783" y="1655"/>
                        <a:ext cx="2192" cy="1428"/>
                      </a:xfrm>
                      <a:custGeom>
                        <a:avLst/>
                        <a:gdLst>
                          <a:gd name="T0" fmla="*/ 0 w 4384"/>
                          <a:gd name="T1" fmla="*/ 256 h 2858"/>
                          <a:gd name="T2" fmla="*/ 201 w 4384"/>
                          <a:gd name="T3" fmla="*/ 357 h 2858"/>
                          <a:gd name="T4" fmla="*/ 233 w 4384"/>
                          <a:gd name="T5" fmla="*/ 327 h 2858"/>
                          <a:gd name="T6" fmla="*/ 263 w 4384"/>
                          <a:gd name="T7" fmla="*/ 300 h 2858"/>
                          <a:gd name="T8" fmla="*/ 292 w 4384"/>
                          <a:gd name="T9" fmla="*/ 274 h 2858"/>
                          <a:gd name="T10" fmla="*/ 325 w 4384"/>
                          <a:gd name="T11" fmla="*/ 248 h 2858"/>
                          <a:gd name="T12" fmla="*/ 349 w 4384"/>
                          <a:gd name="T13" fmla="*/ 229 h 2858"/>
                          <a:gd name="T14" fmla="*/ 382 w 4384"/>
                          <a:gd name="T15" fmla="*/ 204 h 2858"/>
                          <a:gd name="T16" fmla="*/ 417 w 4384"/>
                          <a:gd name="T17" fmla="*/ 179 h 2858"/>
                          <a:gd name="T18" fmla="*/ 446 w 4384"/>
                          <a:gd name="T19" fmla="*/ 158 h 2858"/>
                          <a:gd name="T20" fmla="*/ 472 w 4384"/>
                          <a:gd name="T21" fmla="*/ 140 h 2858"/>
                          <a:gd name="T22" fmla="*/ 498 w 4384"/>
                          <a:gd name="T23" fmla="*/ 123 h 2858"/>
                          <a:gd name="T24" fmla="*/ 523 w 4384"/>
                          <a:gd name="T25" fmla="*/ 106 h 2858"/>
                          <a:gd name="T26" fmla="*/ 548 w 4384"/>
                          <a:gd name="T27" fmla="*/ 90 h 2858"/>
                          <a:gd name="T28" fmla="*/ 368 w 4384"/>
                          <a:gd name="T29" fmla="*/ 0 h 2858"/>
                          <a:gd name="T30" fmla="*/ 338 w 4384"/>
                          <a:gd name="T31" fmla="*/ 17 h 2858"/>
                          <a:gd name="T32" fmla="*/ 308 w 4384"/>
                          <a:gd name="T33" fmla="*/ 36 h 2858"/>
                          <a:gd name="T34" fmla="*/ 285 w 4384"/>
                          <a:gd name="T35" fmla="*/ 52 h 2858"/>
                          <a:gd name="T36" fmla="*/ 261 w 4384"/>
                          <a:gd name="T37" fmla="*/ 71 h 2858"/>
                          <a:gd name="T38" fmla="*/ 236 w 4384"/>
                          <a:gd name="T39" fmla="*/ 92 h 2858"/>
                          <a:gd name="T40" fmla="*/ 210 w 4384"/>
                          <a:gd name="T41" fmla="*/ 113 h 2858"/>
                          <a:gd name="T42" fmla="*/ 171 w 4384"/>
                          <a:gd name="T43" fmla="*/ 137 h 2858"/>
                          <a:gd name="T44" fmla="*/ 136 w 4384"/>
                          <a:gd name="T45" fmla="*/ 159 h 2858"/>
                          <a:gd name="T46" fmla="*/ 103 w 4384"/>
                          <a:gd name="T47" fmla="*/ 178 h 2858"/>
                          <a:gd name="T48" fmla="*/ 67 w 4384"/>
                          <a:gd name="T49" fmla="*/ 203 h 2858"/>
                          <a:gd name="T50" fmla="*/ 35 w 4384"/>
                          <a:gd name="T51" fmla="*/ 227 h 2858"/>
                          <a:gd name="T52" fmla="*/ 0 w 4384"/>
                          <a:gd name="T53" fmla="*/ 256 h 2858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60000 65536"/>
                          <a:gd name="T73" fmla="*/ 0 60000 65536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</a:gdLst>
                        <a:ahLst/>
                        <a:cxnLst>
                          <a:cxn ang="T54">
                            <a:pos x="T0" y="T1"/>
                          </a:cxn>
                          <a:cxn ang="T55">
                            <a:pos x="T2" y="T3"/>
                          </a:cxn>
                          <a:cxn ang="T56">
                            <a:pos x="T4" y="T5"/>
                          </a:cxn>
                          <a:cxn ang="T57">
                            <a:pos x="T6" y="T7"/>
                          </a:cxn>
                          <a:cxn ang="T58">
                            <a:pos x="T8" y="T9"/>
                          </a:cxn>
                          <a:cxn ang="T59">
                            <a:pos x="T10" y="T11"/>
                          </a:cxn>
                          <a:cxn ang="T60">
                            <a:pos x="T12" y="T13"/>
                          </a:cxn>
                          <a:cxn ang="T61">
                            <a:pos x="T14" y="T15"/>
                          </a:cxn>
                          <a:cxn ang="T62">
                            <a:pos x="T16" y="T17"/>
                          </a:cxn>
                          <a:cxn ang="T63">
                            <a:pos x="T18" y="T19"/>
                          </a:cxn>
                          <a:cxn ang="T64">
                            <a:pos x="T20" y="T21"/>
                          </a:cxn>
                          <a:cxn ang="T65">
                            <a:pos x="T22" y="T23"/>
                          </a:cxn>
                          <a:cxn ang="T66">
                            <a:pos x="T24" y="T25"/>
                          </a:cxn>
                          <a:cxn ang="T67">
                            <a:pos x="T26" y="T27"/>
                          </a:cxn>
                          <a:cxn ang="T68">
                            <a:pos x="T28" y="T29"/>
                          </a:cxn>
                          <a:cxn ang="T69">
                            <a:pos x="T30" y="T31"/>
                          </a:cxn>
                          <a:cxn ang="T70">
                            <a:pos x="T32" y="T33"/>
                          </a:cxn>
                          <a:cxn ang="T71">
                            <a:pos x="T34" y="T35"/>
                          </a:cxn>
                          <a:cxn ang="T72">
                            <a:pos x="T36" y="T37"/>
                          </a:cxn>
                          <a:cxn ang="T73">
                            <a:pos x="T38" y="T39"/>
                          </a:cxn>
                          <a:cxn ang="T74">
                            <a:pos x="T40" y="T41"/>
                          </a:cxn>
                          <a:cxn ang="T75">
                            <a:pos x="T42" y="T43"/>
                          </a:cxn>
                          <a:cxn ang="T76">
                            <a:pos x="T44" y="T45"/>
                          </a:cxn>
                          <a:cxn ang="T77">
                            <a:pos x="T46" y="T47"/>
                          </a:cxn>
                          <a:cxn ang="T78">
                            <a:pos x="T48" y="T49"/>
                          </a:cxn>
                          <a:cxn ang="T79">
                            <a:pos x="T50" y="T51"/>
                          </a:cxn>
                          <a:cxn ang="T80">
                            <a:pos x="T52" y="T53"/>
                          </a:cxn>
                        </a:cxnLst>
                        <a:rect l="0" t="0" r="r" b="b"/>
                        <a:pathLst>
                          <a:path w="4384" h="2858">
                            <a:moveTo>
                              <a:pt x="0" y="2053"/>
                            </a:moveTo>
                            <a:lnTo>
                              <a:pt x="1608" y="2858"/>
                            </a:lnTo>
                            <a:lnTo>
                              <a:pt x="1863" y="2622"/>
                            </a:lnTo>
                            <a:lnTo>
                              <a:pt x="2103" y="2401"/>
                            </a:lnTo>
                            <a:lnTo>
                              <a:pt x="2334" y="2198"/>
                            </a:lnTo>
                            <a:lnTo>
                              <a:pt x="2595" y="1987"/>
                            </a:lnTo>
                            <a:lnTo>
                              <a:pt x="2786" y="1833"/>
                            </a:lnTo>
                            <a:lnTo>
                              <a:pt x="3055" y="1640"/>
                            </a:lnTo>
                            <a:lnTo>
                              <a:pt x="3334" y="1439"/>
                            </a:lnTo>
                            <a:lnTo>
                              <a:pt x="3565" y="1266"/>
                            </a:lnTo>
                            <a:lnTo>
                              <a:pt x="3776" y="1120"/>
                            </a:lnTo>
                            <a:lnTo>
                              <a:pt x="3980" y="987"/>
                            </a:lnTo>
                            <a:lnTo>
                              <a:pt x="4181" y="851"/>
                            </a:lnTo>
                            <a:lnTo>
                              <a:pt x="4384" y="724"/>
                            </a:lnTo>
                            <a:lnTo>
                              <a:pt x="2938" y="0"/>
                            </a:lnTo>
                            <a:lnTo>
                              <a:pt x="2700" y="140"/>
                            </a:lnTo>
                            <a:lnTo>
                              <a:pt x="2459" y="293"/>
                            </a:lnTo>
                            <a:lnTo>
                              <a:pt x="2276" y="419"/>
                            </a:lnTo>
                            <a:lnTo>
                              <a:pt x="2085" y="572"/>
                            </a:lnTo>
                            <a:lnTo>
                              <a:pt x="1881" y="736"/>
                            </a:lnTo>
                            <a:lnTo>
                              <a:pt x="1680" y="909"/>
                            </a:lnTo>
                            <a:lnTo>
                              <a:pt x="1363" y="1102"/>
                            </a:lnTo>
                            <a:lnTo>
                              <a:pt x="1084" y="1276"/>
                            </a:lnTo>
                            <a:lnTo>
                              <a:pt x="823" y="1429"/>
                            </a:lnTo>
                            <a:lnTo>
                              <a:pt x="534" y="1630"/>
                            </a:lnTo>
                            <a:lnTo>
                              <a:pt x="275" y="1823"/>
                            </a:lnTo>
                            <a:lnTo>
                              <a:pt x="0" y="2053"/>
                            </a:lnTo>
                            <a:close/>
                          </a:path>
                        </a:pathLst>
                      </a:custGeom>
                      <a:solidFill>
                        <a:srgbClr val="7FFFDF"/>
                      </a:solidFill>
                      <a:ln w="1270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593" name="Freeform 246">
                        <a:extLst>
                          <a:ext uri="{FF2B5EF4-FFF2-40B4-BE49-F238E27FC236}">
                            <a16:creationId xmlns:a16="http://schemas.microsoft.com/office/drawing/2014/main" id="{8FD89F31-58EC-2651-84C7-89D8C617C3CC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783" y="1617"/>
                        <a:ext cx="2192" cy="1428"/>
                      </a:xfrm>
                      <a:custGeom>
                        <a:avLst/>
                        <a:gdLst>
                          <a:gd name="T0" fmla="*/ 0 w 4384"/>
                          <a:gd name="T1" fmla="*/ 256 h 2857"/>
                          <a:gd name="T2" fmla="*/ 201 w 4384"/>
                          <a:gd name="T3" fmla="*/ 357 h 2857"/>
                          <a:gd name="T4" fmla="*/ 233 w 4384"/>
                          <a:gd name="T5" fmla="*/ 327 h 2857"/>
                          <a:gd name="T6" fmla="*/ 263 w 4384"/>
                          <a:gd name="T7" fmla="*/ 299 h 2857"/>
                          <a:gd name="T8" fmla="*/ 292 w 4384"/>
                          <a:gd name="T9" fmla="*/ 274 h 2857"/>
                          <a:gd name="T10" fmla="*/ 325 w 4384"/>
                          <a:gd name="T11" fmla="*/ 248 h 2857"/>
                          <a:gd name="T12" fmla="*/ 349 w 4384"/>
                          <a:gd name="T13" fmla="*/ 228 h 2857"/>
                          <a:gd name="T14" fmla="*/ 382 w 4384"/>
                          <a:gd name="T15" fmla="*/ 204 h 2857"/>
                          <a:gd name="T16" fmla="*/ 417 w 4384"/>
                          <a:gd name="T17" fmla="*/ 179 h 2857"/>
                          <a:gd name="T18" fmla="*/ 446 w 4384"/>
                          <a:gd name="T19" fmla="*/ 157 h 2857"/>
                          <a:gd name="T20" fmla="*/ 472 w 4384"/>
                          <a:gd name="T21" fmla="*/ 139 h 2857"/>
                          <a:gd name="T22" fmla="*/ 498 w 4384"/>
                          <a:gd name="T23" fmla="*/ 123 h 2857"/>
                          <a:gd name="T24" fmla="*/ 523 w 4384"/>
                          <a:gd name="T25" fmla="*/ 106 h 2857"/>
                          <a:gd name="T26" fmla="*/ 548 w 4384"/>
                          <a:gd name="T27" fmla="*/ 90 h 2857"/>
                          <a:gd name="T28" fmla="*/ 368 w 4384"/>
                          <a:gd name="T29" fmla="*/ 0 h 2857"/>
                          <a:gd name="T30" fmla="*/ 338 w 4384"/>
                          <a:gd name="T31" fmla="*/ 17 h 2857"/>
                          <a:gd name="T32" fmla="*/ 308 w 4384"/>
                          <a:gd name="T33" fmla="*/ 36 h 2857"/>
                          <a:gd name="T34" fmla="*/ 285 w 4384"/>
                          <a:gd name="T35" fmla="*/ 52 h 2857"/>
                          <a:gd name="T36" fmla="*/ 261 w 4384"/>
                          <a:gd name="T37" fmla="*/ 71 h 2857"/>
                          <a:gd name="T38" fmla="*/ 236 w 4384"/>
                          <a:gd name="T39" fmla="*/ 91 h 2857"/>
                          <a:gd name="T40" fmla="*/ 210 w 4384"/>
                          <a:gd name="T41" fmla="*/ 113 h 2857"/>
                          <a:gd name="T42" fmla="*/ 171 w 4384"/>
                          <a:gd name="T43" fmla="*/ 137 h 2857"/>
                          <a:gd name="T44" fmla="*/ 136 w 4384"/>
                          <a:gd name="T45" fmla="*/ 159 h 2857"/>
                          <a:gd name="T46" fmla="*/ 103 w 4384"/>
                          <a:gd name="T47" fmla="*/ 178 h 2857"/>
                          <a:gd name="T48" fmla="*/ 67 w 4384"/>
                          <a:gd name="T49" fmla="*/ 203 h 2857"/>
                          <a:gd name="T50" fmla="*/ 35 w 4384"/>
                          <a:gd name="T51" fmla="*/ 227 h 2857"/>
                          <a:gd name="T52" fmla="*/ 0 w 4384"/>
                          <a:gd name="T53" fmla="*/ 256 h 2857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60000 65536"/>
                          <a:gd name="T73" fmla="*/ 0 60000 65536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</a:gdLst>
                        <a:ahLst/>
                        <a:cxnLst>
                          <a:cxn ang="T54">
                            <a:pos x="T0" y="T1"/>
                          </a:cxn>
                          <a:cxn ang="T55">
                            <a:pos x="T2" y="T3"/>
                          </a:cxn>
                          <a:cxn ang="T56">
                            <a:pos x="T4" y="T5"/>
                          </a:cxn>
                          <a:cxn ang="T57">
                            <a:pos x="T6" y="T7"/>
                          </a:cxn>
                          <a:cxn ang="T58">
                            <a:pos x="T8" y="T9"/>
                          </a:cxn>
                          <a:cxn ang="T59">
                            <a:pos x="T10" y="T11"/>
                          </a:cxn>
                          <a:cxn ang="T60">
                            <a:pos x="T12" y="T13"/>
                          </a:cxn>
                          <a:cxn ang="T61">
                            <a:pos x="T14" y="T15"/>
                          </a:cxn>
                          <a:cxn ang="T62">
                            <a:pos x="T16" y="T17"/>
                          </a:cxn>
                          <a:cxn ang="T63">
                            <a:pos x="T18" y="T19"/>
                          </a:cxn>
                          <a:cxn ang="T64">
                            <a:pos x="T20" y="T21"/>
                          </a:cxn>
                          <a:cxn ang="T65">
                            <a:pos x="T22" y="T23"/>
                          </a:cxn>
                          <a:cxn ang="T66">
                            <a:pos x="T24" y="T25"/>
                          </a:cxn>
                          <a:cxn ang="T67">
                            <a:pos x="T26" y="T27"/>
                          </a:cxn>
                          <a:cxn ang="T68">
                            <a:pos x="T28" y="T29"/>
                          </a:cxn>
                          <a:cxn ang="T69">
                            <a:pos x="T30" y="T31"/>
                          </a:cxn>
                          <a:cxn ang="T70">
                            <a:pos x="T32" y="T33"/>
                          </a:cxn>
                          <a:cxn ang="T71">
                            <a:pos x="T34" y="T35"/>
                          </a:cxn>
                          <a:cxn ang="T72">
                            <a:pos x="T36" y="T37"/>
                          </a:cxn>
                          <a:cxn ang="T73">
                            <a:pos x="T38" y="T39"/>
                          </a:cxn>
                          <a:cxn ang="T74">
                            <a:pos x="T40" y="T41"/>
                          </a:cxn>
                          <a:cxn ang="T75">
                            <a:pos x="T42" y="T43"/>
                          </a:cxn>
                          <a:cxn ang="T76">
                            <a:pos x="T44" y="T45"/>
                          </a:cxn>
                          <a:cxn ang="T77">
                            <a:pos x="T46" y="T47"/>
                          </a:cxn>
                          <a:cxn ang="T78">
                            <a:pos x="T48" y="T49"/>
                          </a:cxn>
                          <a:cxn ang="T79">
                            <a:pos x="T50" y="T51"/>
                          </a:cxn>
                          <a:cxn ang="T80">
                            <a:pos x="T52" y="T53"/>
                          </a:cxn>
                        </a:cxnLst>
                        <a:rect l="0" t="0" r="r" b="b"/>
                        <a:pathLst>
                          <a:path w="4384" h="2857">
                            <a:moveTo>
                              <a:pt x="0" y="2050"/>
                            </a:moveTo>
                            <a:lnTo>
                              <a:pt x="1608" y="2857"/>
                            </a:lnTo>
                            <a:lnTo>
                              <a:pt x="1863" y="2620"/>
                            </a:lnTo>
                            <a:lnTo>
                              <a:pt x="2103" y="2399"/>
                            </a:lnTo>
                            <a:lnTo>
                              <a:pt x="2334" y="2197"/>
                            </a:lnTo>
                            <a:lnTo>
                              <a:pt x="2595" y="1984"/>
                            </a:lnTo>
                            <a:lnTo>
                              <a:pt x="2786" y="1831"/>
                            </a:lnTo>
                            <a:lnTo>
                              <a:pt x="3055" y="1639"/>
                            </a:lnTo>
                            <a:lnTo>
                              <a:pt x="3334" y="1436"/>
                            </a:lnTo>
                            <a:lnTo>
                              <a:pt x="3565" y="1263"/>
                            </a:lnTo>
                            <a:lnTo>
                              <a:pt x="3776" y="1119"/>
                            </a:lnTo>
                            <a:lnTo>
                              <a:pt x="3980" y="984"/>
                            </a:lnTo>
                            <a:lnTo>
                              <a:pt x="4181" y="848"/>
                            </a:lnTo>
                            <a:lnTo>
                              <a:pt x="4384" y="723"/>
                            </a:lnTo>
                            <a:lnTo>
                              <a:pt x="2938" y="0"/>
                            </a:lnTo>
                            <a:lnTo>
                              <a:pt x="2700" y="137"/>
                            </a:lnTo>
                            <a:lnTo>
                              <a:pt x="2459" y="291"/>
                            </a:lnTo>
                            <a:lnTo>
                              <a:pt x="2276" y="416"/>
                            </a:lnTo>
                            <a:lnTo>
                              <a:pt x="2085" y="570"/>
                            </a:lnTo>
                            <a:lnTo>
                              <a:pt x="1881" y="733"/>
                            </a:lnTo>
                            <a:lnTo>
                              <a:pt x="1680" y="906"/>
                            </a:lnTo>
                            <a:lnTo>
                              <a:pt x="1363" y="1099"/>
                            </a:lnTo>
                            <a:lnTo>
                              <a:pt x="1084" y="1273"/>
                            </a:lnTo>
                            <a:lnTo>
                              <a:pt x="823" y="1426"/>
                            </a:lnTo>
                            <a:lnTo>
                              <a:pt x="534" y="1629"/>
                            </a:lnTo>
                            <a:lnTo>
                              <a:pt x="275" y="1821"/>
                            </a:lnTo>
                            <a:lnTo>
                              <a:pt x="0" y="2050"/>
                            </a:lnTo>
                            <a:close/>
                          </a:path>
                        </a:pathLst>
                      </a:custGeom>
                      <a:solidFill>
                        <a:srgbClr val="DFFFFF"/>
                      </a:solidFill>
                      <a:ln w="1270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594" name="Freeform 247">
                        <a:extLst>
                          <a:ext uri="{FF2B5EF4-FFF2-40B4-BE49-F238E27FC236}">
                            <a16:creationId xmlns:a16="http://schemas.microsoft.com/office/drawing/2014/main" id="{0E2AC5B7-400B-DAB4-BC5C-4CDE0437B869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783" y="1578"/>
                        <a:ext cx="2192" cy="1429"/>
                      </a:xfrm>
                      <a:custGeom>
                        <a:avLst/>
                        <a:gdLst>
                          <a:gd name="T0" fmla="*/ 0 w 4384"/>
                          <a:gd name="T1" fmla="*/ 257 h 2857"/>
                          <a:gd name="T2" fmla="*/ 201 w 4384"/>
                          <a:gd name="T3" fmla="*/ 358 h 2857"/>
                          <a:gd name="T4" fmla="*/ 233 w 4384"/>
                          <a:gd name="T5" fmla="*/ 328 h 2857"/>
                          <a:gd name="T6" fmla="*/ 263 w 4384"/>
                          <a:gd name="T7" fmla="*/ 301 h 2857"/>
                          <a:gd name="T8" fmla="*/ 292 w 4384"/>
                          <a:gd name="T9" fmla="*/ 275 h 2857"/>
                          <a:gd name="T10" fmla="*/ 325 w 4384"/>
                          <a:gd name="T11" fmla="*/ 249 h 2857"/>
                          <a:gd name="T12" fmla="*/ 349 w 4384"/>
                          <a:gd name="T13" fmla="*/ 229 h 2857"/>
                          <a:gd name="T14" fmla="*/ 382 w 4384"/>
                          <a:gd name="T15" fmla="*/ 205 h 2857"/>
                          <a:gd name="T16" fmla="*/ 417 w 4384"/>
                          <a:gd name="T17" fmla="*/ 180 h 2857"/>
                          <a:gd name="T18" fmla="*/ 446 w 4384"/>
                          <a:gd name="T19" fmla="*/ 158 h 2857"/>
                          <a:gd name="T20" fmla="*/ 472 w 4384"/>
                          <a:gd name="T21" fmla="*/ 140 h 2857"/>
                          <a:gd name="T22" fmla="*/ 498 w 4384"/>
                          <a:gd name="T23" fmla="*/ 123 h 2857"/>
                          <a:gd name="T24" fmla="*/ 523 w 4384"/>
                          <a:gd name="T25" fmla="*/ 107 h 2857"/>
                          <a:gd name="T26" fmla="*/ 548 w 4384"/>
                          <a:gd name="T27" fmla="*/ 91 h 2857"/>
                          <a:gd name="T28" fmla="*/ 368 w 4384"/>
                          <a:gd name="T29" fmla="*/ 0 h 2857"/>
                          <a:gd name="T30" fmla="*/ 338 w 4384"/>
                          <a:gd name="T31" fmla="*/ 18 h 2857"/>
                          <a:gd name="T32" fmla="*/ 308 w 4384"/>
                          <a:gd name="T33" fmla="*/ 37 h 2857"/>
                          <a:gd name="T34" fmla="*/ 285 w 4384"/>
                          <a:gd name="T35" fmla="*/ 52 h 2857"/>
                          <a:gd name="T36" fmla="*/ 261 w 4384"/>
                          <a:gd name="T37" fmla="*/ 72 h 2857"/>
                          <a:gd name="T38" fmla="*/ 236 w 4384"/>
                          <a:gd name="T39" fmla="*/ 92 h 2857"/>
                          <a:gd name="T40" fmla="*/ 210 w 4384"/>
                          <a:gd name="T41" fmla="*/ 114 h 2857"/>
                          <a:gd name="T42" fmla="*/ 171 w 4384"/>
                          <a:gd name="T43" fmla="*/ 138 h 2857"/>
                          <a:gd name="T44" fmla="*/ 136 w 4384"/>
                          <a:gd name="T45" fmla="*/ 160 h 2857"/>
                          <a:gd name="T46" fmla="*/ 103 w 4384"/>
                          <a:gd name="T47" fmla="*/ 179 h 2857"/>
                          <a:gd name="T48" fmla="*/ 67 w 4384"/>
                          <a:gd name="T49" fmla="*/ 204 h 2857"/>
                          <a:gd name="T50" fmla="*/ 35 w 4384"/>
                          <a:gd name="T51" fmla="*/ 228 h 2857"/>
                          <a:gd name="T52" fmla="*/ 0 w 4384"/>
                          <a:gd name="T53" fmla="*/ 257 h 2857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60000 65536"/>
                          <a:gd name="T73" fmla="*/ 0 60000 65536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</a:gdLst>
                        <a:ahLst/>
                        <a:cxnLst>
                          <a:cxn ang="T54">
                            <a:pos x="T0" y="T1"/>
                          </a:cxn>
                          <a:cxn ang="T55">
                            <a:pos x="T2" y="T3"/>
                          </a:cxn>
                          <a:cxn ang="T56">
                            <a:pos x="T4" y="T5"/>
                          </a:cxn>
                          <a:cxn ang="T57">
                            <a:pos x="T6" y="T7"/>
                          </a:cxn>
                          <a:cxn ang="T58">
                            <a:pos x="T8" y="T9"/>
                          </a:cxn>
                          <a:cxn ang="T59">
                            <a:pos x="T10" y="T11"/>
                          </a:cxn>
                          <a:cxn ang="T60">
                            <a:pos x="T12" y="T13"/>
                          </a:cxn>
                          <a:cxn ang="T61">
                            <a:pos x="T14" y="T15"/>
                          </a:cxn>
                          <a:cxn ang="T62">
                            <a:pos x="T16" y="T17"/>
                          </a:cxn>
                          <a:cxn ang="T63">
                            <a:pos x="T18" y="T19"/>
                          </a:cxn>
                          <a:cxn ang="T64">
                            <a:pos x="T20" y="T21"/>
                          </a:cxn>
                          <a:cxn ang="T65">
                            <a:pos x="T22" y="T23"/>
                          </a:cxn>
                          <a:cxn ang="T66">
                            <a:pos x="T24" y="T25"/>
                          </a:cxn>
                          <a:cxn ang="T67">
                            <a:pos x="T26" y="T27"/>
                          </a:cxn>
                          <a:cxn ang="T68">
                            <a:pos x="T28" y="T29"/>
                          </a:cxn>
                          <a:cxn ang="T69">
                            <a:pos x="T30" y="T31"/>
                          </a:cxn>
                          <a:cxn ang="T70">
                            <a:pos x="T32" y="T33"/>
                          </a:cxn>
                          <a:cxn ang="T71">
                            <a:pos x="T34" y="T35"/>
                          </a:cxn>
                          <a:cxn ang="T72">
                            <a:pos x="T36" y="T37"/>
                          </a:cxn>
                          <a:cxn ang="T73">
                            <a:pos x="T38" y="T39"/>
                          </a:cxn>
                          <a:cxn ang="T74">
                            <a:pos x="T40" y="T41"/>
                          </a:cxn>
                          <a:cxn ang="T75">
                            <a:pos x="T42" y="T43"/>
                          </a:cxn>
                          <a:cxn ang="T76">
                            <a:pos x="T44" y="T45"/>
                          </a:cxn>
                          <a:cxn ang="T77">
                            <a:pos x="T46" y="T47"/>
                          </a:cxn>
                          <a:cxn ang="T78">
                            <a:pos x="T48" y="T49"/>
                          </a:cxn>
                          <a:cxn ang="T79">
                            <a:pos x="T50" y="T51"/>
                          </a:cxn>
                          <a:cxn ang="T80">
                            <a:pos x="T52" y="T53"/>
                          </a:cxn>
                        </a:cxnLst>
                        <a:rect l="0" t="0" r="r" b="b"/>
                        <a:pathLst>
                          <a:path w="4384" h="2857">
                            <a:moveTo>
                              <a:pt x="0" y="2052"/>
                            </a:moveTo>
                            <a:lnTo>
                              <a:pt x="1608" y="2857"/>
                            </a:lnTo>
                            <a:lnTo>
                              <a:pt x="1863" y="2622"/>
                            </a:lnTo>
                            <a:lnTo>
                              <a:pt x="2103" y="2401"/>
                            </a:lnTo>
                            <a:lnTo>
                              <a:pt x="2334" y="2198"/>
                            </a:lnTo>
                            <a:lnTo>
                              <a:pt x="2595" y="1986"/>
                            </a:lnTo>
                            <a:lnTo>
                              <a:pt x="2786" y="1831"/>
                            </a:lnTo>
                            <a:lnTo>
                              <a:pt x="3055" y="1640"/>
                            </a:lnTo>
                            <a:lnTo>
                              <a:pt x="3334" y="1437"/>
                            </a:lnTo>
                            <a:lnTo>
                              <a:pt x="3565" y="1263"/>
                            </a:lnTo>
                            <a:lnTo>
                              <a:pt x="3776" y="1120"/>
                            </a:lnTo>
                            <a:lnTo>
                              <a:pt x="3980" y="984"/>
                            </a:lnTo>
                            <a:lnTo>
                              <a:pt x="4181" y="851"/>
                            </a:lnTo>
                            <a:lnTo>
                              <a:pt x="4384" y="723"/>
                            </a:lnTo>
                            <a:lnTo>
                              <a:pt x="2938" y="0"/>
                            </a:lnTo>
                            <a:lnTo>
                              <a:pt x="2700" y="137"/>
                            </a:lnTo>
                            <a:lnTo>
                              <a:pt x="2459" y="293"/>
                            </a:lnTo>
                            <a:lnTo>
                              <a:pt x="2276" y="416"/>
                            </a:lnTo>
                            <a:lnTo>
                              <a:pt x="2085" y="572"/>
                            </a:lnTo>
                            <a:lnTo>
                              <a:pt x="1881" y="735"/>
                            </a:lnTo>
                            <a:lnTo>
                              <a:pt x="1680" y="909"/>
                            </a:lnTo>
                            <a:lnTo>
                              <a:pt x="1363" y="1100"/>
                            </a:lnTo>
                            <a:lnTo>
                              <a:pt x="1084" y="1273"/>
                            </a:lnTo>
                            <a:lnTo>
                              <a:pt x="823" y="1429"/>
                            </a:lnTo>
                            <a:lnTo>
                              <a:pt x="534" y="1630"/>
                            </a:lnTo>
                            <a:lnTo>
                              <a:pt x="275" y="1823"/>
                            </a:lnTo>
                            <a:lnTo>
                              <a:pt x="0" y="2052"/>
                            </a:lnTo>
                            <a:close/>
                          </a:path>
                        </a:pathLst>
                      </a:custGeom>
                      <a:solidFill>
                        <a:srgbClr val="7FFFDF"/>
                      </a:solidFill>
                      <a:ln w="1270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595" name="Freeform 248">
                        <a:extLst>
                          <a:ext uri="{FF2B5EF4-FFF2-40B4-BE49-F238E27FC236}">
                            <a16:creationId xmlns:a16="http://schemas.microsoft.com/office/drawing/2014/main" id="{D540DF83-CAA9-064A-699A-BA551FCC4974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783" y="1539"/>
                        <a:ext cx="2192" cy="1429"/>
                      </a:xfrm>
                      <a:custGeom>
                        <a:avLst/>
                        <a:gdLst>
                          <a:gd name="T0" fmla="*/ 0 w 4384"/>
                          <a:gd name="T1" fmla="*/ 257 h 2857"/>
                          <a:gd name="T2" fmla="*/ 201 w 4384"/>
                          <a:gd name="T3" fmla="*/ 358 h 2857"/>
                          <a:gd name="T4" fmla="*/ 233 w 4384"/>
                          <a:gd name="T5" fmla="*/ 328 h 2857"/>
                          <a:gd name="T6" fmla="*/ 263 w 4384"/>
                          <a:gd name="T7" fmla="*/ 301 h 2857"/>
                          <a:gd name="T8" fmla="*/ 292 w 4384"/>
                          <a:gd name="T9" fmla="*/ 275 h 2857"/>
                          <a:gd name="T10" fmla="*/ 325 w 4384"/>
                          <a:gd name="T11" fmla="*/ 249 h 2857"/>
                          <a:gd name="T12" fmla="*/ 349 w 4384"/>
                          <a:gd name="T13" fmla="*/ 230 h 2857"/>
                          <a:gd name="T14" fmla="*/ 382 w 4384"/>
                          <a:gd name="T15" fmla="*/ 205 h 2857"/>
                          <a:gd name="T16" fmla="*/ 417 w 4384"/>
                          <a:gd name="T17" fmla="*/ 180 h 2857"/>
                          <a:gd name="T18" fmla="*/ 446 w 4384"/>
                          <a:gd name="T19" fmla="*/ 159 h 2857"/>
                          <a:gd name="T20" fmla="*/ 472 w 4384"/>
                          <a:gd name="T21" fmla="*/ 140 h 2857"/>
                          <a:gd name="T22" fmla="*/ 498 w 4384"/>
                          <a:gd name="T23" fmla="*/ 124 h 2857"/>
                          <a:gd name="T24" fmla="*/ 523 w 4384"/>
                          <a:gd name="T25" fmla="*/ 107 h 2857"/>
                          <a:gd name="T26" fmla="*/ 548 w 4384"/>
                          <a:gd name="T27" fmla="*/ 91 h 2857"/>
                          <a:gd name="T28" fmla="*/ 368 w 4384"/>
                          <a:gd name="T29" fmla="*/ 0 h 2857"/>
                          <a:gd name="T30" fmla="*/ 338 w 4384"/>
                          <a:gd name="T31" fmla="*/ 18 h 2857"/>
                          <a:gd name="T32" fmla="*/ 308 w 4384"/>
                          <a:gd name="T33" fmla="*/ 37 h 2857"/>
                          <a:gd name="T34" fmla="*/ 285 w 4384"/>
                          <a:gd name="T35" fmla="*/ 53 h 2857"/>
                          <a:gd name="T36" fmla="*/ 261 w 4384"/>
                          <a:gd name="T37" fmla="*/ 72 h 2857"/>
                          <a:gd name="T38" fmla="*/ 236 w 4384"/>
                          <a:gd name="T39" fmla="*/ 92 h 2857"/>
                          <a:gd name="T40" fmla="*/ 210 w 4384"/>
                          <a:gd name="T41" fmla="*/ 114 h 2857"/>
                          <a:gd name="T42" fmla="*/ 171 w 4384"/>
                          <a:gd name="T43" fmla="*/ 138 h 2857"/>
                          <a:gd name="T44" fmla="*/ 136 w 4384"/>
                          <a:gd name="T45" fmla="*/ 160 h 2857"/>
                          <a:gd name="T46" fmla="*/ 103 w 4384"/>
                          <a:gd name="T47" fmla="*/ 179 h 2857"/>
                          <a:gd name="T48" fmla="*/ 67 w 4384"/>
                          <a:gd name="T49" fmla="*/ 204 h 2857"/>
                          <a:gd name="T50" fmla="*/ 35 w 4384"/>
                          <a:gd name="T51" fmla="*/ 228 h 2857"/>
                          <a:gd name="T52" fmla="*/ 0 w 4384"/>
                          <a:gd name="T53" fmla="*/ 257 h 2857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60000 65536"/>
                          <a:gd name="T73" fmla="*/ 0 60000 65536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</a:gdLst>
                        <a:ahLst/>
                        <a:cxnLst>
                          <a:cxn ang="T54">
                            <a:pos x="T0" y="T1"/>
                          </a:cxn>
                          <a:cxn ang="T55">
                            <a:pos x="T2" y="T3"/>
                          </a:cxn>
                          <a:cxn ang="T56">
                            <a:pos x="T4" y="T5"/>
                          </a:cxn>
                          <a:cxn ang="T57">
                            <a:pos x="T6" y="T7"/>
                          </a:cxn>
                          <a:cxn ang="T58">
                            <a:pos x="T8" y="T9"/>
                          </a:cxn>
                          <a:cxn ang="T59">
                            <a:pos x="T10" y="T11"/>
                          </a:cxn>
                          <a:cxn ang="T60">
                            <a:pos x="T12" y="T13"/>
                          </a:cxn>
                          <a:cxn ang="T61">
                            <a:pos x="T14" y="T15"/>
                          </a:cxn>
                          <a:cxn ang="T62">
                            <a:pos x="T16" y="T17"/>
                          </a:cxn>
                          <a:cxn ang="T63">
                            <a:pos x="T18" y="T19"/>
                          </a:cxn>
                          <a:cxn ang="T64">
                            <a:pos x="T20" y="T21"/>
                          </a:cxn>
                          <a:cxn ang="T65">
                            <a:pos x="T22" y="T23"/>
                          </a:cxn>
                          <a:cxn ang="T66">
                            <a:pos x="T24" y="T25"/>
                          </a:cxn>
                          <a:cxn ang="T67">
                            <a:pos x="T26" y="T27"/>
                          </a:cxn>
                          <a:cxn ang="T68">
                            <a:pos x="T28" y="T29"/>
                          </a:cxn>
                          <a:cxn ang="T69">
                            <a:pos x="T30" y="T31"/>
                          </a:cxn>
                          <a:cxn ang="T70">
                            <a:pos x="T32" y="T33"/>
                          </a:cxn>
                          <a:cxn ang="T71">
                            <a:pos x="T34" y="T35"/>
                          </a:cxn>
                          <a:cxn ang="T72">
                            <a:pos x="T36" y="T37"/>
                          </a:cxn>
                          <a:cxn ang="T73">
                            <a:pos x="T38" y="T39"/>
                          </a:cxn>
                          <a:cxn ang="T74">
                            <a:pos x="T40" y="T41"/>
                          </a:cxn>
                          <a:cxn ang="T75">
                            <a:pos x="T42" y="T43"/>
                          </a:cxn>
                          <a:cxn ang="T76">
                            <a:pos x="T44" y="T45"/>
                          </a:cxn>
                          <a:cxn ang="T77">
                            <a:pos x="T46" y="T47"/>
                          </a:cxn>
                          <a:cxn ang="T78">
                            <a:pos x="T48" y="T49"/>
                          </a:cxn>
                          <a:cxn ang="T79">
                            <a:pos x="T50" y="T51"/>
                          </a:cxn>
                          <a:cxn ang="T80">
                            <a:pos x="T52" y="T53"/>
                          </a:cxn>
                        </a:cxnLst>
                        <a:rect l="0" t="0" r="r" b="b"/>
                        <a:pathLst>
                          <a:path w="4384" h="2857">
                            <a:moveTo>
                              <a:pt x="0" y="2052"/>
                            </a:moveTo>
                            <a:lnTo>
                              <a:pt x="1608" y="2857"/>
                            </a:lnTo>
                            <a:lnTo>
                              <a:pt x="1863" y="2622"/>
                            </a:lnTo>
                            <a:lnTo>
                              <a:pt x="2103" y="2401"/>
                            </a:lnTo>
                            <a:lnTo>
                              <a:pt x="2334" y="2198"/>
                            </a:lnTo>
                            <a:lnTo>
                              <a:pt x="2595" y="1987"/>
                            </a:lnTo>
                            <a:lnTo>
                              <a:pt x="2786" y="1833"/>
                            </a:lnTo>
                            <a:lnTo>
                              <a:pt x="3055" y="1640"/>
                            </a:lnTo>
                            <a:lnTo>
                              <a:pt x="3334" y="1439"/>
                            </a:lnTo>
                            <a:lnTo>
                              <a:pt x="3565" y="1265"/>
                            </a:lnTo>
                            <a:lnTo>
                              <a:pt x="3776" y="1120"/>
                            </a:lnTo>
                            <a:lnTo>
                              <a:pt x="3980" y="987"/>
                            </a:lnTo>
                            <a:lnTo>
                              <a:pt x="4181" y="851"/>
                            </a:lnTo>
                            <a:lnTo>
                              <a:pt x="4384" y="724"/>
                            </a:lnTo>
                            <a:lnTo>
                              <a:pt x="2938" y="0"/>
                            </a:lnTo>
                            <a:lnTo>
                              <a:pt x="2700" y="140"/>
                            </a:lnTo>
                            <a:lnTo>
                              <a:pt x="2459" y="293"/>
                            </a:lnTo>
                            <a:lnTo>
                              <a:pt x="2276" y="419"/>
                            </a:lnTo>
                            <a:lnTo>
                              <a:pt x="2085" y="572"/>
                            </a:lnTo>
                            <a:lnTo>
                              <a:pt x="1881" y="735"/>
                            </a:lnTo>
                            <a:lnTo>
                              <a:pt x="1680" y="909"/>
                            </a:lnTo>
                            <a:lnTo>
                              <a:pt x="1363" y="1102"/>
                            </a:lnTo>
                            <a:lnTo>
                              <a:pt x="1084" y="1275"/>
                            </a:lnTo>
                            <a:lnTo>
                              <a:pt x="823" y="1429"/>
                            </a:lnTo>
                            <a:lnTo>
                              <a:pt x="534" y="1630"/>
                            </a:lnTo>
                            <a:lnTo>
                              <a:pt x="275" y="1823"/>
                            </a:lnTo>
                            <a:lnTo>
                              <a:pt x="0" y="2052"/>
                            </a:lnTo>
                            <a:close/>
                          </a:path>
                        </a:pathLst>
                      </a:custGeom>
                      <a:solidFill>
                        <a:srgbClr val="DFFFFF"/>
                      </a:solidFill>
                      <a:ln w="1270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596" name="Freeform 249">
                        <a:extLst>
                          <a:ext uri="{FF2B5EF4-FFF2-40B4-BE49-F238E27FC236}">
                            <a16:creationId xmlns:a16="http://schemas.microsoft.com/office/drawing/2014/main" id="{5139E7EC-684F-143C-87D8-BC11475C4214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783" y="1501"/>
                        <a:ext cx="2192" cy="1429"/>
                      </a:xfrm>
                      <a:custGeom>
                        <a:avLst/>
                        <a:gdLst>
                          <a:gd name="T0" fmla="*/ 0 w 4384"/>
                          <a:gd name="T1" fmla="*/ 257 h 2857"/>
                          <a:gd name="T2" fmla="*/ 201 w 4384"/>
                          <a:gd name="T3" fmla="*/ 358 h 2857"/>
                          <a:gd name="T4" fmla="*/ 233 w 4384"/>
                          <a:gd name="T5" fmla="*/ 328 h 2857"/>
                          <a:gd name="T6" fmla="*/ 263 w 4384"/>
                          <a:gd name="T7" fmla="*/ 300 h 2857"/>
                          <a:gd name="T8" fmla="*/ 292 w 4384"/>
                          <a:gd name="T9" fmla="*/ 275 h 2857"/>
                          <a:gd name="T10" fmla="*/ 325 w 4384"/>
                          <a:gd name="T11" fmla="*/ 248 h 2857"/>
                          <a:gd name="T12" fmla="*/ 349 w 4384"/>
                          <a:gd name="T13" fmla="*/ 229 h 2857"/>
                          <a:gd name="T14" fmla="*/ 382 w 4384"/>
                          <a:gd name="T15" fmla="*/ 205 h 2857"/>
                          <a:gd name="T16" fmla="*/ 417 w 4384"/>
                          <a:gd name="T17" fmla="*/ 180 h 2857"/>
                          <a:gd name="T18" fmla="*/ 446 w 4384"/>
                          <a:gd name="T19" fmla="*/ 158 h 2857"/>
                          <a:gd name="T20" fmla="*/ 472 w 4384"/>
                          <a:gd name="T21" fmla="*/ 140 h 2857"/>
                          <a:gd name="T22" fmla="*/ 498 w 4384"/>
                          <a:gd name="T23" fmla="*/ 123 h 2857"/>
                          <a:gd name="T24" fmla="*/ 523 w 4384"/>
                          <a:gd name="T25" fmla="*/ 106 h 2857"/>
                          <a:gd name="T26" fmla="*/ 548 w 4384"/>
                          <a:gd name="T27" fmla="*/ 91 h 2857"/>
                          <a:gd name="T28" fmla="*/ 368 w 4384"/>
                          <a:gd name="T29" fmla="*/ 0 h 2857"/>
                          <a:gd name="T30" fmla="*/ 338 w 4384"/>
                          <a:gd name="T31" fmla="*/ 18 h 2857"/>
                          <a:gd name="T32" fmla="*/ 308 w 4384"/>
                          <a:gd name="T33" fmla="*/ 37 h 2857"/>
                          <a:gd name="T34" fmla="*/ 285 w 4384"/>
                          <a:gd name="T35" fmla="*/ 52 h 2857"/>
                          <a:gd name="T36" fmla="*/ 261 w 4384"/>
                          <a:gd name="T37" fmla="*/ 72 h 2857"/>
                          <a:gd name="T38" fmla="*/ 236 w 4384"/>
                          <a:gd name="T39" fmla="*/ 92 h 2857"/>
                          <a:gd name="T40" fmla="*/ 210 w 4384"/>
                          <a:gd name="T41" fmla="*/ 114 h 2857"/>
                          <a:gd name="T42" fmla="*/ 171 w 4384"/>
                          <a:gd name="T43" fmla="*/ 138 h 2857"/>
                          <a:gd name="T44" fmla="*/ 136 w 4384"/>
                          <a:gd name="T45" fmla="*/ 160 h 2857"/>
                          <a:gd name="T46" fmla="*/ 103 w 4384"/>
                          <a:gd name="T47" fmla="*/ 179 h 2857"/>
                          <a:gd name="T48" fmla="*/ 67 w 4384"/>
                          <a:gd name="T49" fmla="*/ 204 h 2857"/>
                          <a:gd name="T50" fmla="*/ 35 w 4384"/>
                          <a:gd name="T51" fmla="*/ 228 h 2857"/>
                          <a:gd name="T52" fmla="*/ 0 w 4384"/>
                          <a:gd name="T53" fmla="*/ 257 h 2857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60000 65536"/>
                          <a:gd name="T73" fmla="*/ 0 60000 65536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</a:gdLst>
                        <a:ahLst/>
                        <a:cxnLst>
                          <a:cxn ang="T54">
                            <a:pos x="T0" y="T1"/>
                          </a:cxn>
                          <a:cxn ang="T55">
                            <a:pos x="T2" y="T3"/>
                          </a:cxn>
                          <a:cxn ang="T56">
                            <a:pos x="T4" y="T5"/>
                          </a:cxn>
                          <a:cxn ang="T57">
                            <a:pos x="T6" y="T7"/>
                          </a:cxn>
                          <a:cxn ang="T58">
                            <a:pos x="T8" y="T9"/>
                          </a:cxn>
                          <a:cxn ang="T59">
                            <a:pos x="T10" y="T11"/>
                          </a:cxn>
                          <a:cxn ang="T60">
                            <a:pos x="T12" y="T13"/>
                          </a:cxn>
                          <a:cxn ang="T61">
                            <a:pos x="T14" y="T15"/>
                          </a:cxn>
                          <a:cxn ang="T62">
                            <a:pos x="T16" y="T17"/>
                          </a:cxn>
                          <a:cxn ang="T63">
                            <a:pos x="T18" y="T19"/>
                          </a:cxn>
                          <a:cxn ang="T64">
                            <a:pos x="T20" y="T21"/>
                          </a:cxn>
                          <a:cxn ang="T65">
                            <a:pos x="T22" y="T23"/>
                          </a:cxn>
                          <a:cxn ang="T66">
                            <a:pos x="T24" y="T25"/>
                          </a:cxn>
                          <a:cxn ang="T67">
                            <a:pos x="T26" y="T27"/>
                          </a:cxn>
                          <a:cxn ang="T68">
                            <a:pos x="T28" y="T29"/>
                          </a:cxn>
                          <a:cxn ang="T69">
                            <a:pos x="T30" y="T31"/>
                          </a:cxn>
                          <a:cxn ang="T70">
                            <a:pos x="T32" y="T33"/>
                          </a:cxn>
                          <a:cxn ang="T71">
                            <a:pos x="T34" y="T35"/>
                          </a:cxn>
                          <a:cxn ang="T72">
                            <a:pos x="T36" y="T37"/>
                          </a:cxn>
                          <a:cxn ang="T73">
                            <a:pos x="T38" y="T39"/>
                          </a:cxn>
                          <a:cxn ang="T74">
                            <a:pos x="T40" y="T41"/>
                          </a:cxn>
                          <a:cxn ang="T75">
                            <a:pos x="T42" y="T43"/>
                          </a:cxn>
                          <a:cxn ang="T76">
                            <a:pos x="T44" y="T45"/>
                          </a:cxn>
                          <a:cxn ang="T77">
                            <a:pos x="T46" y="T47"/>
                          </a:cxn>
                          <a:cxn ang="T78">
                            <a:pos x="T48" y="T49"/>
                          </a:cxn>
                          <a:cxn ang="T79">
                            <a:pos x="T50" y="T51"/>
                          </a:cxn>
                          <a:cxn ang="T80">
                            <a:pos x="T52" y="T53"/>
                          </a:cxn>
                        </a:cxnLst>
                        <a:rect l="0" t="0" r="r" b="b"/>
                        <a:pathLst>
                          <a:path w="4384" h="2857">
                            <a:moveTo>
                              <a:pt x="0" y="2052"/>
                            </a:moveTo>
                            <a:lnTo>
                              <a:pt x="1608" y="2857"/>
                            </a:lnTo>
                            <a:lnTo>
                              <a:pt x="1863" y="2620"/>
                            </a:lnTo>
                            <a:lnTo>
                              <a:pt x="2103" y="2398"/>
                            </a:lnTo>
                            <a:lnTo>
                              <a:pt x="2334" y="2197"/>
                            </a:lnTo>
                            <a:lnTo>
                              <a:pt x="2595" y="1984"/>
                            </a:lnTo>
                            <a:lnTo>
                              <a:pt x="2786" y="1831"/>
                            </a:lnTo>
                            <a:lnTo>
                              <a:pt x="3055" y="1639"/>
                            </a:lnTo>
                            <a:lnTo>
                              <a:pt x="3334" y="1436"/>
                            </a:lnTo>
                            <a:lnTo>
                              <a:pt x="3565" y="1263"/>
                            </a:lnTo>
                            <a:lnTo>
                              <a:pt x="3776" y="1119"/>
                            </a:lnTo>
                            <a:lnTo>
                              <a:pt x="3980" y="984"/>
                            </a:lnTo>
                            <a:lnTo>
                              <a:pt x="4181" y="848"/>
                            </a:lnTo>
                            <a:lnTo>
                              <a:pt x="4384" y="723"/>
                            </a:lnTo>
                            <a:lnTo>
                              <a:pt x="2938" y="0"/>
                            </a:lnTo>
                            <a:lnTo>
                              <a:pt x="2700" y="137"/>
                            </a:lnTo>
                            <a:lnTo>
                              <a:pt x="2459" y="290"/>
                            </a:lnTo>
                            <a:lnTo>
                              <a:pt x="2276" y="416"/>
                            </a:lnTo>
                            <a:lnTo>
                              <a:pt x="2085" y="569"/>
                            </a:lnTo>
                            <a:lnTo>
                              <a:pt x="1881" y="733"/>
                            </a:lnTo>
                            <a:lnTo>
                              <a:pt x="1680" y="906"/>
                            </a:lnTo>
                            <a:lnTo>
                              <a:pt x="1363" y="1099"/>
                            </a:lnTo>
                            <a:lnTo>
                              <a:pt x="1084" y="1273"/>
                            </a:lnTo>
                            <a:lnTo>
                              <a:pt x="823" y="1426"/>
                            </a:lnTo>
                            <a:lnTo>
                              <a:pt x="534" y="1629"/>
                            </a:lnTo>
                            <a:lnTo>
                              <a:pt x="275" y="1821"/>
                            </a:lnTo>
                            <a:lnTo>
                              <a:pt x="0" y="2052"/>
                            </a:lnTo>
                            <a:close/>
                          </a:path>
                        </a:pathLst>
                      </a:custGeom>
                      <a:solidFill>
                        <a:srgbClr val="7FFFDF"/>
                      </a:solidFill>
                      <a:ln w="1270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597" name="Freeform 250">
                        <a:extLst>
                          <a:ext uri="{FF2B5EF4-FFF2-40B4-BE49-F238E27FC236}">
                            <a16:creationId xmlns:a16="http://schemas.microsoft.com/office/drawing/2014/main" id="{D4790F51-F591-5891-A92C-DF0FB1AC7B2D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783" y="1462"/>
                        <a:ext cx="2192" cy="1429"/>
                      </a:xfrm>
                      <a:custGeom>
                        <a:avLst/>
                        <a:gdLst>
                          <a:gd name="T0" fmla="*/ 0 w 4384"/>
                          <a:gd name="T1" fmla="*/ 257 h 2857"/>
                          <a:gd name="T2" fmla="*/ 201 w 4384"/>
                          <a:gd name="T3" fmla="*/ 358 h 2857"/>
                          <a:gd name="T4" fmla="*/ 233 w 4384"/>
                          <a:gd name="T5" fmla="*/ 328 h 2857"/>
                          <a:gd name="T6" fmla="*/ 263 w 4384"/>
                          <a:gd name="T7" fmla="*/ 301 h 2857"/>
                          <a:gd name="T8" fmla="*/ 292 w 4384"/>
                          <a:gd name="T9" fmla="*/ 275 h 2857"/>
                          <a:gd name="T10" fmla="*/ 325 w 4384"/>
                          <a:gd name="T11" fmla="*/ 249 h 2857"/>
                          <a:gd name="T12" fmla="*/ 349 w 4384"/>
                          <a:gd name="T13" fmla="*/ 230 h 2857"/>
                          <a:gd name="T14" fmla="*/ 382 w 4384"/>
                          <a:gd name="T15" fmla="*/ 205 h 2857"/>
                          <a:gd name="T16" fmla="*/ 417 w 4384"/>
                          <a:gd name="T17" fmla="*/ 180 h 2857"/>
                          <a:gd name="T18" fmla="*/ 446 w 4384"/>
                          <a:gd name="T19" fmla="*/ 159 h 2857"/>
                          <a:gd name="T20" fmla="*/ 472 w 4384"/>
                          <a:gd name="T21" fmla="*/ 140 h 2857"/>
                          <a:gd name="T22" fmla="*/ 498 w 4384"/>
                          <a:gd name="T23" fmla="*/ 123 h 2857"/>
                          <a:gd name="T24" fmla="*/ 523 w 4384"/>
                          <a:gd name="T25" fmla="*/ 107 h 2857"/>
                          <a:gd name="T26" fmla="*/ 548 w 4384"/>
                          <a:gd name="T27" fmla="*/ 91 h 2857"/>
                          <a:gd name="T28" fmla="*/ 368 w 4384"/>
                          <a:gd name="T29" fmla="*/ 0 h 2857"/>
                          <a:gd name="T30" fmla="*/ 338 w 4384"/>
                          <a:gd name="T31" fmla="*/ 18 h 2857"/>
                          <a:gd name="T32" fmla="*/ 308 w 4384"/>
                          <a:gd name="T33" fmla="*/ 37 h 2857"/>
                          <a:gd name="T34" fmla="*/ 285 w 4384"/>
                          <a:gd name="T35" fmla="*/ 52 h 2857"/>
                          <a:gd name="T36" fmla="*/ 261 w 4384"/>
                          <a:gd name="T37" fmla="*/ 72 h 2857"/>
                          <a:gd name="T38" fmla="*/ 236 w 4384"/>
                          <a:gd name="T39" fmla="*/ 92 h 2857"/>
                          <a:gd name="T40" fmla="*/ 210 w 4384"/>
                          <a:gd name="T41" fmla="*/ 114 h 2857"/>
                          <a:gd name="T42" fmla="*/ 171 w 4384"/>
                          <a:gd name="T43" fmla="*/ 138 h 2857"/>
                          <a:gd name="T44" fmla="*/ 136 w 4384"/>
                          <a:gd name="T45" fmla="*/ 160 h 2857"/>
                          <a:gd name="T46" fmla="*/ 103 w 4384"/>
                          <a:gd name="T47" fmla="*/ 179 h 2857"/>
                          <a:gd name="T48" fmla="*/ 67 w 4384"/>
                          <a:gd name="T49" fmla="*/ 204 h 2857"/>
                          <a:gd name="T50" fmla="*/ 35 w 4384"/>
                          <a:gd name="T51" fmla="*/ 228 h 2857"/>
                          <a:gd name="T52" fmla="*/ 0 w 4384"/>
                          <a:gd name="T53" fmla="*/ 257 h 2857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60000 65536"/>
                          <a:gd name="T73" fmla="*/ 0 60000 65536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</a:gdLst>
                        <a:ahLst/>
                        <a:cxnLst>
                          <a:cxn ang="T54">
                            <a:pos x="T0" y="T1"/>
                          </a:cxn>
                          <a:cxn ang="T55">
                            <a:pos x="T2" y="T3"/>
                          </a:cxn>
                          <a:cxn ang="T56">
                            <a:pos x="T4" y="T5"/>
                          </a:cxn>
                          <a:cxn ang="T57">
                            <a:pos x="T6" y="T7"/>
                          </a:cxn>
                          <a:cxn ang="T58">
                            <a:pos x="T8" y="T9"/>
                          </a:cxn>
                          <a:cxn ang="T59">
                            <a:pos x="T10" y="T11"/>
                          </a:cxn>
                          <a:cxn ang="T60">
                            <a:pos x="T12" y="T13"/>
                          </a:cxn>
                          <a:cxn ang="T61">
                            <a:pos x="T14" y="T15"/>
                          </a:cxn>
                          <a:cxn ang="T62">
                            <a:pos x="T16" y="T17"/>
                          </a:cxn>
                          <a:cxn ang="T63">
                            <a:pos x="T18" y="T19"/>
                          </a:cxn>
                          <a:cxn ang="T64">
                            <a:pos x="T20" y="T21"/>
                          </a:cxn>
                          <a:cxn ang="T65">
                            <a:pos x="T22" y="T23"/>
                          </a:cxn>
                          <a:cxn ang="T66">
                            <a:pos x="T24" y="T25"/>
                          </a:cxn>
                          <a:cxn ang="T67">
                            <a:pos x="T26" y="T27"/>
                          </a:cxn>
                          <a:cxn ang="T68">
                            <a:pos x="T28" y="T29"/>
                          </a:cxn>
                          <a:cxn ang="T69">
                            <a:pos x="T30" y="T31"/>
                          </a:cxn>
                          <a:cxn ang="T70">
                            <a:pos x="T32" y="T33"/>
                          </a:cxn>
                          <a:cxn ang="T71">
                            <a:pos x="T34" y="T35"/>
                          </a:cxn>
                          <a:cxn ang="T72">
                            <a:pos x="T36" y="T37"/>
                          </a:cxn>
                          <a:cxn ang="T73">
                            <a:pos x="T38" y="T39"/>
                          </a:cxn>
                          <a:cxn ang="T74">
                            <a:pos x="T40" y="T41"/>
                          </a:cxn>
                          <a:cxn ang="T75">
                            <a:pos x="T42" y="T43"/>
                          </a:cxn>
                          <a:cxn ang="T76">
                            <a:pos x="T44" y="T45"/>
                          </a:cxn>
                          <a:cxn ang="T77">
                            <a:pos x="T46" y="T47"/>
                          </a:cxn>
                          <a:cxn ang="T78">
                            <a:pos x="T48" y="T49"/>
                          </a:cxn>
                          <a:cxn ang="T79">
                            <a:pos x="T50" y="T51"/>
                          </a:cxn>
                          <a:cxn ang="T80">
                            <a:pos x="T52" y="T53"/>
                          </a:cxn>
                        </a:cxnLst>
                        <a:rect l="0" t="0" r="r" b="b"/>
                        <a:pathLst>
                          <a:path w="4384" h="2857">
                            <a:moveTo>
                              <a:pt x="0" y="2052"/>
                            </a:moveTo>
                            <a:lnTo>
                              <a:pt x="1608" y="2857"/>
                            </a:lnTo>
                            <a:lnTo>
                              <a:pt x="1863" y="2622"/>
                            </a:lnTo>
                            <a:lnTo>
                              <a:pt x="2103" y="2401"/>
                            </a:lnTo>
                            <a:lnTo>
                              <a:pt x="2334" y="2197"/>
                            </a:lnTo>
                            <a:lnTo>
                              <a:pt x="2595" y="1986"/>
                            </a:lnTo>
                            <a:lnTo>
                              <a:pt x="2786" y="1833"/>
                            </a:lnTo>
                            <a:lnTo>
                              <a:pt x="3055" y="1640"/>
                            </a:lnTo>
                            <a:lnTo>
                              <a:pt x="3334" y="1436"/>
                            </a:lnTo>
                            <a:lnTo>
                              <a:pt x="3565" y="1265"/>
                            </a:lnTo>
                            <a:lnTo>
                              <a:pt x="3776" y="1120"/>
                            </a:lnTo>
                            <a:lnTo>
                              <a:pt x="3980" y="984"/>
                            </a:lnTo>
                            <a:lnTo>
                              <a:pt x="4181" y="851"/>
                            </a:lnTo>
                            <a:lnTo>
                              <a:pt x="4384" y="723"/>
                            </a:lnTo>
                            <a:lnTo>
                              <a:pt x="2938" y="0"/>
                            </a:lnTo>
                            <a:lnTo>
                              <a:pt x="2700" y="137"/>
                            </a:lnTo>
                            <a:lnTo>
                              <a:pt x="2459" y="293"/>
                            </a:lnTo>
                            <a:lnTo>
                              <a:pt x="2276" y="416"/>
                            </a:lnTo>
                            <a:lnTo>
                              <a:pt x="2085" y="572"/>
                            </a:lnTo>
                            <a:lnTo>
                              <a:pt x="1881" y="735"/>
                            </a:lnTo>
                            <a:lnTo>
                              <a:pt x="1680" y="908"/>
                            </a:lnTo>
                            <a:lnTo>
                              <a:pt x="1363" y="1100"/>
                            </a:lnTo>
                            <a:lnTo>
                              <a:pt x="1084" y="1273"/>
                            </a:lnTo>
                            <a:lnTo>
                              <a:pt x="823" y="1428"/>
                            </a:lnTo>
                            <a:lnTo>
                              <a:pt x="534" y="1630"/>
                            </a:lnTo>
                            <a:lnTo>
                              <a:pt x="275" y="1823"/>
                            </a:lnTo>
                            <a:lnTo>
                              <a:pt x="0" y="2052"/>
                            </a:lnTo>
                            <a:close/>
                          </a:path>
                        </a:pathLst>
                      </a:custGeom>
                      <a:solidFill>
                        <a:srgbClr val="DFFFFF"/>
                      </a:solidFill>
                      <a:ln w="1270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598" name="Freeform 251">
                        <a:extLst>
                          <a:ext uri="{FF2B5EF4-FFF2-40B4-BE49-F238E27FC236}">
                            <a16:creationId xmlns:a16="http://schemas.microsoft.com/office/drawing/2014/main" id="{DD072F0C-4418-2DFE-9A15-CA9AF022FA25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783" y="1424"/>
                        <a:ext cx="2192" cy="1428"/>
                      </a:xfrm>
                      <a:custGeom>
                        <a:avLst/>
                        <a:gdLst>
                          <a:gd name="T0" fmla="*/ 0 w 4384"/>
                          <a:gd name="T1" fmla="*/ 256 h 2857"/>
                          <a:gd name="T2" fmla="*/ 201 w 4384"/>
                          <a:gd name="T3" fmla="*/ 357 h 2857"/>
                          <a:gd name="T4" fmla="*/ 233 w 4384"/>
                          <a:gd name="T5" fmla="*/ 327 h 2857"/>
                          <a:gd name="T6" fmla="*/ 263 w 4384"/>
                          <a:gd name="T7" fmla="*/ 300 h 2857"/>
                          <a:gd name="T8" fmla="*/ 292 w 4384"/>
                          <a:gd name="T9" fmla="*/ 274 h 2857"/>
                          <a:gd name="T10" fmla="*/ 325 w 4384"/>
                          <a:gd name="T11" fmla="*/ 248 h 2857"/>
                          <a:gd name="T12" fmla="*/ 349 w 4384"/>
                          <a:gd name="T13" fmla="*/ 229 h 2857"/>
                          <a:gd name="T14" fmla="*/ 382 w 4384"/>
                          <a:gd name="T15" fmla="*/ 205 h 2857"/>
                          <a:gd name="T16" fmla="*/ 417 w 4384"/>
                          <a:gd name="T17" fmla="*/ 179 h 2857"/>
                          <a:gd name="T18" fmla="*/ 446 w 4384"/>
                          <a:gd name="T19" fmla="*/ 158 h 2857"/>
                          <a:gd name="T20" fmla="*/ 472 w 4384"/>
                          <a:gd name="T21" fmla="*/ 140 h 2857"/>
                          <a:gd name="T22" fmla="*/ 498 w 4384"/>
                          <a:gd name="T23" fmla="*/ 123 h 2857"/>
                          <a:gd name="T24" fmla="*/ 523 w 4384"/>
                          <a:gd name="T25" fmla="*/ 106 h 2857"/>
                          <a:gd name="T26" fmla="*/ 548 w 4384"/>
                          <a:gd name="T27" fmla="*/ 90 h 2857"/>
                          <a:gd name="T28" fmla="*/ 368 w 4384"/>
                          <a:gd name="T29" fmla="*/ 0 h 2857"/>
                          <a:gd name="T30" fmla="*/ 338 w 4384"/>
                          <a:gd name="T31" fmla="*/ 17 h 2857"/>
                          <a:gd name="T32" fmla="*/ 308 w 4384"/>
                          <a:gd name="T33" fmla="*/ 36 h 2857"/>
                          <a:gd name="T34" fmla="*/ 285 w 4384"/>
                          <a:gd name="T35" fmla="*/ 52 h 2857"/>
                          <a:gd name="T36" fmla="*/ 261 w 4384"/>
                          <a:gd name="T37" fmla="*/ 71 h 2857"/>
                          <a:gd name="T38" fmla="*/ 236 w 4384"/>
                          <a:gd name="T39" fmla="*/ 91 h 2857"/>
                          <a:gd name="T40" fmla="*/ 210 w 4384"/>
                          <a:gd name="T41" fmla="*/ 113 h 2857"/>
                          <a:gd name="T42" fmla="*/ 171 w 4384"/>
                          <a:gd name="T43" fmla="*/ 137 h 2857"/>
                          <a:gd name="T44" fmla="*/ 136 w 4384"/>
                          <a:gd name="T45" fmla="*/ 159 h 2857"/>
                          <a:gd name="T46" fmla="*/ 103 w 4384"/>
                          <a:gd name="T47" fmla="*/ 178 h 2857"/>
                          <a:gd name="T48" fmla="*/ 67 w 4384"/>
                          <a:gd name="T49" fmla="*/ 203 h 2857"/>
                          <a:gd name="T50" fmla="*/ 35 w 4384"/>
                          <a:gd name="T51" fmla="*/ 227 h 2857"/>
                          <a:gd name="T52" fmla="*/ 0 w 4384"/>
                          <a:gd name="T53" fmla="*/ 256 h 2857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60000 65536"/>
                          <a:gd name="T73" fmla="*/ 0 60000 65536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</a:gdLst>
                        <a:ahLst/>
                        <a:cxnLst>
                          <a:cxn ang="T54">
                            <a:pos x="T0" y="T1"/>
                          </a:cxn>
                          <a:cxn ang="T55">
                            <a:pos x="T2" y="T3"/>
                          </a:cxn>
                          <a:cxn ang="T56">
                            <a:pos x="T4" y="T5"/>
                          </a:cxn>
                          <a:cxn ang="T57">
                            <a:pos x="T6" y="T7"/>
                          </a:cxn>
                          <a:cxn ang="T58">
                            <a:pos x="T8" y="T9"/>
                          </a:cxn>
                          <a:cxn ang="T59">
                            <a:pos x="T10" y="T11"/>
                          </a:cxn>
                          <a:cxn ang="T60">
                            <a:pos x="T12" y="T13"/>
                          </a:cxn>
                          <a:cxn ang="T61">
                            <a:pos x="T14" y="T15"/>
                          </a:cxn>
                          <a:cxn ang="T62">
                            <a:pos x="T16" y="T17"/>
                          </a:cxn>
                          <a:cxn ang="T63">
                            <a:pos x="T18" y="T19"/>
                          </a:cxn>
                          <a:cxn ang="T64">
                            <a:pos x="T20" y="T21"/>
                          </a:cxn>
                          <a:cxn ang="T65">
                            <a:pos x="T22" y="T23"/>
                          </a:cxn>
                          <a:cxn ang="T66">
                            <a:pos x="T24" y="T25"/>
                          </a:cxn>
                          <a:cxn ang="T67">
                            <a:pos x="T26" y="T27"/>
                          </a:cxn>
                          <a:cxn ang="T68">
                            <a:pos x="T28" y="T29"/>
                          </a:cxn>
                          <a:cxn ang="T69">
                            <a:pos x="T30" y="T31"/>
                          </a:cxn>
                          <a:cxn ang="T70">
                            <a:pos x="T32" y="T33"/>
                          </a:cxn>
                          <a:cxn ang="T71">
                            <a:pos x="T34" y="T35"/>
                          </a:cxn>
                          <a:cxn ang="T72">
                            <a:pos x="T36" y="T37"/>
                          </a:cxn>
                          <a:cxn ang="T73">
                            <a:pos x="T38" y="T39"/>
                          </a:cxn>
                          <a:cxn ang="T74">
                            <a:pos x="T40" y="T41"/>
                          </a:cxn>
                          <a:cxn ang="T75">
                            <a:pos x="T42" y="T43"/>
                          </a:cxn>
                          <a:cxn ang="T76">
                            <a:pos x="T44" y="T45"/>
                          </a:cxn>
                          <a:cxn ang="T77">
                            <a:pos x="T46" y="T47"/>
                          </a:cxn>
                          <a:cxn ang="T78">
                            <a:pos x="T48" y="T49"/>
                          </a:cxn>
                          <a:cxn ang="T79">
                            <a:pos x="T50" y="T51"/>
                          </a:cxn>
                          <a:cxn ang="T80">
                            <a:pos x="T52" y="T53"/>
                          </a:cxn>
                        </a:cxnLst>
                        <a:rect l="0" t="0" r="r" b="b"/>
                        <a:pathLst>
                          <a:path w="4384" h="2857">
                            <a:moveTo>
                              <a:pt x="0" y="2052"/>
                            </a:moveTo>
                            <a:lnTo>
                              <a:pt x="1608" y="2857"/>
                            </a:lnTo>
                            <a:lnTo>
                              <a:pt x="1863" y="2622"/>
                            </a:lnTo>
                            <a:lnTo>
                              <a:pt x="2103" y="2401"/>
                            </a:lnTo>
                            <a:lnTo>
                              <a:pt x="2334" y="2198"/>
                            </a:lnTo>
                            <a:lnTo>
                              <a:pt x="2595" y="1987"/>
                            </a:lnTo>
                            <a:lnTo>
                              <a:pt x="2786" y="1833"/>
                            </a:lnTo>
                            <a:lnTo>
                              <a:pt x="3055" y="1640"/>
                            </a:lnTo>
                            <a:lnTo>
                              <a:pt x="3334" y="1439"/>
                            </a:lnTo>
                            <a:lnTo>
                              <a:pt x="3565" y="1265"/>
                            </a:lnTo>
                            <a:lnTo>
                              <a:pt x="3776" y="1120"/>
                            </a:lnTo>
                            <a:lnTo>
                              <a:pt x="3980" y="986"/>
                            </a:lnTo>
                            <a:lnTo>
                              <a:pt x="4181" y="851"/>
                            </a:lnTo>
                            <a:lnTo>
                              <a:pt x="4384" y="725"/>
                            </a:lnTo>
                            <a:lnTo>
                              <a:pt x="2938" y="0"/>
                            </a:lnTo>
                            <a:lnTo>
                              <a:pt x="2700" y="140"/>
                            </a:lnTo>
                            <a:lnTo>
                              <a:pt x="2459" y="293"/>
                            </a:lnTo>
                            <a:lnTo>
                              <a:pt x="2276" y="419"/>
                            </a:lnTo>
                            <a:lnTo>
                              <a:pt x="2085" y="572"/>
                            </a:lnTo>
                            <a:lnTo>
                              <a:pt x="1881" y="735"/>
                            </a:lnTo>
                            <a:lnTo>
                              <a:pt x="1680" y="909"/>
                            </a:lnTo>
                            <a:lnTo>
                              <a:pt x="1363" y="1102"/>
                            </a:lnTo>
                            <a:lnTo>
                              <a:pt x="1084" y="1275"/>
                            </a:lnTo>
                            <a:lnTo>
                              <a:pt x="823" y="1429"/>
                            </a:lnTo>
                            <a:lnTo>
                              <a:pt x="534" y="1630"/>
                            </a:lnTo>
                            <a:lnTo>
                              <a:pt x="275" y="1823"/>
                            </a:lnTo>
                            <a:lnTo>
                              <a:pt x="0" y="2052"/>
                            </a:lnTo>
                            <a:close/>
                          </a:path>
                        </a:pathLst>
                      </a:custGeom>
                      <a:solidFill>
                        <a:srgbClr val="7FFFDF"/>
                      </a:solidFill>
                      <a:ln w="1270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599" name="Freeform 252">
                        <a:extLst>
                          <a:ext uri="{FF2B5EF4-FFF2-40B4-BE49-F238E27FC236}">
                            <a16:creationId xmlns:a16="http://schemas.microsoft.com/office/drawing/2014/main" id="{B18996AA-4E6E-90BD-2B52-3154C9FF10A7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783" y="1386"/>
                        <a:ext cx="2192" cy="1428"/>
                      </a:xfrm>
                      <a:custGeom>
                        <a:avLst/>
                        <a:gdLst>
                          <a:gd name="T0" fmla="*/ 0 w 4384"/>
                          <a:gd name="T1" fmla="*/ 256 h 2858"/>
                          <a:gd name="T2" fmla="*/ 201 w 4384"/>
                          <a:gd name="T3" fmla="*/ 357 h 2858"/>
                          <a:gd name="T4" fmla="*/ 233 w 4384"/>
                          <a:gd name="T5" fmla="*/ 327 h 2858"/>
                          <a:gd name="T6" fmla="*/ 263 w 4384"/>
                          <a:gd name="T7" fmla="*/ 299 h 2858"/>
                          <a:gd name="T8" fmla="*/ 292 w 4384"/>
                          <a:gd name="T9" fmla="*/ 274 h 2858"/>
                          <a:gd name="T10" fmla="*/ 325 w 4384"/>
                          <a:gd name="T11" fmla="*/ 248 h 2858"/>
                          <a:gd name="T12" fmla="*/ 349 w 4384"/>
                          <a:gd name="T13" fmla="*/ 228 h 2858"/>
                          <a:gd name="T14" fmla="*/ 382 w 4384"/>
                          <a:gd name="T15" fmla="*/ 204 h 2858"/>
                          <a:gd name="T16" fmla="*/ 417 w 4384"/>
                          <a:gd name="T17" fmla="*/ 179 h 2858"/>
                          <a:gd name="T18" fmla="*/ 446 w 4384"/>
                          <a:gd name="T19" fmla="*/ 158 h 2858"/>
                          <a:gd name="T20" fmla="*/ 472 w 4384"/>
                          <a:gd name="T21" fmla="*/ 140 h 2858"/>
                          <a:gd name="T22" fmla="*/ 498 w 4384"/>
                          <a:gd name="T23" fmla="*/ 123 h 2858"/>
                          <a:gd name="T24" fmla="*/ 523 w 4384"/>
                          <a:gd name="T25" fmla="*/ 106 h 2858"/>
                          <a:gd name="T26" fmla="*/ 548 w 4384"/>
                          <a:gd name="T27" fmla="*/ 90 h 2858"/>
                          <a:gd name="T28" fmla="*/ 368 w 4384"/>
                          <a:gd name="T29" fmla="*/ 0 h 2858"/>
                          <a:gd name="T30" fmla="*/ 338 w 4384"/>
                          <a:gd name="T31" fmla="*/ 17 h 2858"/>
                          <a:gd name="T32" fmla="*/ 308 w 4384"/>
                          <a:gd name="T33" fmla="*/ 36 h 2858"/>
                          <a:gd name="T34" fmla="*/ 285 w 4384"/>
                          <a:gd name="T35" fmla="*/ 52 h 2858"/>
                          <a:gd name="T36" fmla="*/ 261 w 4384"/>
                          <a:gd name="T37" fmla="*/ 71 h 2858"/>
                          <a:gd name="T38" fmla="*/ 236 w 4384"/>
                          <a:gd name="T39" fmla="*/ 92 h 2858"/>
                          <a:gd name="T40" fmla="*/ 210 w 4384"/>
                          <a:gd name="T41" fmla="*/ 113 h 2858"/>
                          <a:gd name="T42" fmla="*/ 171 w 4384"/>
                          <a:gd name="T43" fmla="*/ 137 h 2858"/>
                          <a:gd name="T44" fmla="*/ 136 w 4384"/>
                          <a:gd name="T45" fmla="*/ 159 h 2858"/>
                          <a:gd name="T46" fmla="*/ 103 w 4384"/>
                          <a:gd name="T47" fmla="*/ 178 h 2858"/>
                          <a:gd name="T48" fmla="*/ 67 w 4384"/>
                          <a:gd name="T49" fmla="*/ 203 h 2858"/>
                          <a:gd name="T50" fmla="*/ 35 w 4384"/>
                          <a:gd name="T51" fmla="*/ 227 h 2858"/>
                          <a:gd name="T52" fmla="*/ 0 w 4384"/>
                          <a:gd name="T53" fmla="*/ 256 h 2858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60000 65536"/>
                          <a:gd name="T73" fmla="*/ 0 60000 65536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</a:gdLst>
                        <a:ahLst/>
                        <a:cxnLst>
                          <a:cxn ang="T54">
                            <a:pos x="T0" y="T1"/>
                          </a:cxn>
                          <a:cxn ang="T55">
                            <a:pos x="T2" y="T3"/>
                          </a:cxn>
                          <a:cxn ang="T56">
                            <a:pos x="T4" y="T5"/>
                          </a:cxn>
                          <a:cxn ang="T57">
                            <a:pos x="T6" y="T7"/>
                          </a:cxn>
                          <a:cxn ang="T58">
                            <a:pos x="T8" y="T9"/>
                          </a:cxn>
                          <a:cxn ang="T59">
                            <a:pos x="T10" y="T11"/>
                          </a:cxn>
                          <a:cxn ang="T60">
                            <a:pos x="T12" y="T13"/>
                          </a:cxn>
                          <a:cxn ang="T61">
                            <a:pos x="T14" y="T15"/>
                          </a:cxn>
                          <a:cxn ang="T62">
                            <a:pos x="T16" y="T17"/>
                          </a:cxn>
                          <a:cxn ang="T63">
                            <a:pos x="T18" y="T19"/>
                          </a:cxn>
                          <a:cxn ang="T64">
                            <a:pos x="T20" y="T21"/>
                          </a:cxn>
                          <a:cxn ang="T65">
                            <a:pos x="T22" y="T23"/>
                          </a:cxn>
                          <a:cxn ang="T66">
                            <a:pos x="T24" y="T25"/>
                          </a:cxn>
                          <a:cxn ang="T67">
                            <a:pos x="T26" y="T27"/>
                          </a:cxn>
                          <a:cxn ang="T68">
                            <a:pos x="T28" y="T29"/>
                          </a:cxn>
                          <a:cxn ang="T69">
                            <a:pos x="T30" y="T31"/>
                          </a:cxn>
                          <a:cxn ang="T70">
                            <a:pos x="T32" y="T33"/>
                          </a:cxn>
                          <a:cxn ang="T71">
                            <a:pos x="T34" y="T35"/>
                          </a:cxn>
                          <a:cxn ang="T72">
                            <a:pos x="T36" y="T37"/>
                          </a:cxn>
                          <a:cxn ang="T73">
                            <a:pos x="T38" y="T39"/>
                          </a:cxn>
                          <a:cxn ang="T74">
                            <a:pos x="T40" y="T41"/>
                          </a:cxn>
                          <a:cxn ang="T75">
                            <a:pos x="T42" y="T43"/>
                          </a:cxn>
                          <a:cxn ang="T76">
                            <a:pos x="T44" y="T45"/>
                          </a:cxn>
                          <a:cxn ang="T77">
                            <a:pos x="T46" y="T47"/>
                          </a:cxn>
                          <a:cxn ang="T78">
                            <a:pos x="T48" y="T49"/>
                          </a:cxn>
                          <a:cxn ang="T79">
                            <a:pos x="T50" y="T51"/>
                          </a:cxn>
                          <a:cxn ang="T80">
                            <a:pos x="T52" y="T53"/>
                          </a:cxn>
                        </a:cxnLst>
                        <a:rect l="0" t="0" r="r" b="b"/>
                        <a:pathLst>
                          <a:path w="4384" h="2858">
                            <a:moveTo>
                              <a:pt x="0" y="2053"/>
                            </a:moveTo>
                            <a:lnTo>
                              <a:pt x="1608" y="2858"/>
                            </a:lnTo>
                            <a:lnTo>
                              <a:pt x="1863" y="2620"/>
                            </a:lnTo>
                            <a:lnTo>
                              <a:pt x="2103" y="2399"/>
                            </a:lnTo>
                            <a:lnTo>
                              <a:pt x="2334" y="2198"/>
                            </a:lnTo>
                            <a:lnTo>
                              <a:pt x="2595" y="1987"/>
                            </a:lnTo>
                            <a:lnTo>
                              <a:pt x="2786" y="1831"/>
                            </a:lnTo>
                            <a:lnTo>
                              <a:pt x="3055" y="1640"/>
                            </a:lnTo>
                            <a:lnTo>
                              <a:pt x="3334" y="1437"/>
                            </a:lnTo>
                            <a:lnTo>
                              <a:pt x="3565" y="1264"/>
                            </a:lnTo>
                            <a:lnTo>
                              <a:pt x="3776" y="1120"/>
                            </a:lnTo>
                            <a:lnTo>
                              <a:pt x="3980" y="985"/>
                            </a:lnTo>
                            <a:lnTo>
                              <a:pt x="4181" y="851"/>
                            </a:lnTo>
                            <a:lnTo>
                              <a:pt x="4384" y="724"/>
                            </a:lnTo>
                            <a:lnTo>
                              <a:pt x="2938" y="0"/>
                            </a:lnTo>
                            <a:lnTo>
                              <a:pt x="2700" y="138"/>
                            </a:lnTo>
                            <a:lnTo>
                              <a:pt x="2459" y="291"/>
                            </a:lnTo>
                            <a:lnTo>
                              <a:pt x="2276" y="417"/>
                            </a:lnTo>
                            <a:lnTo>
                              <a:pt x="2085" y="570"/>
                            </a:lnTo>
                            <a:lnTo>
                              <a:pt x="1881" y="736"/>
                            </a:lnTo>
                            <a:lnTo>
                              <a:pt x="1680" y="909"/>
                            </a:lnTo>
                            <a:lnTo>
                              <a:pt x="1363" y="1100"/>
                            </a:lnTo>
                            <a:lnTo>
                              <a:pt x="1084" y="1274"/>
                            </a:lnTo>
                            <a:lnTo>
                              <a:pt x="823" y="1427"/>
                            </a:lnTo>
                            <a:lnTo>
                              <a:pt x="534" y="1630"/>
                            </a:lnTo>
                            <a:lnTo>
                              <a:pt x="275" y="1822"/>
                            </a:lnTo>
                            <a:lnTo>
                              <a:pt x="0" y="2053"/>
                            </a:lnTo>
                            <a:close/>
                          </a:path>
                        </a:pathLst>
                      </a:custGeom>
                      <a:solidFill>
                        <a:srgbClr val="DFFFFF"/>
                      </a:solidFill>
                      <a:ln w="1270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600" name="Freeform 253">
                        <a:extLst>
                          <a:ext uri="{FF2B5EF4-FFF2-40B4-BE49-F238E27FC236}">
                            <a16:creationId xmlns:a16="http://schemas.microsoft.com/office/drawing/2014/main" id="{6D750A1A-E4D1-7825-17F7-BF84F8C06604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783" y="1347"/>
                        <a:ext cx="2192" cy="1428"/>
                      </a:xfrm>
                      <a:custGeom>
                        <a:avLst/>
                        <a:gdLst>
                          <a:gd name="T0" fmla="*/ 0 w 4384"/>
                          <a:gd name="T1" fmla="*/ 256 h 2857"/>
                          <a:gd name="T2" fmla="*/ 201 w 4384"/>
                          <a:gd name="T3" fmla="*/ 357 h 2857"/>
                          <a:gd name="T4" fmla="*/ 233 w 4384"/>
                          <a:gd name="T5" fmla="*/ 327 h 2857"/>
                          <a:gd name="T6" fmla="*/ 263 w 4384"/>
                          <a:gd name="T7" fmla="*/ 300 h 2857"/>
                          <a:gd name="T8" fmla="*/ 292 w 4384"/>
                          <a:gd name="T9" fmla="*/ 274 h 2857"/>
                          <a:gd name="T10" fmla="*/ 325 w 4384"/>
                          <a:gd name="T11" fmla="*/ 248 h 2857"/>
                          <a:gd name="T12" fmla="*/ 349 w 4384"/>
                          <a:gd name="T13" fmla="*/ 229 h 2857"/>
                          <a:gd name="T14" fmla="*/ 382 w 4384"/>
                          <a:gd name="T15" fmla="*/ 204 h 2857"/>
                          <a:gd name="T16" fmla="*/ 417 w 4384"/>
                          <a:gd name="T17" fmla="*/ 179 h 2857"/>
                          <a:gd name="T18" fmla="*/ 446 w 4384"/>
                          <a:gd name="T19" fmla="*/ 158 h 2857"/>
                          <a:gd name="T20" fmla="*/ 472 w 4384"/>
                          <a:gd name="T21" fmla="*/ 139 h 2857"/>
                          <a:gd name="T22" fmla="*/ 498 w 4384"/>
                          <a:gd name="T23" fmla="*/ 123 h 2857"/>
                          <a:gd name="T24" fmla="*/ 523 w 4384"/>
                          <a:gd name="T25" fmla="*/ 106 h 2857"/>
                          <a:gd name="T26" fmla="*/ 548 w 4384"/>
                          <a:gd name="T27" fmla="*/ 90 h 2857"/>
                          <a:gd name="T28" fmla="*/ 368 w 4384"/>
                          <a:gd name="T29" fmla="*/ 0 h 2857"/>
                          <a:gd name="T30" fmla="*/ 338 w 4384"/>
                          <a:gd name="T31" fmla="*/ 17 h 2857"/>
                          <a:gd name="T32" fmla="*/ 308 w 4384"/>
                          <a:gd name="T33" fmla="*/ 36 h 2857"/>
                          <a:gd name="T34" fmla="*/ 285 w 4384"/>
                          <a:gd name="T35" fmla="*/ 52 h 2857"/>
                          <a:gd name="T36" fmla="*/ 261 w 4384"/>
                          <a:gd name="T37" fmla="*/ 71 h 2857"/>
                          <a:gd name="T38" fmla="*/ 236 w 4384"/>
                          <a:gd name="T39" fmla="*/ 91 h 2857"/>
                          <a:gd name="T40" fmla="*/ 210 w 4384"/>
                          <a:gd name="T41" fmla="*/ 113 h 2857"/>
                          <a:gd name="T42" fmla="*/ 171 w 4384"/>
                          <a:gd name="T43" fmla="*/ 137 h 2857"/>
                          <a:gd name="T44" fmla="*/ 136 w 4384"/>
                          <a:gd name="T45" fmla="*/ 159 h 2857"/>
                          <a:gd name="T46" fmla="*/ 103 w 4384"/>
                          <a:gd name="T47" fmla="*/ 178 h 2857"/>
                          <a:gd name="T48" fmla="*/ 67 w 4384"/>
                          <a:gd name="T49" fmla="*/ 203 h 2857"/>
                          <a:gd name="T50" fmla="*/ 35 w 4384"/>
                          <a:gd name="T51" fmla="*/ 227 h 2857"/>
                          <a:gd name="T52" fmla="*/ 0 w 4384"/>
                          <a:gd name="T53" fmla="*/ 256 h 2857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60000 65536"/>
                          <a:gd name="T73" fmla="*/ 0 60000 65536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</a:gdLst>
                        <a:ahLst/>
                        <a:cxnLst>
                          <a:cxn ang="T54">
                            <a:pos x="T0" y="T1"/>
                          </a:cxn>
                          <a:cxn ang="T55">
                            <a:pos x="T2" y="T3"/>
                          </a:cxn>
                          <a:cxn ang="T56">
                            <a:pos x="T4" y="T5"/>
                          </a:cxn>
                          <a:cxn ang="T57">
                            <a:pos x="T6" y="T7"/>
                          </a:cxn>
                          <a:cxn ang="T58">
                            <a:pos x="T8" y="T9"/>
                          </a:cxn>
                          <a:cxn ang="T59">
                            <a:pos x="T10" y="T11"/>
                          </a:cxn>
                          <a:cxn ang="T60">
                            <a:pos x="T12" y="T13"/>
                          </a:cxn>
                          <a:cxn ang="T61">
                            <a:pos x="T14" y="T15"/>
                          </a:cxn>
                          <a:cxn ang="T62">
                            <a:pos x="T16" y="T17"/>
                          </a:cxn>
                          <a:cxn ang="T63">
                            <a:pos x="T18" y="T19"/>
                          </a:cxn>
                          <a:cxn ang="T64">
                            <a:pos x="T20" y="T21"/>
                          </a:cxn>
                          <a:cxn ang="T65">
                            <a:pos x="T22" y="T23"/>
                          </a:cxn>
                          <a:cxn ang="T66">
                            <a:pos x="T24" y="T25"/>
                          </a:cxn>
                          <a:cxn ang="T67">
                            <a:pos x="T26" y="T27"/>
                          </a:cxn>
                          <a:cxn ang="T68">
                            <a:pos x="T28" y="T29"/>
                          </a:cxn>
                          <a:cxn ang="T69">
                            <a:pos x="T30" y="T31"/>
                          </a:cxn>
                          <a:cxn ang="T70">
                            <a:pos x="T32" y="T33"/>
                          </a:cxn>
                          <a:cxn ang="T71">
                            <a:pos x="T34" y="T35"/>
                          </a:cxn>
                          <a:cxn ang="T72">
                            <a:pos x="T36" y="T37"/>
                          </a:cxn>
                          <a:cxn ang="T73">
                            <a:pos x="T38" y="T39"/>
                          </a:cxn>
                          <a:cxn ang="T74">
                            <a:pos x="T40" y="T41"/>
                          </a:cxn>
                          <a:cxn ang="T75">
                            <a:pos x="T42" y="T43"/>
                          </a:cxn>
                          <a:cxn ang="T76">
                            <a:pos x="T44" y="T45"/>
                          </a:cxn>
                          <a:cxn ang="T77">
                            <a:pos x="T46" y="T47"/>
                          </a:cxn>
                          <a:cxn ang="T78">
                            <a:pos x="T48" y="T49"/>
                          </a:cxn>
                          <a:cxn ang="T79">
                            <a:pos x="T50" y="T51"/>
                          </a:cxn>
                          <a:cxn ang="T80">
                            <a:pos x="T52" y="T53"/>
                          </a:cxn>
                        </a:cxnLst>
                        <a:rect l="0" t="0" r="r" b="b"/>
                        <a:pathLst>
                          <a:path w="4384" h="2857">
                            <a:moveTo>
                              <a:pt x="0" y="2052"/>
                            </a:moveTo>
                            <a:lnTo>
                              <a:pt x="1608" y="2857"/>
                            </a:lnTo>
                            <a:lnTo>
                              <a:pt x="1863" y="2622"/>
                            </a:lnTo>
                            <a:lnTo>
                              <a:pt x="2103" y="2401"/>
                            </a:lnTo>
                            <a:lnTo>
                              <a:pt x="2334" y="2197"/>
                            </a:lnTo>
                            <a:lnTo>
                              <a:pt x="2595" y="1986"/>
                            </a:lnTo>
                            <a:lnTo>
                              <a:pt x="2786" y="1833"/>
                            </a:lnTo>
                            <a:lnTo>
                              <a:pt x="3055" y="1639"/>
                            </a:lnTo>
                            <a:lnTo>
                              <a:pt x="3334" y="1438"/>
                            </a:lnTo>
                            <a:lnTo>
                              <a:pt x="3565" y="1265"/>
                            </a:lnTo>
                            <a:lnTo>
                              <a:pt x="3776" y="1119"/>
                            </a:lnTo>
                            <a:lnTo>
                              <a:pt x="3980" y="986"/>
                            </a:lnTo>
                            <a:lnTo>
                              <a:pt x="4181" y="851"/>
                            </a:lnTo>
                            <a:lnTo>
                              <a:pt x="4384" y="723"/>
                            </a:lnTo>
                            <a:lnTo>
                              <a:pt x="2938" y="0"/>
                            </a:lnTo>
                            <a:lnTo>
                              <a:pt x="2700" y="137"/>
                            </a:lnTo>
                            <a:lnTo>
                              <a:pt x="2459" y="293"/>
                            </a:lnTo>
                            <a:lnTo>
                              <a:pt x="2276" y="416"/>
                            </a:lnTo>
                            <a:lnTo>
                              <a:pt x="2085" y="572"/>
                            </a:lnTo>
                            <a:lnTo>
                              <a:pt x="1881" y="735"/>
                            </a:lnTo>
                            <a:lnTo>
                              <a:pt x="1680" y="908"/>
                            </a:lnTo>
                            <a:lnTo>
                              <a:pt x="1363" y="1100"/>
                            </a:lnTo>
                            <a:lnTo>
                              <a:pt x="1084" y="1273"/>
                            </a:lnTo>
                            <a:lnTo>
                              <a:pt x="823" y="1428"/>
                            </a:lnTo>
                            <a:lnTo>
                              <a:pt x="534" y="1630"/>
                            </a:lnTo>
                            <a:lnTo>
                              <a:pt x="275" y="1823"/>
                            </a:lnTo>
                            <a:lnTo>
                              <a:pt x="0" y="2052"/>
                            </a:lnTo>
                            <a:close/>
                          </a:path>
                        </a:pathLst>
                      </a:custGeom>
                      <a:solidFill>
                        <a:srgbClr val="7FFFDF"/>
                      </a:solidFill>
                      <a:ln w="1270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601" name="Freeform 254">
                        <a:extLst>
                          <a:ext uri="{FF2B5EF4-FFF2-40B4-BE49-F238E27FC236}">
                            <a16:creationId xmlns:a16="http://schemas.microsoft.com/office/drawing/2014/main" id="{213831B4-23F2-0DB2-059C-AB4D5B1FCC1F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783" y="1309"/>
                        <a:ext cx="2192" cy="1428"/>
                      </a:xfrm>
                      <a:custGeom>
                        <a:avLst/>
                        <a:gdLst>
                          <a:gd name="T0" fmla="*/ 0 w 4384"/>
                          <a:gd name="T1" fmla="*/ 257 h 2855"/>
                          <a:gd name="T2" fmla="*/ 201 w 4384"/>
                          <a:gd name="T3" fmla="*/ 357 h 2855"/>
                          <a:gd name="T4" fmla="*/ 233 w 4384"/>
                          <a:gd name="T5" fmla="*/ 328 h 2855"/>
                          <a:gd name="T6" fmla="*/ 263 w 4384"/>
                          <a:gd name="T7" fmla="*/ 300 h 2855"/>
                          <a:gd name="T8" fmla="*/ 292 w 4384"/>
                          <a:gd name="T9" fmla="*/ 275 h 2855"/>
                          <a:gd name="T10" fmla="*/ 325 w 4384"/>
                          <a:gd name="T11" fmla="*/ 248 h 2855"/>
                          <a:gd name="T12" fmla="*/ 349 w 4384"/>
                          <a:gd name="T13" fmla="*/ 229 h 2855"/>
                          <a:gd name="T14" fmla="*/ 382 w 4384"/>
                          <a:gd name="T15" fmla="*/ 205 h 2855"/>
                          <a:gd name="T16" fmla="*/ 417 w 4384"/>
                          <a:gd name="T17" fmla="*/ 180 h 2855"/>
                          <a:gd name="T18" fmla="*/ 446 w 4384"/>
                          <a:gd name="T19" fmla="*/ 158 h 2855"/>
                          <a:gd name="T20" fmla="*/ 472 w 4384"/>
                          <a:gd name="T21" fmla="*/ 140 h 2855"/>
                          <a:gd name="T22" fmla="*/ 498 w 4384"/>
                          <a:gd name="T23" fmla="*/ 123 h 2855"/>
                          <a:gd name="T24" fmla="*/ 523 w 4384"/>
                          <a:gd name="T25" fmla="*/ 107 h 2855"/>
                          <a:gd name="T26" fmla="*/ 548 w 4384"/>
                          <a:gd name="T27" fmla="*/ 91 h 2855"/>
                          <a:gd name="T28" fmla="*/ 368 w 4384"/>
                          <a:gd name="T29" fmla="*/ 0 h 2855"/>
                          <a:gd name="T30" fmla="*/ 338 w 4384"/>
                          <a:gd name="T31" fmla="*/ 18 h 2855"/>
                          <a:gd name="T32" fmla="*/ 308 w 4384"/>
                          <a:gd name="T33" fmla="*/ 37 h 2855"/>
                          <a:gd name="T34" fmla="*/ 285 w 4384"/>
                          <a:gd name="T35" fmla="*/ 52 h 2855"/>
                          <a:gd name="T36" fmla="*/ 261 w 4384"/>
                          <a:gd name="T37" fmla="*/ 72 h 2855"/>
                          <a:gd name="T38" fmla="*/ 236 w 4384"/>
                          <a:gd name="T39" fmla="*/ 92 h 2855"/>
                          <a:gd name="T40" fmla="*/ 210 w 4384"/>
                          <a:gd name="T41" fmla="*/ 114 h 2855"/>
                          <a:gd name="T42" fmla="*/ 171 w 4384"/>
                          <a:gd name="T43" fmla="*/ 138 h 2855"/>
                          <a:gd name="T44" fmla="*/ 136 w 4384"/>
                          <a:gd name="T45" fmla="*/ 158 h 2855"/>
                          <a:gd name="T46" fmla="*/ 103 w 4384"/>
                          <a:gd name="T47" fmla="*/ 179 h 2855"/>
                          <a:gd name="T48" fmla="*/ 67 w 4384"/>
                          <a:gd name="T49" fmla="*/ 204 h 2855"/>
                          <a:gd name="T50" fmla="*/ 35 w 4384"/>
                          <a:gd name="T51" fmla="*/ 228 h 2855"/>
                          <a:gd name="T52" fmla="*/ 0 w 4384"/>
                          <a:gd name="T53" fmla="*/ 257 h 2855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60000 65536"/>
                          <a:gd name="T73" fmla="*/ 0 60000 65536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</a:gdLst>
                        <a:ahLst/>
                        <a:cxnLst>
                          <a:cxn ang="T54">
                            <a:pos x="T0" y="T1"/>
                          </a:cxn>
                          <a:cxn ang="T55">
                            <a:pos x="T2" y="T3"/>
                          </a:cxn>
                          <a:cxn ang="T56">
                            <a:pos x="T4" y="T5"/>
                          </a:cxn>
                          <a:cxn ang="T57">
                            <a:pos x="T6" y="T7"/>
                          </a:cxn>
                          <a:cxn ang="T58">
                            <a:pos x="T8" y="T9"/>
                          </a:cxn>
                          <a:cxn ang="T59">
                            <a:pos x="T10" y="T11"/>
                          </a:cxn>
                          <a:cxn ang="T60">
                            <a:pos x="T12" y="T13"/>
                          </a:cxn>
                          <a:cxn ang="T61">
                            <a:pos x="T14" y="T15"/>
                          </a:cxn>
                          <a:cxn ang="T62">
                            <a:pos x="T16" y="T17"/>
                          </a:cxn>
                          <a:cxn ang="T63">
                            <a:pos x="T18" y="T19"/>
                          </a:cxn>
                          <a:cxn ang="T64">
                            <a:pos x="T20" y="T21"/>
                          </a:cxn>
                          <a:cxn ang="T65">
                            <a:pos x="T22" y="T23"/>
                          </a:cxn>
                          <a:cxn ang="T66">
                            <a:pos x="T24" y="T25"/>
                          </a:cxn>
                          <a:cxn ang="T67">
                            <a:pos x="T26" y="T27"/>
                          </a:cxn>
                          <a:cxn ang="T68">
                            <a:pos x="T28" y="T29"/>
                          </a:cxn>
                          <a:cxn ang="T69">
                            <a:pos x="T30" y="T31"/>
                          </a:cxn>
                          <a:cxn ang="T70">
                            <a:pos x="T32" y="T33"/>
                          </a:cxn>
                          <a:cxn ang="T71">
                            <a:pos x="T34" y="T35"/>
                          </a:cxn>
                          <a:cxn ang="T72">
                            <a:pos x="T36" y="T37"/>
                          </a:cxn>
                          <a:cxn ang="T73">
                            <a:pos x="T38" y="T39"/>
                          </a:cxn>
                          <a:cxn ang="T74">
                            <a:pos x="T40" y="T41"/>
                          </a:cxn>
                          <a:cxn ang="T75">
                            <a:pos x="T42" y="T43"/>
                          </a:cxn>
                          <a:cxn ang="T76">
                            <a:pos x="T44" y="T45"/>
                          </a:cxn>
                          <a:cxn ang="T77">
                            <a:pos x="T46" y="T47"/>
                          </a:cxn>
                          <a:cxn ang="T78">
                            <a:pos x="T48" y="T49"/>
                          </a:cxn>
                          <a:cxn ang="T79">
                            <a:pos x="T50" y="T51"/>
                          </a:cxn>
                          <a:cxn ang="T80">
                            <a:pos x="T52" y="T53"/>
                          </a:cxn>
                        </a:cxnLst>
                        <a:rect l="0" t="0" r="r" b="b"/>
                        <a:pathLst>
                          <a:path w="4384" h="2855">
                            <a:moveTo>
                              <a:pt x="0" y="2050"/>
                            </a:moveTo>
                            <a:lnTo>
                              <a:pt x="1608" y="2855"/>
                            </a:lnTo>
                            <a:lnTo>
                              <a:pt x="1863" y="2620"/>
                            </a:lnTo>
                            <a:lnTo>
                              <a:pt x="2103" y="2399"/>
                            </a:lnTo>
                            <a:lnTo>
                              <a:pt x="2334" y="2198"/>
                            </a:lnTo>
                            <a:lnTo>
                              <a:pt x="2595" y="1984"/>
                            </a:lnTo>
                            <a:lnTo>
                              <a:pt x="2786" y="1831"/>
                            </a:lnTo>
                            <a:lnTo>
                              <a:pt x="3055" y="1638"/>
                            </a:lnTo>
                            <a:lnTo>
                              <a:pt x="3334" y="1437"/>
                            </a:lnTo>
                            <a:lnTo>
                              <a:pt x="3565" y="1263"/>
                            </a:lnTo>
                            <a:lnTo>
                              <a:pt x="3776" y="1118"/>
                            </a:lnTo>
                            <a:lnTo>
                              <a:pt x="3980" y="984"/>
                            </a:lnTo>
                            <a:lnTo>
                              <a:pt x="4181" y="849"/>
                            </a:lnTo>
                            <a:lnTo>
                              <a:pt x="4384" y="723"/>
                            </a:lnTo>
                            <a:lnTo>
                              <a:pt x="2938" y="0"/>
                            </a:lnTo>
                            <a:lnTo>
                              <a:pt x="2700" y="138"/>
                            </a:lnTo>
                            <a:lnTo>
                              <a:pt x="2459" y="291"/>
                            </a:lnTo>
                            <a:lnTo>
                              <a:pt x="2276" y="416"/>
                            </a:lnTo>
                            <a:lnTo>
                              <a:pt x="2085" y="570"/>
                            </a:lnTo>
                            <a:lnTo>
                              <a:pt x="1881" y="733"/>
                            </a:lnTo>
                            <a:lnTo>
                              <a:pt x="1680" y="907"/>
                            </a:lnTo>
                            <a:lnTo>
                              <a:pt x="1363" y="1100"/>
                            </a:lnTo>
                            <a:lnTo>
                              <a:pt x="1084" y="1259"/>
                            </a:lnTo>
                            <a:lnTo>
                              <a:pt x="823" y="1427"/>
                            </a:lnTo>
                            <a:lnTo>
                              <a:pt x="534" y="1630"/>
                            </a:lnTo>
                            <a:lnTo>
                              <a:pt x="275" y="1821"/>
                            </a:lnTo>
                            <a:lnTo>
                              <a:pt x="0" y="2050"/>
                            </a:lnTo>
                            <a:close/>
                          </a:path>
                        </a:pathLst>
                      </a:custGeom>
                      <a:solidFill>
                        <a:srgbClr val="DFFFFF"/>
                      </a:solidFill>
                      <a:ln w="1270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20581" name="Group 255">
                      <a:extLst>
                        <a:ext uri="{FF2B5EF4-FFF2-40B4-BE49-F238E27FC236}">
                          <a16:creationId xmlns:a16="http://schemas.microsoft.com/office/drawing/2014/main" id="{DAE5408A-400B-5A33-52E4-81AD69FE6378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975" y="1428"/>
                      <a:ext cx="1807" cy="1177"/>
                      <a:chOff x="1975" y="1428"/>
                      <a:chExt cx="1807" cy="1177"/>
                    </a:xfrm>
                  </p:grpSpPr>
                  <p:sp>
                    <p:nvSpPr>
                      <p:cNvPr id="20582" name="Freeform 256">
                        <a:extLst>
                          <a:ext uri="{FF2B5EF4-FFF2-40B4-BE49-F238E27FC236}">
                            <a16:creationId xmlns:a16="http://schemas.microsoft.com/office/drawing/2014/main" id="{725AD544-873D-7B73-2320-F7E59D451397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975" y="1428"/>
                        <a:ext cx="1807" cy="1177"/>
                      </a:xfrm>
                      <a:custGeom>
                        <a:avLst/>
                        <a:gdLst>
                          <a:gd name="T0" fmla="*/ 0 w 3615"/>
                          <a:gd name="T1" fmla="*/ 211 h 2355"/>
                          <a:gd name="T2" fmla="*/ 165 w 3615"/>
                          <a:gd name="T3" fmla="*/ 294 h 2355"/>
                          <a:gd name="T4" fmla="*/ 192 w 3615"/>
                          <a:gd name="T5" fmla="*/ 270 h 2355"/>
                          <a:gd name="T6" fmla="*/ 216 w 3615"/>
                          <a:gd name="T7" fmla="*/ 247 h 2355"/>
                          <a:gd name="T8" fmla="*/ 240 w 3615"/>
                          <a:gd name="T9" fmla="*/ 226 h 2355"/>
                          <a:gd name="T10" fmla="*/ 267 w 3615"/>
                          <a:gd name="T11" fmla="*/ 204 h 2355"/>
                          <a:gd name="T12" fmla="*/ 286 w 3615"/>
                          <a:gd name="T13" fmla="*/ 188 h 2355"/>
                          <a:gd name="T14" fmla="*/ 314 w 3615"/>
                          <a:gd name="T15" fmla="*/ 168 h 2355"/>
                          <a:gd name="T16" fmla="*/ 343 w 3615"/>
                          <a:gd name="T17" fmla="*/ 148 h 2355"/>
                          <a:gd name="T18" fmla="*/ 367 w 3615"/>
                          <a:gd name="T19" fmla="*/ 130 h 2355"/>
                          <a:gd name="T20" fmla="*/ 389 w 3615"/>
                          <a:gd name="T21" fmla="*/ 115 h 2355"/>
                          <a:gd name="T22" fmla="*/ 410 w 3615"/>
                          <a:gd name="T23" fmla="*/ 101 h 2355"/>
                          <a:gd name="T24" fmla="*/ 430 w 3615"/>
                          <a:gd name="T25" fmla="*/ 87 h 2355"/>
                          <a:gd name="T26" fmla="*/ 451 w 3615"/>
                          <a:gd name="T27" fmla="*/ 74 h 2355"/>
                          <a:gd name="T28" fmla="*/ 302 w 3615"/>
                          <a:gd name="T29" fmla="*/ 0 h 2355"/>
                          <a:gd name="T30" fmla="*/ 278 w 3615"/>
                          <a:gd name="T31" fmla="*/ 14 h 2355"/>
                          <a:gd name="T32" fmla="*/ 253 w 3615"/>
                          <a:gd name="T33" fmla="*/ 29 h 2355"/>
                          <a:gd name="T34" fmla="*/ 234 w 3615"/>
                          <a:gd name="T35" fmla="*/ 42 h 2355"/>
                          <a:gd name="T36" fmla="*/ 214 w 3615"/>
                          <a:gd name="T37" fmla="*/ 58 h 2355"/>
                          <a:gd name="T38" fmla="*/ 193 w 3615"/>
                          <a:gd name="T39" fmla="*/ 75 h 2355"/>
                          <a:gd name="T40" fmla="*/ 173 w 3615"/>
                          <a:gd name="T41" fmla="*/ 93 h 2355"/>
                          <a:gd name="T42" fmla="*/ 140 w 3615"/>
                          <a:gd name="T43" fmla="*/ 113 h 2355"/>
                          <a:gd name="T44" fmla="*/ 114 w 3615"/>
                          <a:gd name="T45" fmla="*/ 127 h 2355"/>
                          <a:gd name="T46" fmla="*/ 84 w 3615"/>
                          <a:gd name="T47" fmla="*/ 147 h 2355"/>
                          <a:gd name="T48" fmla="*/ 55 w 3615"/>
                          <a:gd name="T49" fmla="*/ 167 h 2355"/>
                          <a:gd name="T50" fmla="*/ 28 w 3615"/>
                          <a:gd name="T51" fmla="*/ 187 h 2355"/>
                          <a:gd name="T52" fmla="*/ 0 w 3615"/>
                          <a:gd name="T53" fmla="*/ 211 h 2355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60000 65536"/>
                          <a:gd name="T73" fmla="*/ 0 60000 65536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</a:gdLst>
                        <a:ahLst/>
                        <a:cxnLst>
                          <a:cxn ang="T54">
                            <a:pos x="T0" y="T1"/>
                          </a:cxn>
                          <a:cxn ang="T55">
                            <a:pos x="T2" y="T3"/>
                          </a:cxn>
                          <a:cxn ang="T56">
                            <a:pos x="T4" y="T5"/>
                          </a:cxn>
                          <a:cxn ang="T57">
                            <a:pos x="T6" y="T7"/>
                          </a:cxn>
                          <a:cxn ang="T58">
                            <a:pos x="T8" y="T9"/>
                          </a:cxn>
                          <a:cxn ang="T59">
                            <a:pos x="T10" y="T11"/>
                          </a:cxn>
                          <a:cxn ang="T60">
                            <a:pos x="T12" y="T13"/>
                          </a:cxn>
                          <a:cxn ang="T61">
                            <a:pos x="T14" y="T15"/>
                          </a:cxn>
                          <a:cxn ang="T62">
                            <a:pos x="T16" y="T17"/>
                          </a:cxn>
                          <a:cxn ang="T63">
                            <a:pos x="T18" y="T19"/>
                          </a:cxn>
                          <a:cxn ang="T64">
                            <a:pos x="T20" y="T21"/>
                          </a:cxn>
                          <a:cxn ang="T65">
                            <a:pos x="T22" y="T23"/>
                          </a:cxn>
                          <a:cxn ang="T66">
                            <a:pos x="T24" y="T25"/>
                          </a:cxn>
                          <a:cxn ang="T67">
                            <a:pos x="T26" y="T27"/>
                          </a:cxn>
                          <a:cxn ang="T68">
                            <a:pos x="T28" y="T29"/>
                          </a:cxn>
                          <a:cxn ang="T69">
                            <a:pos x="T30" y="T31"/>
                          </a:cxn>
                          <a:cxn ang="T70">
                            <a:pos x="T32" y="T33"/>
                          </a:cxn>
                          <a:cxn ang="T71">
                            <a:pos x="T34" y="T35"/>
                          </a:cxn>
                          <a:cxn ang="T72">
                            <a:pos x="T36" y="T37"/>
                          </a:cxn>
                          <a:cxn ang="T73">
                            <a:pos x="T38" y="T39"/>
                          </a:cxn>
                          <a:cxn ang="T74">
                            <a:pos x="T40" y="T41"/>
                          </a:cxn>
                          <a:cxn ang="T75">
                            <a:pos x="T42" y="T43"/>
                          </a:cxn>
                          <a:cxn ang="T76">
                            <a:pos x="T44" y="T45"/>
                          </a:cxn>
                          <a:cxn ang="T77">
                            <a:pos x="T46" y="T47"/>
                          </a:cxn>
                          <a:cxn ang="T78">
                            <a:pos x="T48" y="T49"/>
                          </a:cxn>
                          <a:cxn ang="T79">
                            <a:pos x="T50" y="T51"/>
                          </a:cxn>
                          <a:cxn ang="T80">
                            <a:pos x="T52" y="T53"/>
                          </a:cxn>
                        </a:cxnLst>
                        <a:rect l="0" t="0" r="r" b="b"/>
                        <a:pathLst>
                          <a:path w="3615" h="2355">
                            <a:moveTo>
                              <a:pt x="0" y="1690"/>
                            </a:moveTo>
                            <a:lnTo>
                              <a:pt x="1325" y="2355"/>
                            </a:lnTo>
                            <a:lnTo>
                              <a:pt x="1536" y="2160"/>
                            </a:lnTo>
                            <a:lnTo>
                              <a:pt x="1733" y="1977"/>
                            </a:lnTo>
                            <a:lnTo>
                              <a:pt x="1923" y="1811"/>
                            </a:lnTo>
                            <a:lnTo>
                              <a:pt x="2138" y="1638"/>
                            </a:lnTo>
                            <a:lnTo>
                              <a:pt x="2295" y="1508"/>
                            </a:lnTo>
                            <a:lnTo>
                              <a:pt x="2519" y="1351"/>
                            </a:lnTo>
                            <a:lnTo>
                              <a:pt x="2748" y="1186"/>
                            </a:lnTo>
                            <a:lnTo>
                              <a:pt x="2939" y="1040"/>
                            </a:lnTo>
                            <a:lnTo>
                              <a:pt x="3112" y="923"/>
                            </a:lnTo>
                            <a:lnTo>
                              <a:pt x="3280" y="811"/>
                            </a:lnTo>
                            <a:lnTo>
                              <a:pt x="3447" y="701"/>
                            </a:lnTo>
                            <a:lnTo>
                              <a:pt x="3615" y="594"/>
                            </a:lnTo>
                            <a:lnTo>
                              <a:pt x="2421" y="0"/>
                            </a:lnTo>
                            <a:lnTo>
                              <a:pt x="2226" y="112"/>
                            </a:lnTo>
                            <a:lnTo>
                              <a:pt x="2026" y="239"/>
                            </a:lnTo>
                            <a:lnTo>
                              <a:pt x="1875" y="343"/>
                            </a:lnTo>
                            <a:lnTo>
                              <a:pt x="1718" y="470"/>
                            </a:lnTo>
                            <a:lnTo>
                              <a:pt x="1550" y="604"/>
                            </a:lnTo>
                            <a:lnTo>
                              <a:pt x="1385" y="747"/>
                            </a:lnTo>
                            <a:lnTo>
                              <a:pt x="1122" y="907"/>
                            </a:lnTo>
                            <a:lnTo>
                              <a:pt x="918" y="1022"/>
                            </a:lnTo>
                            <a:lnTo>
                              <a:pt x="677" y="1178"/>
                            </a:lnTo>
                            <a:lnTo>
                              <a:pt x="440" y="1343"/>
                            </a:lnTo>
                            <a:lnTo>
                              <a:pt x="225" y="1500"/>
                            </a:lnTo>
                            <a:lnTo>
                              <a:pt x="0" y="1690"/>
                            </a:lnTo>
                          </a:path>
                        </a:pathLst>
                      </a:custGeom>
                      <a:noFill/>
                      <a:ln w="1270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583" name="Freeform 257">
                        <a:extLst>
                          <a:ext uri="{FF2B5EF4-FFF2-40B4-BE49-F238E27FC236}">
                            <a16:creationId xmlns:a16="http://schemas.microsoft.com/office/drawing/2014/main" id="{5F63E661-9F4C-9A21-518F-DB09B98D9518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033" y="1460"/>
                        <a:ext cx="1697" cy="1111"/>
                      </a:xfrm>
                      <a:custGeom>
                        <a:avLst/>
                        <a:gdLst>
                          <a:gd name="T0" fmla="*/ 0 w 3394"/>
                          <a:gd name="T1" fmla="*/ 202 h 2221"/>
                          <a:gd name="T2" fmla="*/ 151 w 3394"/>
                          <a:gd name="T3" fmla="*/ 278 h 2221"/>
                          <a:gd name="T4" fmla="*/ 176 w 3394"/>
                          <a:gd name="T5" fmla="*/ 253 h 2221"/>
                          <a:gd name="T6" fmla="*/ 203 w 3394"/>
                          <a:gd name="T7" fmla="*/ 229 h 2221"/>
                          <a:gd name="T8" fmla="*/ 225 w 3394"/>
                          <a:gd name="T9" fmla="*/ 210 h 2221"/>
                          <a:gd name="T10" fmla="*/ 249 w 3394"/>
                          <a:gd name="T11" fmla="*/ 191 h 2221"/>
                          <a:gd name="T12" fmla="*/ 267 w 3394"/>
                          <a:gd name="T13" fmla="*/ 177 h 2221"/>
                          <a:gd name="T14" fmla="*/ 292 w 3394"/>
                          <a:gd name="T15" fmla="*/ 159 h 2221"/>
                          <a:gd name="T16" fmla="*/ 318 w 3394"/>
                          <a:gd name="T17" fmla="*/ 140 h 2221"/>
                          <a:gd name="T18" fmla="*/ 339 w 3394"/>
                          <a:gd name="T19" fmla="*/ 124 h 2221"/>
                          <a:gd name="T20" fmla="*/ 359 w 3394"/>
                          <a:gd name="T21" fmla="*/ 111 h 2221"/>
                          <a:gd name="T22" fmla="*/ 378 w 3394"/>
                          <a:gd name="T23" fmla="*/ 98 h 2221"/>
                          <a:gd name="T24" fmla="*/ 400 w 3394"/>
                          <a:gd name="T25" fmla="*/ 84 h 2221"/>
                          <a:gd name="T26" fmla="*/ 425 w 3394"/>
                          <a:gd name="T27" fmla="*/ 67 h 2221"/>
                          <a:gd name="T28" fmla="*/ 289 w 3394"/>
                          <a:gd name="T29" fmla="*/ 0 h 2221"/>
                          <a:gd name="T30" fmla="*/ 265 w 3394"/>
                          <a:gd name="T31" fmla="*/ 15 h 2221"/>
                          <a:gd name="T32" fmla="*/ 241 w 3394"/>
                          <a:gd name="T33" fmla="*/ 29 h 2221"/>
                          <a:gd name="T34" fmla="*/ 219 w 3394"/>
                          <a:gd name="T35" fmla="*/ 45 h 2221"/>
                          <a:gd name="T36" fmla="*/ 202 w 3394"/>
                          <a:gd name="T37" fmla="*/ 59 h 2221"/>
                          <a:gd name="T38" fmla="*/ 183 w 3394"/>
                          <a:gd name="T39" fmla="*/ 75 h 2221"/>
                          <a:gd name="T40" fmla="*/ 164 w 3394"/>
                          <a:gd name="T41" fmla="*/ 91 h 2221"/>
                          <a:gd name="T42" fmla="*/ 135 w 3394"/>
                          <a:gd name="T43" fmla="*/ 109 h 2221"/>
                          <a:gd name="T44" fmla="*/ 112 w 3394"/>
                          <a:gd name="T45" fmla="*/ 122 h 2221"/>
                          <a:gd name="T46" fmla="*/ 85 w 3394"/>
                          <a:gd name="T47" fmla="*/ 139 h 2221"/>
                          <a:gd name="T48" fmla="*/ 60 w 3394"/>
                          <a:gd name="T49" fmla="*/ 158 h 2221"/>
                          <a:gd name="T50" fmla="*/ 34 w 3394"/>
                          <a:gd name="T51" fmla="*/ 177 h 2221"/>
                          <a:gd name="T52" fmla="*/ 0 w 3394"/>
                          <a:gd name="T53" fmla="*/ 202 h 2221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60000 65536"/>
                          <a:gd name="T73" fmla="*/ 0 60000 65536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</a:gdLst>
                        <a:ahLst/>
                        <a:cxnLst>
                          <a:cxn ang="T54">
                            <a:pos x="T0" y="T1"/>
                          </a:cxn>
                          <a:cxn ang="T55">
                            <a:pos x="T2" y="T3"/>
                          </a:cxn>
                          <a:cxn ang="T56">
                            <a:pos x="T4" y="T5"/>
                          </a:cxn>
                          <a:cxn ang="T57">
                            <a:pos x="T6" y="T7"/>
                          </a:cxn>
                          <a:cxn ang="T58">
                            <a:pos x="T8" y="T9"/>
                          </a:cxn>
                          <a:cxn ang="T59">
                            <a:pos x="T10" y="T11"/>
                          </a:cxn>
                          <a:cxn ang="T60">
                            <a:pos x="T12" y="T13"/>
                          </a:cxn>
                          <a:cxn ang="T61">
                            <a:pos x="T14" y="T15"/>
                          </a:cxn>
                          <a:cxn ang="T62">
                            <a:pos x="T16" y="T17"/>
                          </a:cxn>
                          <a:cxn ang="T63">
                            <a:pos x="T18" y="T19"/>
                          </a:cxn>
                          <a:cxn ang="T64">
                            <a:pos x="T20" y="T21"/>
                          </a:cxn>
                          <a:cxn ang="T65">
                            <a:pos x="T22" y="T23"/>
                          </a:cxn>
                          <a:cxn ang="T66">
                            <a:pos x="T24" y="T25"/>
                          </a:cxn>
                          <a:cxn ang="T67">
                            <a:pos x="T26" y="T27"/>
                          </a:cxn>
                          <a:cxn ang="T68">
                            <a:pos x="T28" y="T29"/>
                          </a:cxn>
                          <a:cxn ang="T69">
                            <a:pos x="T30" y="T31"/>
                          </a:cxn>
                          <a:cxn ang="T70">
                            <a:pos x="T32" y="T33"/>
                          </a:cxn>
                          <a:cxn ang="T71">
                            <a:pos x="T34" y="T35"/>
                          </a:cxn>
                          <a:cxn ang="T72">
                            <a:pos x="T36" y="T37"/>
                          </a:cxn>
                          <a:cxn ang="T73">
                            <a:pos x="T38" y="T39"/>
                          </a:cxn>
                          <a:cxn ang="T74">
                            <a:pos x="T40" y="T41"/>
                          </a:cxn>
                          <a:cxn ang="T75">
                            <a:pos x="T42" y="T43"/>
                          </a:cxn>
                          <a:cxn ang="T76">
                            <a:pos x="T44" y="T45"/>
                          </a:cxn>
                          <a:cxn ang="T77">
                            <a:pos x="T46" y="T47"/>
                          </a:cxn>
                          <a:cxn ang="T78">
                            <a:pos x="T48" y="T49"/>
                          </a:cxn>
                          <a:cxn ang="T79">
                            <a:pos x="T50" y="T51"/>
                          </a:cxn>
                          <a:cxn ang="T80">
                            <a:pos x="T52" y="T53"/>
                          </a:cxn>
                        </a:cxnLst>
                        <a:rect l="0" t="0" r="r" b="b"/>
                        <a:pathLst>
                          <a:path w="3394" h="2221">
                            <a:moveTo>
                              <a:pt x="0" y="1612"/>
                            </a:moveTo>
                            <a:lnTo>
                              <a:pt x="1206" y="2221"/>
                            </a:lnTo>
                            <a:lnTo>
                              <a:pt x="1407" y="2022"/>
                            </a:lnTo>
                            <a:lnTo>
                              <a:pt x="1624" y="1831"/>
                            </a:lnTo>
                            <a:lnTo>
                              <a:pt x="1796" y="1679"/>
                            </a:lnTo>
                            <a:lnTo>
                              <a:pt x="1989" y="1524"/>
                            </a:lnTo>
                            <a:lnTo>
                              <a:pt x="2131" y="1409"/>
                            </a:lnTo>
                            <a:lnTo>
                              <a:pt x="2332" y="1267"/>
                            </a:lnTo>
                            <a:lnTo>
                              <a:pt x="2537" y="1118"/>
                            </a:lnTo>
                            <a:lnTo>
                              <a:pt x="2711" y="988"/>
                            </a:lnTo>
                            <a:lnTo>
                              <a:pt x="2868" y="881"/>
                            </a:lnTo>
                            <a:lnTo>
                              <a:pt x="3017" y="781"/>
                            </a:lnTo>
                            <a:lnTo>
                              <a:pt x="3195" y="667"/>
                            </a:lnTo>
                            <a:lnTo>
                              <a:pt x="3394" y="536"/>
                            </a:lnTo>
                            <a:lnTo>
                              <a:pt x="2308" y="0"/>
                            </a:lnTo>
                            <a:lnTo>
                              <a:pt x="2119" y="113"/>
                            </a:lnTo>
                            <a:lnTo>
                              <a:pt x="1927" y="229"/>
                            </a:lnTo>
                            <a:lnTo>
                              <a:pt x="1752" y="359"/>
                            </a:lnTo>
                            <a:lnTo>
                              <a:pt x="1610" y="472"/>
                            </a:lnTo>
                            <a:lnTo>
                              <a:pt x="1459" y="594"/>
                            </a:lnTo>
                            <a:lnTo>
                              <a:pt x="1312" y="723"/>
                            </a:lnTo>
                            <a:lnTo>
                              <a:pt x="1074" y="865"/>
                            </a:lnTo>
                            <a:lnTo>
                              <a:pt x="891" y="972"/>
                            </a:lnTo>
                            <a:lnTo>
                              <a:pt x="674" y="1110"/>
                            </a:lnTo>
                            <a:lnTo>
                              <a:pt x="473" y="1261"/>
                            </a:lnTo>
                            <a:lnTo>
                              <a:pt x="265" y="1414"/>
                            </a:lnTo>
                            <a:lnTo>
                              <a:pt x="0" y="1612"/>
                            </a:lnTo>
                            <a:close/>
                          </a:path>
                        </a:pathLst>
                      </a:custGeom>
                      <a:solidFill>
                        <a:srgbClr val="DFFFFF"/>
                      </a:solidFill>
                      <a:ln w="1270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20564" name="Group 258">
                    <a:extLst>
                      <a:ext uri="{FF2B5EF4-FFF2-40B4-BE49-F238E27FC236}">
                        <a16:creationId xmlns:a16="http://schemas.microsoft.com/office/drawing/2014/main" id="{02C357C6-6397-E993-392A-9BC6B53F47A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108" y="1498"/>
                    <a:ext cx="1553" cy="1019"/>
                    <a:chOff x="2108" y="1498"/>
                    <a:chExt cx="1553" cy="1019"/>
                  </a:xfrm>
                </p:grpSpPr>
                <p:grpSp>
                  <p:nvGrpSpPr>
                    <p:cNvPr id="20565" name="Group 259">
                      <a:extLst>
                        <a:ext uri="{FF2B5EF4-FFF2-40B4-BE49-F238E27FC236}">
                          <a16:creationId xmlns:a16="http://schemas.microsoft.com/office/drawing/2014/main" id="{93F9DB66-C5C8-90E7-7572-C27D0D6D49FB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108" y="2159"/>
                      <a:ext cx="166" cy="121"/>
                      <a:chOff x="2108" y="2159"/>
                      <a:chExt cx="166" cy="121"/>
                    </a:xfrm>
                  </p:grpSpPr>
                  <p:sp>
                    <p:nvSpPr>
                      <p:cNvPr id="20578" name="Line 260">
                        <a:extLst>
                          <a:ext uri="{FF2B5EF4-FFF2-40B4-BE49-F238E27FC236}">
                            <a16:creationId xmlns:a16="http://schemas.microsoft.com/office/drawing/2014/main" id="{13B75F2B-0A0F-453B-F20E-59E98852A1D4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2108" y="2159"/>
                        <a:ext cx="133" cy="10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579" name="Line 261">
                        <a:extLst>
                          <a:ext uri="{FF2B5EF4-FFF2-40B4-BE49-F238E27FC236}">
                            <a16:creationId xmlns:a16="http://schemas.microsoft.com/office/drawing/2014/main" id="{6F8F5447-829C-4C83-6A85-F31072E2A520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2141" y="2176"/>
                        <a:ext cx="133" cy="104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20566" name="Group 262">
                      <a:extLst>
                        <a:ext uri="{FF2B5EF4-FFF2-40B4-BE49-F238E27FC236}">
                          <a16:creationId xmlns:a16="http://schemas.microsoft.com/office/drawing/2014/main" id="{BA4C8B65-FD2A-0879-2158-13EA194134A9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589" y="2390"/>
                      <a:ext cx="157" cy="127"/>
                      <a:chOff x="2589" y="2390"/>
                      <a:chExt cx="157" cy="127"/>
                    </a:xfrm>
                  </p:grpSpPr>
                  <p:sp>
                    <p:nvSpPr>
                      <p:cNvPr id="20576" name="Line 263">
                        <a:extLst>
                          <a:ext uri="{FF2B5EF4-FFF2-40B4-BE49-F238E27FC236}">
                            <a16:creationId xmlns:a16="http://schemas.microsoft.com/office/drawing/2014/main" id="{F269715C-78D3-B627-1867-10D305A4009F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2589" y="2390"/>
                        <a:ext cx="116" cy="107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577" name="Line 264">
                        <a:extLst>
                          <a:ext uri="{FF2B5EF4-FFF2-40B4-BE49-F238E27FC236}">
                            <a16:creationId xmlns:a16="http://schemas.microsoft.com/office/drawing/2014/main" id="{1102290A-481B-000E-26DE-D43D5548E234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2629" y="2409"/>
                        <a:ext cx="117" cy="108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20567" name="Group 265">
                      <a:extLst>
                        <a:ext uri="{FF2B5EF4-FFF2-40B4-BE49-F238E27FC236}">
                          <a16:creationId xmlns:a16="http://schemas.microsoft.com/office/drawing/2014/main" id="{9CE0F56E-47D9-7635-157A-D5820DA11070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505" y="1709"/>
                      <a:ext cx="156" cy="97"/>
                      <a:chOff x="3505" y="1709"/>
                      <a:chExt cx="156" cy="97"/>
                    </a:xfrm>
                  </p:grpSpPr>
                  <p:sp>
                    <p:nvSpPr>
                      <p:cNvPr id="20574" name="Line 266">
                        <a:extLst>
                          <a:ext uri="{FF2B5EF4-FFF2-40B4-BE49-F238E27FC236}">
                            <a16:creationId xmlns:a16="http://schemas.microsoft.com/office/drawing/2014/main" id="{1836858E-5AAD-2DCA-87A8-1420515EEFCD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545" y="1728"/>
                        <a:ext cx="116" cy="78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575" name="Line 267">
                        <a:extLst>
                          <a:ext uri="{FF2B5EF4-FFF2-40B4-BE49-F238E27FC236}">
                            <a16:creationId xmlns:a16="http://schemas.microsoft.com/office/drawing/2014/main" id="{CDC77873-1C1E-1B23-DD2A-ECA3C4141C87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505" y="1709"/>
                        <a:ext cx="116" cy="76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20568" name="Group 268">
                      <a:extLst>
                        <a:ext uri="{FF2B5EF4-FFF2-40B4-BE49-F238E27FC236}">
                          <a16:creationId xmlns:a16="http://schemas.microsoft.com/office/drawing/2014/main" id="{D825A21E-A3DD-50AA-EAA5-0F042384065B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077" y="1498"/>
                      <a:ext cx="147" cy="89"/>
                      <a:chOff x="3077" y="1498"/>
                      <a:chExt cx="147" cy="89"/>
                    </a:xfrm>
                  </p:grpSpPr>
                  <p:sp>
                    <p:nvSpPr>
                      <p:cNvPr id="20572" name="Line 269">
                        <a:extLst>
                          <a:ext uri="{FF2B5EF4-FFF2-40B4-BE49-F238E27FC236}">
                            <a16:creationId xmlns:a16="http://schemas.microsoft.com/office/drawing/2014/main" id="{239E85AC-1C11-0153-8679-D607D023F0A8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077" y="1498"/>
                        <a:ext cx="115" cy="7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573" name="Line 270">
                        <a:extLst>
                          <a:ext uri="{FF2B5EF4-FFF2-40B4-BE49-F238E27FC236}">
                            <a16:creationId xmlns:a16="http://schemas.microsoft.com/office/drawing/2014/main" id="{DEF33FF8-39AE-6A8C-D61E-76EF193F18B9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108" y="1516"/>
                        <a:ext cx="116" cy="71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20569" name="Group 271">
                      <a:extLst>
                        <a:ext uri="{FF2B5EF4-FFF2-40B4-BE49-F238E27FC236}">
                          <a16:creationId xmlns:a16="http://schemas.microsoft.com/office/drawing/2014/main" id="{1F687FEC-E9D9-B6F9-3F6D-56F6B7742F9E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752" y="1775"/>
                      <a:ext cx="414" cy="343"/>
                      <a:chOff x="2752" y="1775"/>
                      <a:chExt cx="414" cy="343"/>
                    </a:xfrm>
                  </p:grpSpPr>
                  <p:sp>
                    <p:nvSpPr>
                      <p:cNvPr id="20570" name="Arc 272">
                        <a:extLst>
                          <a:ext uri="{FF2B5EF4-FFF2-40B4-BE49-F238E27FC236}">
                            <a16:creationId xmlns:a16="http://schemas.microsoft.com/office/drawing/2014/main" id="{732F0A4A-AF9E-CB40-8132-9DC506357BE3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752" y="1850"/>
                        <a:ext cx="381" cy="268"/>
                      </a:xfrm>
                      <a:custGeom>
                        <a:avLst/>
                        <a:gdLst>
                          <a:gd name="T0" fmla="*/ 0 w 39903"/>
                          <a:gd name="T1" fmla="*/ 0 h 33614"/>
                          <a:gd name="T2" fmla="*/ 0 w 39903"/>
                          <a:gd name="T3" fmla="*/ 0 h 33614"/>
                          <a:gd name="T4" fmla="*/ 0 w 39903"/>
                          <a:gd name="T5" fmla="*/ 0 h 33614"/>
                          <a:gd name="T6" fmla="*/ 0 60000 65536"/>
                          <a:gd name="T7" fmla="*/ 0 60000 65536"/>
                          <a:gd name="T8" fmla="*/ 0 60000 65536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0" t="0" r="r" b="b"/>
                        <a:pathLst>
                          <a:path w="39903" h="33614" fill="none" extrusionOk="0">
                            <a:moveTo>
                              <a:pt x="39902" y="23483"/>
                            </a:moveTo>
                            <a:cubicBezTo>
                              <a:pt x="35953" y="29786"/>
                              <a:pt x="29038" y="33613"/>
                              <a:pt x="21600" y="33613"/>
                            </a:cubicBezTo>
                            <a:cubicBezTo>
                              <a:pt x="9670" y="33614"/>
                              <a:pt x="0" y="23943"/>
                              <a:pt x="0" y="12014"/>
                            </a:cubicBezTo>
                            <a:cubicBezTo>
                              <a:pt x="0" y="7736"/>
                              <a:pt x="1270" y="3555"/>
                              <a:pt x="3649" y="0"/>
                            </a:cubicBezTo>
                          </a:path>
                          <a:path w="39903" h="33614" stroke="0" extrusionOk="0">
                            <a:moveTo>
                              <a:pt x="39902" y="23483"/>
                            </a:moveTo>
                            <a:cubicBezTo>
                              <a:pt x="35953" y="29786"/>
                              <a:pt x="29038" y="33613"/>
                              <a:pt x="21600" y="33613"/>
                            </a:cubicBezTo>
                            <a:cubicBezTo>
                              <a:pt x="9670" y="33614"/>
                              <a:pt x="0" y="23943"/>
                              <a:pt x="0" y="12014"/>
                            </a:cubicBezTo>
                            <a:cubicBezTo>
                              <a:pt x="0" y="7736"/>
                              <a:pt x="1270" y="3555"/>
                              <a:pt x="3649" y="0"/>
                            </a:cubicBezTo>
                            <a:lnTo>
                              <a:pt x="21600" y="12014"/>
                            </a:lnTo>
                            <a:lnTo>
                              <a:pt x="39902" y="23483"/>
                            </a:lnTo>
                            <a:close/>
                          </a:path>
                        </a:pathLst>
                      </a:cu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571" name="Arc 273">
                        <a:extLst>
                          <a:ext uri="{FF2B5EF4-FFF2-40B4-BE49-F238E27FC236}">
                            <a16:creationId xmlns:a16="http://schemas.microsoft.com/office/drawing/2014/main" id="{D1CD5A16-0774-5B5B-5B00-8935A753A40A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786" y="1775"/>
                        <a:ext cx="380" cy="264"/>
                      </a:xfrm>
                      <a:custGeom>
                        <a:avLst/>
                        <a:gdLst>
                          <a:gd name="T0" fmla="*/ 0 w 39815"/>
                          <a:gd name="T1" fmla="*/ 0 h 33535"/>
                          <a:gd name="T2" fmla="*/ 0 w 39815"/>
                          <a:gd name="T3" fmla="*/ 0 h 33535"/>
                          <a:gd name="T4" fmla="*/ 0 w 39815"/>
                          <a:gd name="T5" fmla="*/ 0 h 33535"/>
                          <a:gd name="T6" fmla="*/ 0 60000 65536"/>
                          <a:gd name="T7" fmla="*/ 0 60000 65536"/>
                          <a:gd name="T8" fmla="*/ 0 60000 65536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0" t="0" r="r" b="b"/>
                        <a:pathLst>
                          <a:path w="39815" h="33535" fill="none" extrusionOk="0">
                            <a:moveTo>
                              <a:pt x="0" y="9990"/>
                            </a:moveTo>
                            <a:cubicBezTo>
                              <a:pt x="3966" y="3767"/>
                              <a:pt x="10835" y="-1"/>
                              <a:pt x="18215" y="-1"/>
                            </a:cubicBezTo>
                            <a:cubicBezTo>
                              <a:pt x="30144" y="0"/>
                              <a:pt x="39815" y="9670"/>
                              <a:pt x="39815" y="21600"/>
                            </a:cubicBezTo>
                            <a:cubicBezTo>
                              <a:pt x="39815" y="25845"/>
                              <a:pt x="38563" y="29996"/>
                              <a:pt x="36218" y="33535"/>
                            </a:cubicBezTo>
                          </a:path>
                          <a:path w="39815" h="33535" stroke="0" extrusionOk="0">
                            <a:moveTo>
                              <a:pt x="0" y="9990"/>
                            </a:moveTo>
                            <a:cubicBezTo>
                              <a:pt x="3966" y="3767"/>
                              <a:pt x="10835" y="-1"/>
                              <a:pt x="18215" y="-1"/>
                            </a:cubicBezTo>
                            <a:cubicBezTo>
                              <a:pt x="30144" y="0"/>
                              <a:pt x="39815" y="9670"/>
                              <a:pt x="39815" y="21600"/>
                            </a:cubicBezTo>
                            <a:cubicBezTo>
                              <a:pt x="39815" y="25845"/>
                              <a:pt x="38563" y="29996"/>
                              <a:pt x="36218" y="33535"/>
                            </a:cubicBezTo>
                            <a:lnTo>
                              <a:pt x="18215" y="21600"/>
                            </a:lnTo>
                            <a:lnTo>
                              <a:pt x="0" y="9990"/>
                            </a:lnTo>
                            <a:close/>
                          </a:path>
                        </a:pathLst>
                      </a:cu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  <p:sp>
              <p:nvSpPr>
                <p:cNvPr id="20562" name="Freeform 274">
                  <a:extLst>
                    <a:ext uri="{FF2B5EF4-FFF2-40B4-BE49-F238E27FC236}">
                      <a16:creationId xmlns:a16="http://schemas.microsoft.com/office/drawing/2014/main" id="{BE1AB56F-0A3E-D383-C1C7-7C3FE80DC7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16" y="1758"/>
                  <a:ext cx="698" cy="1035"/>
                </a:xfrm>
                <a:custGeom>
                  <a:avLst/>
                  <a:gdLst>
                    <a:gd name="T0" fmla="*/ 0 w 1397"/>
                    <a:gd name="T1" fmla="*/ 0 h 2070"/>
                    <a:gd name="T2" fmla="*/ 174 w 1397"/>
                    <a:gd name="T3" fmla="*/ 91 h 2070"/>
                    <a:gd name="T4" fmla="*/ 174 w 1397"/>
                    <a:gd name="T5" fmla="*/ 259 h 207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397" h="2070">
                      <a:moveTo>
                        <a:pt x="0" y="0"/>
                      </a:moveTo>
                      <a:lnTo>
                        <a:pt x="1397" y="723"/>
                      </a:lnTo>
                      <a:lnTo>
                        <a:pt x="1395" y="2070"/>
                      </a:lnTo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74003" name="Text Box 275">
                <a:extLst>
                  <a:ext uri="{FF2B5EF4-FFF2-40B4-BE49-F238E27FC236}">
                    <a16:creationId xmlns:a16="http://schemas.microsoft.com/office/drawing/2014/main" id="{60829884-BFD1-F844-F1BD-A3761A212C2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44" y="2794"/>
                <a:ext cx="358" cy="1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en-US" sz="900">
                    <a:latin typeface="Times New Roman" charset="0"/>
                    <a:ea typeface="ＭＳ Ｐゴシック" charset="0"/>
                    <a:cs typeface="Arial" charset="0"/>
                  </a:rPr>
                  <a:t>Funding</a:t>
                </a:r>
              </a:p>
            </p:txBody>
          </p:sp>
        </p:grpSp>
        <p:grpSp>
          <p:nvGrpSpPr>
            <p:cNvPr id="20537" name="Group 276">
              <a:extLst>
                <a:ext uri="{FF2B5EF4-FFF2-40B4-BE49-F238E27FC236}">
                  <a16:creationId xmlns:a16="http://schemas.microsoft.com/office/drawing/2014/main" id="{3B11D7DE-C6B5-A50F-73E2-B9958FF7492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05" y="3528"/>
              <a:ext cx="524" cy="389"/>
              <a:chOff x="1606" y="3720"/>
              <a:chExt cx="524" cy="389"/>
            </a:xfrm>
          </p:grpSpPr>
          <p:grpSp>
            <p:nvGrpSpPr>
              <p:cNvPr id="20550" name="Group 277">
                <a:extLst>
                  <a:ext uri="{FF2B5EF4-FFF2-40B4-BE49-F238E27FC236}">
                    <a16:creationId xmlns:a16="http://schemas.microsoft.com/office/drawing/2014/main" id="{5369150A-92DC-924E-B01A-BA059309276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26" y="3720"/>
                <a:ext cx="504" cy="242"/>
                <a:chOff x="2446" y="3588"/>
                <a:chExt cx="504" cy="242"/>
              </a:xfrm>
            </p:grpSpPr>
            <p:sp>
              <p:nvSpPr>
                <p:cNvPr id="74006" name="Freeform 278">
                  <a:extLst>
                    <a:ext uri="{FF2B5EF4-FFF2-40B4-BE49-F238E27FC236}">
                      <a16:creationId xmlns:a16="http://schemas.microsoft.com/office/drawing/2014/main" id="{459DB5DB-4C01-F6AA-D786-84059E2F55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12" y="3713"/>
                  <a:ext cx="373" cy="54"/>
                </a:xfrm>
                <a:custGeom>
                  <a:avLst/>
                  <a:gdLst>
                    <a:gd name="T0" fmla="*/ 0 w 3888"/>
                    <a:gd name="T1" fmla="*/ 54 h 541"/>
                    <a:gd name="T2" fmla="*/ 0 w 3888"/>
                    <a:gd name="T3" fmla="*/ 0 h 541"/>
                    <a:gd name="T4" fmla="*/ 373 w 3888"/>
                    <a:gd name="T5" fmla="*/ 0 h 541"/>
                    <a:gd name="T6" fmla="*/ 373 w 3888"/>
                    <a:gd name="T7" fmla="*/ 54 h 541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3888" h="541">
                      <a:moveTo>
                        <a:pt x="0" y="540"/>
                      </a:moveTo>
                      <a:lnTo>
                        <a:pt x="0" y="0"/>
                      </a:lnTo>
                      <a:lnTo>
                        <a:pt x="3888" y="0"/>
                      </a:lnTo>
                      <a:lnTo>
                        <a:pt x="3888" y="541"/>
                      </a:lnTo>
                    </a:path>
                  </a:pathLst>
                </a:custGeom>
                <a:noFill/>
                <a:ln w="9525" cmpd="sng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007" name="Line 279">
                  <a:extLst>
                    <a:ext uri="{FF2B5EF4-FFF2-40B4-BE49-F238E27FC236}">
                      <a16:creationId xmlns:a16="http://schemas.microsoft.com/office/drawing/2014/main" id="{32F0E1D3-4BD1-8F1C-DEFA-0F64A19E3B3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02" y="3648"/>
                  <a:ext cx="0" cy="12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Times New Roman" charset="0"/>
                    <a:ea typeface="ＭＳ Ｐゴシック" charset="0"/>
                  </a:endParaRPr>
                </a:p>
              </p:txBody>
            </p:sp>
            <p:sp>
              <p:nvSpPr>
                <p:cNvPr id="74008" name="Rectangle 280">
                  <a:extLst>
                    <a:ext uri="{FF2B5EF4-FFF2-40B4-BE49-F238E27FC236}">
                      <a16:creationId xmlns:a16="http://schemas.microsoft.com/office/drawing/2014/main" id="{D7FA1EA1-D110-B606-E564-1E54D3ACCB1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32" y="3588"/>
                  <a:ext cx="135" cy="60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Times New Roman" charset="0"/>
                    <a:ea typeface="ＭＳ Ｐゴシック" charset="0"/>
                  </a:endParaRPr>
                </a:p>
              </p:txBody>
            </p:sp>
            <p:grpSp>
              <p:nvGrpSpPr>
                <p:cNvPr id="20555" name="Group 281">
                  <a:extLst>
                    <a:ext uri="{FF2B5EF4-FFF2-40B4-BE49-F238E27FC236}">
                      <a16:creationId xmlns:a16="http://schemas.microsoft.com/office/drawing/2014/main" id="{7E4720B1-2453-A33A-31E1-0AE83E78952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446" y="3770"/>
                  <a:ext cx="504" cy="60"/>
                  <a:chOff x="2446" y="3770"/>
                  <a:chExt cx="504" cy="60"/>
                </a:xfrm>
              </p:grpSpPr>
              <p:sp>
                <p:nvSpPr>
                  <p:cNvPr id="74010" name="Rectangle 282">
                    <a:extLst>
                      <a:ext uri="{FF2B5EF4-FFF2-40B4-BE49-F238E27FC236}">
                        <a16:creationId xmlns:a16="http://schemas.microsoft.com/office/drawing/2014/main" id="{D40A9CB0-23E1-436B-F1F0-0A35EE9AC25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634" y="3770"/>
                    <a:ext cx="135" cy="60"/>
                  </a:xfrm>
                  <a:prstGeom prst="rect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Times New Roman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74011" name="Rectangle 283">
                    <a:extLst>
                      <a:ext uri="{FF2B5EF4-FFF2-40B4-BE49-F238E27FC236}">
                        <a16:creationId xmlns:a16="http://schemas.microsoft.com/office/drawing/2014/main" id="{F3AC9638-0876-62E0-7A86-4A93CCDFF3F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818" y="3770"/>
                    <a:ext cx="132" cy="60"/>
                  </a:xfrm>
                  <a:prstGeom prst="rect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Times New Roman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74012" name="Rectangle 284">
                    <a:extLst>
                      <a:ext uri="{FF2B5EF4-FFF2-40B4-BE49-F238E27FC236}">
                        <a16:creationId xmlns:a16="http://schemas.microsoft.com/office/drawing/2014/main" id="{61C47B88-51FE-F25A-088D-8E39A769CB3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446" y="3770"/>
                    <a:ext cx="132" cy="60"/>
                  </a:xfrm>
                  <a:prstGeom prst="rect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Times New Roman" charset="0"/>
                      <a:ea typeface="ＭＳ Ｐゴシック" charset="0"/>
                    </a:endParaRPr>
                  </a:p>
                </p:txBody>
              </p:sp>
            </p:grpSp>
          </p:grpSp>
          <p:sp>
            <p:nvSpPr>
              <p:cNvPr id="74013" name="Text Box 285">
                <a:extLst>
                  <a:ext uri="{FF2B5EF4-FFF2-40B4-BE49-F238E27FC236}">
                    <a16:creationId xmlns:a16="http://schemas.microsoft.com/office/drawing/2014/main" id="{CCE0FC8B-8808-A573-98AD-D265A39511B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06" y="3964"/>
                <a:ext cx="495" cy="1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en-US" sz="900">
                    <a:latin typeface="Times New Roman" charset="0"/>
                    <a:ea typeface="ＭＳ Ｐゴシック" charset="0"/>
                    <a:cs typeface="Arial" charset="0"/>
                  </a:rPr>
                  <a:t>Organization</a:t>
                </a:r>
              </a:p>
            </p:txBody>
          </p:sp>
        </p:grpSp>
        <p:sp>
          <p:nvSpPr>
            <p:cNvPr id="74014" name="Text Box 286">
              <a:extLst>
                <a:ext uri="{FF2B5EF4-FFF2-40B4-BE49-F238E27FC236}">
                  <a16:creationId xmlns:a16="http://schemas.microsoft.com/office/drawing/2014/main" id="{D3EBA04B-0D70-4EAB-417B-6B5049A3FA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03" y="3852"/>
              <a:ext cx="57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1400" i="1">
                  <a:solidFill>
                    <a:srgbClr val="FF0000"/>
                  </a:solidFill>
                  <a:latin typeface="Benguiat Bk BT" charset="0"/>
                  <a:ea typeface="ＭＳ Ｐゴシック" charset="0"/>
                  <a:cs typeface="Arial" charset="0"/>
                </a:rPr>
                <a:t>Resources</a:t>
              </a:r>
              <a:endParaRPr lang="en-US" sz="1400">
                <a:latin typeface="Benguiat Bk BT" charset="0"/>
                <a:ea typeface="ＭＳ Ｐゴシック" charset="0"/>
                <a:cs typeface="Arial" charset="0"/>
              </a:endParaRPr>
            </a:p>
          </p:txBody>
        </p:sp>
        <p:grpSp>
          <p:nvGrpSpPr>
            <p:cNvPr id="20539" name="Group 287">
              <a:extLst>
                <a:ext uri="{FF2B5EF4-FFF2-40B4-BE49-F238E27FC236}">
                  <a16:creationId xmlns:a16="http://schemas.microsoft.com/office/drawing/2014/main" id="{7337C6F0-CC07-B602-E816-BCE5BAA1264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36" y="3482"/>
              <a:ext cx="451" cy="511"/>
              <a:chOff x="874" y="3506"/>
              <a:chExt cx="451" cy="511"/>
            </a:xfrm>
          </p:grpSpPr>
          <p:sp>
            <p:nvSpPr>
              <p:cNvPr id="74016" name="Text Box 288">
                <a:extLst>
                  <a:ext uri="{FF2B5EF4-FFF2-40B4-BE49-F238E27FC236}">
                    <a16:creationId xmlns:a16="http://schemas.microsoft.com/office/drawing/2014/main" id="{9DA2BE2E-8069-0E2B-52A7-515F72D1EA4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74" y="3872"/>
                <a:ext cx="451" cy="1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en-US" sz="900">
                    <a:latin typeface="Times New Roman" charset="0"/>
                    <a:ea typeface="ＭＳ Ｐゴシック" charset="0"/>
                    <a:cs typeface="Arial" charset="0"/>
                  </a:rPr>
                  <a:t>Curriculum</a:t>
                </a:r>
              </a:p>
            </p:txBody>
          </p:sp>
          <p:grpSp>
            <p:nvGrpSpPr>
              <p:cNvPr id="20541" name="Group 289">
                <a:extLst>
                  <a:ext uri="{FF2B5EF4-FFF2-40B4-BE49-F238E27FC236}">
                    <a16:creationId xmlns:a16="http://schemas.microsoft.com/office/drawing/2014/main" id="{4C45B084-4C9A-71B3-979F-51A3ECD7EBA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23" y="3506"/>
                <a:ext cx="365" cy="387"/>
                <a:chOff x="2595" y="1824"/>
                <a:chExt cx="1087" cy="1075"/>
              </a:xfrm>
            </p:grpSpPr>
            <p:grpSp>
              <p:nvGrpSpPr>
                <p:cNvPr id="20542" name="Group 290">
                  <a:extLst>
                    <a:ext uri="{FF2B5EF4-FFF2-40B4-BE49-F238E27FC236}">
                      <a16:creationId xmlns:a16="http://schemas.microsoft.com/office/drawing/2014/main" id="{F4C54D08-687F-9412-D925-708509C44E3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759" y="1824"/>
                  <a:ext cx="923" cy="1075"/>
                  <a:chOff x="2759" y="1824"/>
                  <a:chExt cx="923" cy="1075"/>
                </a:xfrm>
              </p:grpSpPr>
              <p:sp>
                <p:nvSpPr>
                  <p:cNvPr id="20544" name="Freeform 291">
                    <a:extLst>
                      <a:ext uri="{FF2B5EF4-FFF2-40B4-BE49-F238E27FC236}">
                        <a16:creationId xmlns:a16="http://schemas.microsoft.com/office/drawing/2014/main" id="{6CA2981E-4422-960D-11E4-5479C51CC42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39" y="1835"/>
                    <a:ext cx="330" cy="184"/>
                  </a:xfrm>
                  <a:custGeom>
                    <a:avLst/>
                    <a:gdLst>
                      <a:gd name="T0" fmla="*/ 3 w 2641"/>
                      <a:gd name="T1" fmla="*/ 0 h 1468"/>
                      <a:gd name="T2" fmla="*/ 2 w 2641"/>
                      <a:gd name="T3" fmla="*/ 1 h 1468"/>
                      <a:gd name="T4" fmla="*/ 1 w 2641"/>
                      <a:gd name="T5" fmla="*/ 1 h 1468"/>
                      <a:gd name="T6" fmla="*/ 0 w 2641"/>
                      <a:gd name="T7" fmla="*/ 1 h 1468"/>
                      <a:gd name="T8" fmla="*/ 0 w 2641"/>
                      <a:gd name="T9" fmla="*/ 1 h 1468"/>
                      <a:gd name="T10" fmla="*/ 0 w 2641"/>
                      <a:gd name="T11" fmla="*/ 2 h 1468"/>
                      <a:gd name="T12" fmla="*/ 1 w 2641"/>
                      <a:gd name="T13" fmla="*/ 2 h 1468"/>
                      <a:gd name="T14" fmla="*/ 4 w 2641"/>
                      <a:gd name="T15" fmla="*/ 3 h 1468"/>
                      <a:gd name="T16" fmla="*/ 4 w 2641"/>
                      <a:gd name="T17" fmla="*/ 2 h 1468"/>
                      <a:gd name="T18" fmla="*/ 4 w 2641"/>
                      <a:gd name="T19" fmla="*/ 2 h 1468"/>
                      <a:gd name="T20" fmla="*/ 5 w 2641"/>
                      <a:gd name="T21" fmla="*/ 2 h 1468"/>
                      <a:gd name="T22" fmla="*/ 5 w 2641"/>
                      <a:gd name="T23" fmla="*/ 1 h 1468"/>
                      <a:gd name="T24" fmla="*/ 4 w 2641"/>
                      <a:gd name="T25" fmla="*/ 1 h 1468"/>
                      <a:gd name="T26" fmla="*/ 4 w 2641"/>
                      <a:gd name="T27" fmla="*/ 0 h 1468"/>
                      <a:gd name="T28" fmla="*/ 3 w 2641"/>
                      <a:gd name="T29" fmla="*/ 0 h 1468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0" t="0" r="r" b="b"/>
                    <a:pathLst>
                      <a:path w="2641" h="1468">
                        <a:moveTo>
                          <a:pt x="1338" y="0"/>
                        </a:moveTo>
                        <a:lnTo>
                          <a:pt x="1178" y="382"/>
                        </a:lnTo>
                        <a:lnTo>
                          <a:pt x="426" y="252"/>
                        </a:lnTo>
                        <a:lnTo>
                          <a:pt x="160" y="417"/>
                        </a:lnTo>
                        <a:lnTo>
                          <a:pt x="0" y="711"/>
                        </a:lnTo>
                        <a:lnTo>
                          <a:pt x="68" y="964"/>
                        </a:lnTo>
                        <a:lnTo>
                          <a:pt x="492" y="1175"/>
                        </a:lnTo>
                        <a:lnTo>
                          <a:pt x="2222" y="1468"/>
                        </a:lnTo>
                        <a:lnTo>
                          <a:pt x="2189" y="1175"/>
                        </a:lnTo>
                        <a:lnTo>
                          <a:pt x="2316" y="922"/>
                        </a:lnTo>
                        <a:lnTo>
                          <a:pt x="2641" y="839"/>
                        </a:lnTo>
                        <a:lnTo>
                          <a:pt x="2549" y="627"/>
                        </a:lnTo>
                        <a:lnTo>
                          <a:pt x="1896" y="503"/>
                        </a:lnTo>
                        <a:lnTo>
                          <a:pt x="2056" y="210"/>
                        </a:lnTo>
                        <a:lnTo>
                          <a:pt x="1338" y="0"/>
                        </a:lnTo>
                        <a:close/>
                      </a:path>
                    </a:pathLst>
                  </a:custGeom>
                  <a:solidFill>
                    <a:srgbClr val="00EAFF"/>
                  </a:solidFill>
                  <a:ln w="0">
                    <a:solidFill>
                      <a:srgbClr val="00EA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545" name="Freeform 292">
                    <a:extLst>
                      <a:ext uri="{FF2B5EF4-FFF2-40B4-BE49-F238E27FC236}">
                        <a16:creationId xmlns:a16="http://schemas.microsoft.com/office/drawing/2014/main" id="{E6FF9E5A-4533-8EBF-2D78-09487F289D9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51" y="1887"/>
                    <a:ext cx="261" cy="85"/>
                  </a:xfrm>
                  <a:custGeom>
                    <a:avLst/>
                    <a:gdLst>
                      <a:gd name="T0" fmla="*/ 0 w 2088"/>
                      <a:gd name="T1" fmla="*/ 0 h 676"/>
                      <a:gd name="T2" fmla="*/ 4 w 2088"/>
                      <a:gd name="T3" fmla="*/ 1 h 676"/>
                      <a:gd name="T4" fmla="*/ 4 w 2088"/>
                      <a:gd name="T5" fmla="*/ 1 h 676"/>
                      <a:gd name="T6" fmla="*/ 4 w 2088"/>
                      <a:gd name="T7" fmla="*/ 1 h 676"/>
                      <a:gd name="T8" fmla="*/ 3 w 2088"/>
                      <a:gd name="T9" fmla="*/ 1 h 676"/>
                      <a:gd name="T10" fmla="*/ 3 w 2088"/>
                      <a:gd name="T11" fmla="*/ 1 h 676"/>
                      <a:gd name="T12" fmla="*/ 3 w 2088"/>
                      <a:gd name="T13" fmla="*/ 1 h 676"/>
                      <a:gd name="T14" fmla="*/ 3 w 2088"/>
                      <a:gd name="T15" fmla="*/ 1 h 676"/>
                      <a:gd name="T16" fmla="*/ 3 w 2088"/>
                      <a:gd name="T17" fmla="*/ 1 h 676"/>
                      <a:gd name="T18" fmla="*/ 2 w 2088"/>
                      <a:gd name="T19" fmla="*/ 1 h 676"/>
                      <a:gd name="T20" fmla="*/ 2 w 2088"/>
                      <a:gd name="T21" fmla="*/ 1 h 676"/>
                      <a:gd name="T22" fmla="*/ 2 w 2088"/>
                      <a:gd name="T23" fmla="*/ 1 h 676"/>
                      <a:gd name="T24" fmla="*/ 2 w 2088"/>
                      <a:gd name="T25" fmla="*/ 1 h 676"/>
                      <a:gd name="T26" fmla="*/ 1 w 2088"/>
                      <a:gd name="T27" fmla="*/ 1 h 676"/>
                      <a:gd name="T28" fmla="*/ 1 w 2088"/>
                      <a:gd name="T29" fmla="*/ 1 h 676"/>
                      <a:gd name="T30" fmla="*/ 1 w 2088"/>
                      <a:gd name="T31" fmla="*/ 1 h 676"/>
                      <a:gd name="T32" fmla="*/ 1 w 2088"/>
                      <a:gd name="T33" fmla="*/ 1 h 676"/>
                      <a:gd name="T34" fmla="*/ 0 w 2088"/>
                      <a:gd name="T35" fmla="*/ 1 h 676"/>
                      <a:gd name="T36" fmla="*/ 0 w 2088"/>
                      <a:gd name="T37" fmla="*/ 0 h 676"/>
                      <a:gd name="T38" fmla="*/ 0 w 2088"/>
                      <a:gd name="T39" fmla="*/ 0 h 676"/>
                      <a:gd name="T40" fmla="*/ 0 w 2088"/>
                      <a:gd name="T41" fmla="*/ 0 h 67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0" t="0" r="r" b="b"/>
                    <a:pathLst>
                      <a:path w="2088" h="676">
                        <a:moveTo>
                          <a:pt x="59" y="0"/>
                        </a:moveTo>
                        <a:lnTo>
                          <a:pt x="2088" y="382"/>
                        </a:lnTo>
                        <a:lnTo>
                          <a:pt x="1923" y="505"/>
                        </a:lnTo>
                        <a:lnTo>
                          <a:pt x="1821" y="676"/>
                        </a:lnTo>
                        <a:lnTo>
                          <a:pt x="1729" y="547"/>
                        </a:lnTo>
                        <a:lnTo>
                          <a:pt x="1630" y="630"/>
                        </a:lnTo>
                        <a:lnTo>
                          <a:pt x="1529" y="505"/>
                        </a:lnTo>
                        <a:lnTo>
                          <a:pt x="1336" y="547"/>
                        </a:lnTo>
                        <a:lnTo>
                          <a:pt x="1272" y="466"/>
                        </a:lnTo>
                        <a:lnTo>
                          <a:pt x="1077" y="505"/>
                        </a:lnTo>
                        <a:lnTo>
                          <a:pt x="1010" y="422"/>
                        </a:lnTo>
                        <a:lnTo>
                          <a:pt x="846" y="466"/>
                        </a:lnTo>
                        <a:lnTo>
                          <a:pt x="777" y="382"/>
                        </a:lnTo>
                        <a:lnTo>
                          <a:pt x="617" y="466"/>
                        </a:lnTo>
                        <a:lnTo>
                          <a:pt x="553" y="340"/>
                        </a:lnTo>
                        <a:lnTo>
                          <a:pt x="391" y="382"/>
                        </a:lnTo>
                        <a:lnTo>
                          <a:pt x="360" y="254"/>
                        </a:lnTo>
                        <a:lnTo>
                          <a:pt x="127" y="340"/>
                        </a:lnTo>
                        <a:lnTo>
                          <a:pt x="94" y="210"/>
                        </a:lnTo>
                        <a:lnTo>
                          <a:pt x="0" y="129"/>
                        </a:lnTo>
                        <a:lnTo>
                          <a:pt x="59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546" name="Freeform 293">
                    <a:extLst>
                      <a:ext uri="{FF2B5EF4-FFF2-40B4-BE49-F238E27FC236}">
                        <a16:creationId xmlns:a16="http://schemas.microsoft.com/office/drawing/2014/main" id="{D1D0200B-BB00-5659-EE29-12D14A2249C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65" y="2538"/>
                    <a:ext cx="523" cy="272"/>
                  </a:xfrm>
                  <a:custGeom>
                    <a:avLst/>
                    <a:gdLst>
                      <a:gd name="T0" fmla="*/ 0 w 4177"/>
                      <a:gd name="T1" fmla="*/ 2 h 2181"/>
                      <a:gd name="T2" fmla="*/ 6 w 4177"/>
                      <a:gd name="T3" fmla="*/ 3 h 2181"/>
                      <a:gd name="T4" fmla="*/ 8 w 4177"/>
                      <a:gd name="T5" fmla="*/ 0 h 2181"/>
                      <a:gd name="T6" fmla="*/ 6 w 4177"/>
                      <a:gd name="T7" fmla="*/ 4 h 2181"/>
                      <a:gd name="T8" fmla="*/ 0 w 4177"/>
                      <a:gd name="T9" fmla="*/ 2 h 218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4177" h="2181">
                        <a:moveTo>
                          <a:pt x="0" y="1215"/>
                        </a:moveTo>
                        <a:lnTo>
                          <a:pt x="2872" y="1805"/>
                        </a:lnTo>
                        <a:lnTo>
                          <a:pt x="4177" y="0"/>
                        </a:lnTo>
                        <a:lnTo>
                          <a:pt x="2805" y="2181"/>
                        </a:lnTo>
                        <a:lnTo>
                          <a:pt x="0" y="121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547" name="Freeform 294">
                    <a:extLst>
                      <a:ext uri="{FF2B5EF4-FFF2-40B4-BE49-F238E27FC236}">
                        <a16:creationId xmlns:a16="http://schemas.microsoft.com/office/drawing/2014/main" id="{3ED0F17D-7CA9-3ACC-99EB-D4481BEA5D7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952" y="1824"/>
                    <a:ext cx="700" cy="337"/>
                  </a:xfrm>
                  <a:custGeom>
                    <a:avLst/>
                    <a:gdLst>
                      <a:gd name="T0" fmla="*/ 0 w 5602"/>
                      <a:gd name="T1" fmla="*/ 5 h 2694"/>
                      <a:gd name="T2" fmla="*/ 1 w 5602"/>
                      <a:gd name="T3" fmla="*/ 4 h 2694"/>
                      <a:gd name="T4" fmla="*/ 1 w 5602"/>
                      <a:gd name="T5" fmla="*/ 3 h 2694"/>
                      <a:gd name="T6" fmla="*/ 1 w 5602"/>
                      <a:gd name="T7" fmla="*/ 2 h 2694"/>
                      <a:gd name="T8" fmla="*/ 2 w 5602"/>
                      <a:gd name="T9" fmla="*/ 1 h 2694"/>
                      <a:gd name="T10" fmla="*/ 3 w 5602"/>
                      <a:gd name="T11" fmla="*/ 1 h 2694"/>
                      <a:gd name="T12" fmla="*/ 3 w 5602"/>
                      <a:gd name="T13" fmla="*/ 1 h 2694"/>
                      <a:gd name="T14" fmla="*/ 4 w 5602"/>
                      <a:gd name="T15" fmla="*/ 1 h 2694"/>
                      <a:gd name="T16" fmla="*/ 5 w 5602"/>
                      <a:gd name="T17" fmla="*/ 1 h 2694"/>
                      <a:gd name="T18" fmla="*/ 5 w 5602"/>
                      <a:gd name="T19" fmla="*/ 0 h 2694"/>
                      <a:gd name="T20" fmla="*/ 6 w 5602"/>
                      <a:gd name="T21" fmla="*/ 0 h 2694"/>
                      <a:gd name="T22" fmla="*/ 7 w 5602"/>
                      <a:gd name="T23" fmla="*/ 0 h 2694"/>
                      <a:gd name="T24" fmla="*/ 7 w 5602"/>
                      <a:gd name="T25" fmla="*/ 1 h 2694"/>
                      <a:gd name="T26" fmla="*/ 7 w 5602"/>
                      <a:gd name="T27" fmla="*/ 1 h 2694"/>
                      <a:gd name="T28" fmla="*/ 8 w 5602"/>
                      <a:gd name="T29" fmla="*/ 2 h 2694"/>
                      <a:gd name="T30" fmla="*/ 9 w 5602"/>
                      <a:gd name="T31" fmla="*/ 2 h 2694"/>
                      <a:gd name="T32" fmla="*/ 9 w 5602"/>
                      <a:gd name="T33" fmla="*/ 2 h 2694"/>
                      <a:gd name="T34" fmla="*/ 10 w 5602"/>
                      <a:gd name="T35" fmla="*/ 3 h 2694"/>
                      <a:gd name="T36" fmla="*/ 11 w 5602"/>
                      <a:gd name="T37" fmla="*/ 3 h 2694"/>
                      <a:gd name="T38" fmla="*/ 9 w 5602"/>
                      <a:gd name="T39" fmla="*/ 3 h 2694"/>
                      <a:gd name="T40" fmla="*/ 7 w 5602"/>
                      <a:gd name="T41" fmla="*/ 2 h 2694"/>
                      <a:gd name="T42" fmla="*/ 7 w 5602"/>
                      <a:gd name="T43" fmla="*/ 3 h 2694"/>
                      <a:gd name="T44" fmla="*/ 8 w 5602"/>
                      <a:gd name="T45" fmla="*/ 3 h 2694"/>
                      <a:gd name="T46" fmla="*/ 7 w 5602"/>
                      <a:gd name="T47" fmla="*/ 4 h 2694"/>
                      <a:gd name="T48" fmla="*/ 3 w 5602"/>
                      <a:gd name="T49" fmla="*/ 3 h 2694"/>
                      <a:gd name="T50" fmla="*/ 4 w 5602"/>
                      <a:gd name="T51" fmla="*/ 2 h 2694"/>
                      <a:gd name="T52" fmla="*/ 7 w 5602"/>
                      <a:gd name="T53" fmla="*/ 3 h 2694"/>
                      <a:gd name="T54" fmla="*/ 7 w 5602"/>
                      <a:gd name="T55" fmla="*/ 2 h 2694"/>
                      <a:gd name="T56" fmla="*/ 7 w 5602"/>
                      <a:gd name="T57" fmla="*/ 2 h 2694"/>
                      <a:gd name="T58" fmla="*/ 8 w 5602"/>
                      <a:gd name="T59" fmla="*/ 2 h 2694"/>
                      <a:gd name="T60" fmla="*/ 6 w 5602"/>
                      <a:gd name="T61" fmla="*/ 1 h 2694"/>
                      <a:gd name="T62" fmla="*/ 7 w 5602"/>
                      <a:gd name="T63" fmla="*/ 1 h 2694"/>
                      <a:gd name="T64" fmla="*/ 6 w 5602"/>
                      <a:gd name="T65" fmla="*/ 0 h 2694"/>
                      <a:gd name="T66" fmla="*/ 6 w 5602"/>
                      <a:gd name="T67" fmla="*/ 0 h 2694"/>
                      <a:gd name="T68" fmla="*/ 6 w 5602"/>
                      <a:gd name="T69" fmla="*/ 0 h 2694"/>
                      <a:gd name="T70" fmla="*/ 5 w 5602"/>
                      <a:gd name="T71" fmla="*/ 1 h 2694"/>
                      <a:gd name="T72" fmla="*/ 4 w 5602"/>
                      <a:gd name="T73" fmla="*/ 1 h 2694"/>
                      <a:gd name="T74" fmla="*/ 3 w 5602"/>
                      <a:gd name="T75" fmla="*/ 1 h 2694"/>
                      <a:gd name="T76" fmla="*/ 3 w 5602"/>
                      <a:gd name="T77" fmla="*/ 2 h 2694"/>
                      <a:gd name="T78" fmla="*/ 3 w 5602"/>
                      <a:gd name="T79" fmla="*/ 2 h 2694"/>
                      <a:gd name="T80" fmla="*/ 4 w 5602"/>
                      <a:gd name="T81" fmla="*/ 2 h 2694"/>
                      <a:gd name="T82" fmla="*/ 3 w 5602"/>
                      <a:gd name="T83" fmla="*/ 2 h 2694"/>
                      <a:gd name="T84" fmla="*/ 3 w 5602"/>
                      <a:gd name="T85" fmla="*/ 2 h 2694"/>
                      <a:gd name="T86" fmla="*/ 3 w 5602"/>
                      <a:gd name="T87" fmla="*/ 2 h 2694"/>
                      <a:gd name="T88" fmla="*/ 2 w 5602"/>
                      <a:gd name="T89" fmla="*/ 1 h 2694"/>
                      <a:gd name="T90" fmla="*/ 1 w 5602"/>
                      <a:gd name="T91" fmla="*/ 4 h 2694"/>
                      <a:gd name="T92" fmla="*/ 0 w 5602"/>
                      <a:gd name="T93" fmla="*/ 5 h 2694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</a:gdLst>
                    <a:ahLst/>
                    <a:cxnLst>
                      <a:cxn ang="T94">
                        <a:pos x="T0" y="T1"/>
                      </a:cxn>
                      <a:cxn ang="T95">
                        <a:pos x="T2" y="T3"/>
                      </a:cxn>
                      <a:cxn ang="T96">
                        <a:pos x="T4" y="T5"/>
                      </a:cxn>
                      <a:cxn ang="T97">
                        <a:pos x="T6" y="T7"/>
                      </a:cxn>
                      <a:cxn ang="T98">
                        <a:pos x="T8" y="T9"/>
                      </a:cxn>
                      <a:cxn ang="T99">
                        <a:pos x="T10" y="T11"/>
                      </a:cxn>
                      <a:cxn ang="T100">
                        <a:pos x="T12" y="T13"/>
                      </a:cxn>
                      <a:cxn ang="T101">
                        <a:pos x="T14" y="T15"/>
                      </a:cxn>
                      <a:cxn ang="T102">
                        <a:pos x="T16" y="T17"/>
                      </a:cxn>
                      <a:cxn ang="T103">
                        <a:pos x="T18" y="T19"/>
                      </a:cxn>
                      <a:cxn ang="T104">
                        <a:pos x="T20" y="T21"/>
                      </a:cxn>
                      <a:cxn ang="T105">
                        <a:pos x="T22" y="T23"/>
                      </a:cxn>
                      <a:cxn ang="T106">
                        <a:pos x="T24" y="T25"/>
                      </a:cxn>
                      <a:cxn ang="T107">
                        <a:pos x="T26" y="T27"/>
                      </a:cxn>
                      <a:cxn ang="T108">
                        <a:pos x="T28" y="T29"/>
                      </a:cxn>
                      <a:cxn ang="T109">
                        <a:pos x="T30" y="T31"/>
                      </a:cxn>
                      <a:cxn ang="T110">
                        <a:pos x="T32" y="T33"/>
                      </a:cxn>
                      <a:cxn ang="T111">
                        <a:pos x="T34" y="T35"/>
                      </a:cxn>
                      <a:cxn ang="T112">
                        <a:pos x="T36" y="T37"/>
                      </a:cxn>
                      <a:cxn ang="T113">
                        <a:pos x="T38" y="T39"/>
                      </a:cxn>
                      <a:cxn ang="T114">
                        <a:pos x="T40" y="T41"/>
                      </a:cxn>
                      <a:cxn ang="T115">
                        <a:pos x="T42" y="T43"/>
                      </a:cxn>
                      <a:cxn ang="T116">
                        <a:pos x="T44" y="T45"/>
                      </a:cxn>
                      <a:cxn ang="T117">
                        <a:pos x="T46" y="T47"/>
                      </a:cxn>
                      <a:cxn ang="T118">
                        <a:pos x="T48" y="T49"/>
                      </a:cxn>
                      <a:cxn ang="T119">
                        <a:pos x="T50" y="T51"/>
                      </a:cxn>
                      <a:cxn ang="T120">
                        <a:pos x="T52" y="T53"/>
                      </a:cxn>
                      <a:cxn ang="T121">
                        <a:pos x="T54" y="T55"/>
                      </a:cxn>
                      <a:cxn ang="T122">
                        <a:pos x="T56" y="T57"/>
                      </a:cxn>
                      <a:cxn ang="T123">
                        <a:pos x="T58" y="T59"/>
                      </a:cxn>
                      <a:cxn ang="T124">
                        <a:pos x="T60" y="T61"/>
                      </a:cxn>
                      <a:cxn ang="T125">
                        <a:pos x="T62" y="T63"/>
                      </a:cxn>
                      <a:cxn ang="T126">
                        <a:pos x="T64" y="T65"/>
                      </a:cxn>
                      <a:cxn ang="T127">
                        <a:pos x="T66" y="T67"/>
                      </a:cxn>
                      <a:cxn ang="T128">
                        <a:pos x="T68" y="T69"/>
                      </a:cxn>
                      <a:cxn ang="T129">
                        <a:pos x="T70" y="T71"/>
                      </a:cxn>
                      <a:cxn ang="T130">
                        <a:pos x="T72" y="T73"/>
                      </a:cxn>
                      <a:cxn ang="T131">
                        <a:pos x="T74" y="T75"/>
                      </a:cxn>
                      <a:cxn ang="T132">
                        <a:pos x="T76" y="T77"/>
                      </a:cxn>
                      <a:cxn ang="T133">
                        <a:pos x="T78" y="T79"/>
                      </a:cxn>
                      <a:cxn ang="T134">
                        <a:pos x="T80" y="T81"/>
                      </a:cxn>
                      <a:cxn ang="T135">
                        <a:pos x="T82" y="T83"/>
                      </a:cxn>
                      <a:cxn ang="T136">
                        <a:pos x="T84" y="T85"/>
                      </a:cxn>
                      <a:cxn ang="T137">
                        <a:pos x="T86" y="T87"/>
                      </a:cxn>
                      <a:cxn ang="T138">
                        <a:pos x="T88" y="T89"/>
                      </a:cxn>
                      <a:cxn ang="T139">
                        <a:pos x="T90" y="T91"/>
                      </a:cxn>
                      <a:cxn ang="T140">
                        <a:pos x="T92" y="T93"/>
                      </a:cxn>
                    </a:cxnLst>
                    <a:rect l="0" t="0" r="r" b="b"/>
                    <a:pathLst>
                      <a:path w="5602" h="2694">
                        <a:moveTo>
                          <a:pt x="0" y="2694"/>
                        </a:moveTo>
                        <a:lnTo>
                          <a:pt x="459" y="2104"/>
                        </a:lnTo>
                        <a:lnTo>
                          <a:pt x="685" y="1418"/>
                        </a:lnTo>
                        <a:lnTo>
                          <a:pt x="770" y="1023"/>
                        </a:lnTo>
                        <a:lnTo>
                          <a:pt x="846" y="531"/>
                        </a:lnTo>
                        <a:lnTo>
                          <a:pt x="1471" y="713"/>
                        </a:lnTo>
                        <a:lnTo>
                          <a:pt x="1686" y="432"/>
                        </a:lnTo>
                        <a:lnTo>
                          <a:pt x="1923" y="337"/>
                        </a:lnTo>
                        <a:lnTo>
                          <a:pt x="2688" y="425"/>
                        </a:lnTo>
                        <a:lnTo>
                          <a:pt x="2820" y="50"/>
                        </a:lnTo>
                        <a:lnTo>
                          <a:pt x="3218" y="0"/>
                        </a:lnTo>
                        <a:lnTo>
                          <a:pt x="3503" y="83"/>
                        </a:lnTo>
                        <a:lnTo>
                          <a:pt x="3686" y="337"/>
                        </a:lnTo>
                        <a:lnTo>
                          <a:pt x="3613" y="630"/>
                        </a:lnTo>
                        <a:lnTo>
                          <a:pt x="4332" y="757"/>
                        </a:lnTo>
                        <a:lnTo>
                          <a:pt x="4459" y="1049"/>
                        </a:lnTo>
                        <a:lnTo>
                          <a:pt x="4459" y="1221"/>
                        </a:lnTo>
                        <a:lnTo>
                          <a:pt x="5294" y="1316"/>
                        </a:lnTo>
                        <a:lnTo>
                          <a:pt x="5602" y="1316"/>
                        </a:lnTo>
                        <a:lnTo>
                          <a:pt x="4487" y="1304"/>
                        </a:lnTo>
                        <a:lnTo>
                          <a:pt x="3806" y="1137"/>
                        </a:lnTo>
                        <a:lnTo>
                          <a:pt x="3686" y="1418"/>
                        </a:lnTo>
                        <a:lnTo>
                          <a:pt x="3914" y="1515"/>
                        </a:lnTo>
                        <a:lnTo>
                          <a:pt x="3707" y="1943"/>
                        </a:lnTo>
                        <a:lnTo>
                          <a:pt x="1764" y="1611"/>
                        </a:lnTo>
                        <a:lnTo>
                          <a:pt x="1962" y="1176"/>
                        </a:lnTo>
                        <a:lnTo>
                          <a:pt x="3602" y="1475"/>
                        </a:lnTo>
                        <a:lnTo>
                          <a:pt x="3525" y="1221"/>
                        </a:lnTo>
                        <a:lnTo>
                          <a:pt x="3613" y="1023"/>
                        </a:lnTo>
                        <a:lnTo>
                          <a:pt x="3936" y="757"/>
                        </a:lnTo>
                        <a:lnTo>
                          <a:pt x="3149" y="630"/>
                        </a:lnTo>
                        <a:lnTo>
                          <a:pt x="3378" y="337"/>
                        </a:lnTo>
                        <a:lnTo>
                          <a:pt x="3310" y="171"/>
                        </a:lnTo>
                        <a:lnTo>
                          <a:pt x="3073" y="138"/>
                        </a:lnTo>
                        <a:lnTo>
                          <a:pt x="2923" y="171"/>
                        </a:lnTo>
                        <a:lnTo>
                          <a:pt x="2762" y="531"/>
                        </a:lnTo>
                        <a:lnTo>
                          <a:pt x="1934" y="425"/>
                        </a:lnTo>
                        <a:lnTo>
                          <a:pt x="1630" y="674"/>
                        </a:lnTo>
                        <a:lnTo>
                          <a:pt x="1614" y="918"/>
                        </a:lnTo>
                        <a:lnTo>
                          <a:pt x="1764" y="1122"/>
                        </a:lnTo>
                        <a:lnTo>
                          <a:pt x="1923" y="1221"/>
                        </a:lnTo>
                        <a:lnTo>
                          <a:pt x="1614" y="1122"/>
                        </a:lnTo>
                        <a:lnTo>
                          <a:pt x="1459" y="1023"/>
                        </a:lnTo>
                        <a:lnTo>
                          <a:pt x="1459" y="823"/>
                        </a:lnTo>
                        <a:lnTo>
                          <a:pt x="913" y="674"/>
                        </a:lnTo>
                        <a:lnTo>
                          <a:pt x="685" y="1805"/>
                        </a:lnTo>
                        <a:lnTo>
                          <a:pt x="0" y="269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548" name="Freeform 295">
                    <a:extLst>
                      <a:ext uri="{FF2B5EF4-FFF2-40B4-BE49-F238E27FC236}">
                        <a16:creationId xmlns:a16="http://schemas.microsoft.com/office/drawing/2014/main" id="{83F6DC9E-EAAA-70AE-516E-5F75CDAD95B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759" y="1988"/>
                    <a:ext cx="923" cy="911"/>
                  </a:xfrm>
                  <a:custGeom>
                    <a:avLst/>
                    <a:gdLst>
                      <a:gd name="T0" fmla="*/ 14 w 7382"/>
                      <a:gd name="T1" fmla="*/ 0 h 7285"/>
                      <a:gd name="T2" fmla="*/ 12 w 7382"/>
                      <a:gd name="T3" fmla="*/ 5 h 7285"/>
                      <a:gd name="T4" fmla="*/ 9 w 7382"/>
                      <a:gd name="T5" fmla="*/ 8 h 7285"/>
                      <a:gd name="T6" fmla="*/ 7 w 7382"/>
                      <a:gd name="T7" fmla="*/ 11 h 7285"/>
                      <a:gd name="T8" fmla="*/ 4 w 7382"/>
                      <a:gd name="T9" fmla="*/ 11 h 7285"/>
                      <a:gd name="T10" fmla="*/ 2 w 7382"/>
                      <a:gd name="T11" fmla="*/ 11 h 7285"/>
                      <a:gd name="T12" fmla="*/ 7 w 7382"/>
                      <a:gd name="T13" fmla="*/ 12 h 7285"/>
                      <a:gd name="T14" fmla="*/ 9 w 7382"/>
                      <a:gd name="T15" fmla="*/ 10 h 7285"/>
                      <a:gd name="T16" fmla="*/ 11 w 7382"/>
                      <a:gd name="T17" fmla="*/ 7 h 7285"/>
                      <a:gd name="T18" fmla="*/ 13 w 7382"/>
                      <a:gd name="T19" fmla="*/ 3 h 7285"/>
                      <a:gd name="T20" fmla="*/ 10 w 7382"/>
                      <a:gd name="T21" fmla="*/ 8 h 7285"/>
                      <a:gd name="T22" fmla="*/ 7 w 7382"/>
                      <a:gd name="T23" fmla="*/ 13 h 7285"/>
                      <a:gd name="T24" fmla="*/ 11 w 7382"/>
                      <a:gd name="T25" fmla="*/ 7 h 7285"/>
                      <a:gd name="T26" fmla="*/ 10 w 7382"/>
                      <a:gd name="T27" fmla="*/ 10 h 7285"/>
                      <a:gd name="T28" fmla="*/ 8 w 7382"/>
                      <a:gd name="T29" fmla="*/ 14 h 7285"/>
                      <a:gd name="T30" fmla="*/ 6 w 7382"/>
                      <a:gd name="T31" fmla="*/ 13 h 7285"/>
                      <a:gd name="T32" fmla="*/ 3 w 7382"/>
                      <a:gd name="T33" fmla="*/ 12 h 7285"/>
                      <a:gd name="T34" fmla="*/ 0 w 7382"/>
                      <a:gd name="T35" fmla="*/ 12 h 7285"/>
                      <a:gd name="T36" fmla="*/ 4 w 7382"/>
                      <a:gd name="T37" fmla="*/ 13 h 7285"/>
                      <a:gd name="T38" fmla="*/ 7 w 7382"/>
                      <a:gd name="T39" fmla="*/ 14 h 7285"/>
                      <a:gd name="T40" fmla="*/ 8 w 7382"/>
                      <a:gd name="T41" fmla="*/ 14 h 7285"/>
                      <a:gd name="T42" fmla="*/ 12 w 7382"/>
                      <a:gd name="T43" fmla="*/ 7 h 7285"/>
                      <a:gd name="T44" fmla="*/ 14 w 7382"/>
                      <a:gd name="T45" fmla="*/ 3 h 7285"/>
                      <a:gd name="T46" fmla="*/ 14 w 7382"/>
                      <a:gd name="T47" fmla="*/ 1 h 7285"/>
                      <a:gd name="T48" fmla="*/ 14 w 7382"/>
                      <a:gd name="T49" fmla="*/ 1 h 7285"/>
                      <a:gd name="T50" fmla="*/ 14 w 7382"/>
                      <a:gd name="T51" fmla="*/ 0 h 7285"/>
                      <a:gd name="T52" fmla="*/ 14 w 7382"/>
                      <a:gd name="T53" fmla="*/ 0 h 7285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</a:gdLst>
                    <a:ahLst/>
                    <a:cxnLst>
                      <a:cxn ang="T54">
                        <a:pos x="T0" y="T1"/>
                      </a:cxn>
                      <a:cxn ang="T55">
                        <a:pos x="T2" y="T3"/>
                      </a:cxn>
                      <a:cxn ang="T56">
                        <a:pos x="T4" y="T5"/>
                      </a:cxn>
                      <a:cxn ang="T57">
                        <a:pos x="T6" y="T7"/>
                      </a:cxn>
                      <a:cxn ang="T58">
                        <a:pos x="T8" y="T9"/>
                      </a:cxn>
                      <a:cxn ang="T59">
                        <a:pos x="T10" y="T11"/>
                      </a:cxn>
                      <a:cxn ang="T60">
                        <a:pos x="T12" y="T13"/>
                      </a:cxn>
                      <a:cxn ang="T61">
                        <a:pos x="T14" y="T15"/>
                      </a:cxn>
                      <a:cxn ang="T62">
                        <a:pos x="T16" y="T17"/>
                      </a:cxn>
                      <a:cxn ang="T63">
                        <a:pos x="T18" y="T19"/>
                      </a:cxn>
                      <a:cxn ang="T64">
                        <a:pos x="T20" y="T21"/>
                      </a:cxn>
                      <a:cxn ang="T65">
                        <a:pos x="T22" y="T23"/>
                      </a:cxn>
                      <a:cxn ang="T66">
                        <a:pos x="T24" y="T25"/>
                      </a:cxn>
                      <a:cxn ang="T67">
                        <a:pos x="T26" y="T27"/>
                      </a:cxn>
                      <a:cxn ang="T68">
                        <a:pos x="T28" y="T29"/>
                      </a:cxn>
                      <a:cxn ang="T69">
                        <a:pos x="T30" y="T31"/>
                      </a:cxn>
                      <a:cxn ang="T70">
                        <a:pos x="T32" y="T33"/>
                      </a:cxn>
                      <a:cxn ang="T71">
                        <a:pos x="T34" y="T35"/>
                      </a:cxn>
                      <a:cxn ang="T72">
                        <a:pos x="T36" y="T37"/>
                      </a:cxn>
                      <a:cxn ang="T73">
                        <a:pos x="T38" y="T39"/>
                      </a:cxn>
                      <a:cxn ang="T74">
                        <a:pos x="T40" y="T41"/>
                      </a:cxn>
                      <a:cxn ang="T75">
                        <a:pos x="T42" y="T43"/>
                      </a:cxn>
                      <a:cxn ang="T76">
                        <a:pos x="T44" y="T45"/>
                      </a:cxn>
                      <a:cxn ang="T77">
                        <a:pos x="T46" y="T47"/>
                      </a:cxn>
                      <a:cxn ang="T78">
                        <a:pos x="T48" y="T49"/>
                      </a:cxn>
                      <a:cxn ang="T79">
                        <a:pos x="T50" y="T51"/>
                      </a:cxn>
                      <a:cxn ang="T80">
                        <a:pos x="T52" y="T53"/>
                      </a:cxn>
                    </a:cxnLst>
                    <a:rect l="0" t="0" r="r" b="b"/>
                    <a:pathLst>
                      <a:path w="7382" h="7285">
                        <a:moveTo>
                          <a:pt x="6995" y="102"/>
                        </a:moveTo>
                        <a:lnTo>
                          <a:pt x="5916" y="2362"/>
                        </a:lnTo>
                        <a:lnTo>
                          <a:pt x="4689" y="4226"/>
                        </a:lnTo>
                        <a:lnTo>
                          <a:pt x="3536" y="5806"/>
                        </a:lnTo>
                        <a:lnTo>
                          <a:pt x="1927" y="5612"/>
                        </a:lnTo>
                        <a:lnTo>
                          <a:pt x="998" y="5414"/>
                        </a:lnTo>
                        <a:lnTo>
                          <a:pt x="3536" y="6006"/>
                        </a:lnTo>
                        <a:lnTo>
                          <a:pt x="4463" y="4923"/>
                        </a:lnTo>
                        <a:lnTo>
                          <a:pt x="5386" y="3548"/>
                        </a:lnTo>
                        <a:lnTo>
                          <a:pt x="6451" y="1571"/>
                        </a:lnTo>
                        <a:lnTo>
                          <a:pt x="5226" y="4039"/>
                        </a:lnTo>
                        <a:lnTo>
                          <a:pt x="3733" y="6513"/>
                        </a:lnTo>
                        <a:lnTo>
                          <a:pt x="5840" y="3445"/>
                        </a:lnTo>
                        <a:lnTo>
                          <a:pt x="5043" y="5127"/>
                        </a:lnTo>
                        <a:lnTo>
                          <a:pt x="3995" y="6888"/>
                        </a:lnTo>
                        <a:lnTo>
                          <a:pt x="2806" y="6513"/>
                        </a:lnTo>
                        <a:lnTo>
                          <a:pt x="1697" y="6216"/>
                        </a:lnTo>
                        <a:lnTo>
                          <a:pt x="0" y="5907"/>
                        </a:lnTo>
                        <a:lnTo>
                          <a:pt x="2225" y="6490"/>
                        </a:lnTo>
                        <a:lnTo>
                          <a:pt x="3767" y="7082"/>
                        </a:lnTo>
                        <a:lnTo>
                          <a:pt x="4153" y="7285"/>
                        </a:lnTo>
                        <a:lnTo>
                          <a:pt x="5916" y="3741"/>
                        </a:lnTo>
                        <a:lnTo>
                          <a:pt x="6995" y="1378"/>
                        </a:lnTo>
                        <a:lnTo>
                          <a:pt x="7382" y="295"/>
                        </a:lnTo>
                        <a:lnTo>
                          <a:pt x="7071" y="396"/>
                        </a:lnTo>
                        <a:lnTo>
                          <a:pt x="7225" y="0"/>
                        </a:lnTo>
                        <a:lnTo>
                          <a:pt x="6995" y="10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549" name="Freeform 296">
                    <a:extLst>
                      <a:ext uri="{FF2B5EF4-FFF2-40B4-BE49-F238E27FC236}">
                        <a16:creationId xmlns:a16="http://schemas.microsoft.com/office/drawing/2014/main" id="{57949DBC-E9BF-FCAF-282C-D74237140D1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794" y="2682"/>
                    <a:ext cx="419" cy="131"/>
                  </a:xfrm>
                  <a:custGeom>
                    <a:avLst/>
                    <a:gdLst>
                      <a:gd name="T0" fmla="*/ 0 w 3353"/>
                      <a:gd name="T1" fmla="*/ 0 h 1048"/>
                      <a:gd name="T2" fmla="*/ 6 w 3353"/>
                      <a:gd name="T3" fmla="*/ 2 h 1048"/>
                      <a:gd name="T4" fmla="*/ 6 w 3353"/>
                      <a:gd name="T5" fmla="*/ 2 h 1048"/>
                      <a:gd name="T6" fmla="*/ 0 w 3353"/>
                      <a:gd name="T7" fmla="*/ 0 h 1048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3353" h="1048">
                        <a:moveTo>
                          <a:pt x="0" y="0"/>
                        </a:moveTo>
                        <a:lnTo>
                          <a:pt x="3255" y="793"/>
                        </a:lnTo>
                        <a:lnTo>
                          <a:pt x="3353" y="104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74025" name="Freeform 297">
                  <a:extLst>
                    <a:ext uri="{FF2B5EF4-FFF2-40B4-BE49-F238E27FC236}">
                      <a16:creationId xmlns:a16="http://schemas.microsoft.com/office/drawing/2014/main" id="{8E5F6F7F-DADB-C4D8-43FE-79718C0371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4" y="1913"/>
                  <a:ext cx="1085" cy="800"/>
                </a:xfrm>
                <a:custGeom>
                  <a:avLst/>
                  <a:gdLst>
                    <a:gd name="T0" fmla="*/ 473 w 1085"/>
                    <a:gd name="T1" fmla="*/ 0 h 800"/>
                    <a:gd name="T2" fmla="*/ 445 w 1085"/>
                    <a:gd name="T3" fmla="*/ 134 h 800"/>
                    <a:gd name="T4" fmla="*/ 246 w 1085"/>
                    <a:gd name="T5" fmla="*/ 362 h 800"/>
                    <a:gd name="T6" fmla="*/ 3 w 1085"/>
                    <a:gd name="T7" fmla="*/ 650 h 800"/>
                    <a:gd name="T8" fmla="*/ 291 w 1085"/>
                    <a:gd name="T9" fmla="*/ 756 h 800"/>
                    <a:gd name="T10" fmla="*/ 609 w 1085"/>
                    <a:gd name="T11" fmla="*/ 800 h 800"/>
                    <a:gd name="T12" fmla="*/ 865 w 1085"/>
                    <a:gd name="T13" fmla="*/ 428 h 800"/>
                    <a:gd name="T14" fmla="*/ 1041 w 1085"/>
                    <a:gd name="T15" fmla="*/ 90 h 800"/>
                    <a:gd name="T16" fmla="*/ 1065 w 1085"/>
                    <a:gd name="T17" fmla="*/ 76 h 800"/>
                    <a:gd name="T18" fmla="*/ 923 w 1085"/>
                    <a:gd name="T19" fmla="*/ 78 h 800"/>
                    <a:gd name="T20" fmla="*/ 833 w 1085"/>
                    <a:gd name="T21" fmla="*/ 56 h 800"/>
                    <a:gd name="T22" fmla="*/ 819 w 1085"/>
                    <a:gd name="T23" fmla="*/ 92 h 800"/>
                    <a:gd name="T24" fmla="*/ 849 w 1085"/>
                    <a:gd name="T25" fmla="*/ 100 h 800"/>
                    <a:gd name="T26" fmla="*/ 817 w 1085"/>
                    <a:gd name="T27" fmla="*/ 156 h 800"/>
                    <a:gd name="T28" fmla="*/ 575 w 1085"/>
                    <a:gd name="T29" fmla="*/ 112 h 800"/>
                    <a:gd name="T30" fmla="*/ 601 w 1085"/>
                    <a:gd name="T31" fmla="*/ 66 h 800"/>
                    <a:gd name="T32" fmla="*/ 539 w 1085"/>
                    <a:gd name="T33" fmla="*/ 40 h 800"/>
                    <a:gd name="T34" fmla="*/ 539 w 1085"/>
                    <a:gd name="T35" fmla="*/ 14 h 800"/>
                    <a:gd name="T36" fmla="*/ 473 w 1085"/>
                    <a:gd name="T37" fmla="*/ 0 h 800"/>
                    <a:gd name="T38" fmla="*/ 473 w 1085"/>
                    <a:gd name="T39" fmla="*/ 0 h 800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0" t="0" r="r" b="b"/>
                  <a:pathLst>
                    <a:path w="1085" h="800">
                      <a:moveTo>
                        <a:pt x="473" y="0"/>
                      </a:moveTo>
                      <a:lnTo>
                        <a:pt x="445" y="134"/>
                      </a:lnTo>
                      <a:cubicBezTo>
                        <a:pt x="407" y="194"/>
                        <a:pt x="336" y="290"/>
                        <a:pt x="246" y="362"/>
                      </a:cubicBezTo>
                      <a:cubicBezTo>
                        <a:pt x="156" y="434"/>
                        <a:pt x="0" y="585"/>
                        <a:pt x="3" y="650"/>
                      </a:cubicBezTo>
                      <a:lnTo>
                        <a:pt x="291" y="756"/>
                      </a:lnTo>
                      <a:cubicBezTo>
                        <a:pt x="392" y="781"/>
                        <a:pt x="501" y="796"/>
                        <a:pt x="609" y="800"/>
                      </a:cubicBezTo>
                      <a:cubicBezTo>
                        <a:pt x="700" y="748"/>
                        <a:pt x="781" y="542"/>
                        <a:pt x="865" y="428"/>
                      </a:cubicBezTo>
                      <a:cubicBezTo>
                        <a:pt x="949" y="314"/>
                        <a:pt x="1005" y="152"/>
                        <a:pt x="1041" y="90"/>
                      </a:cubicBezTo>
                      <a:cubicBezTo>
                        <a:pt x="1044" y="84"/>
                        <a:pt x="1085" y="78"/>
                        <a:pt x="1065" y="76"/>
                      </a:cubicBezTo>
                      <a:cubicBezTo>
                        <a:pt x="1045" y="74"/>
                        <a:pt x="962" y="81"/>
                        <a:pt x="923" y="78"/>
                      </a:cubicBezTo>
                      <a:lnTo>
                        <a:pt x="833" y="56"/>
                      </a:lnTo>
                      <a:lnTo>
                        <a:pt x="819" y="92"/>
                      </a:lnTo>
                      <a:lnTo>
                        <a:pt x="849" y="100"/>
                      </a:lnTo>
                      <a:lnTo>
                        <a:pt x="817" y="156"/>
                      </a:lnTo>
                      <a:lnTo>
                        <a:pt x="575" y="112"/>
                      </a:lnTo>
                      <a:lnTo>
                        <a:pt x="601" y="66"/>
                      </a:lnTo>
                      <a:lnTo>
                        <a:pt x="539" y="40"/>
                      </a:lnTo>
                      <a:lnTo>
                        <a:pt x="539" y="14"/>
                      </a:lnTo>
                      <a:lnTo>
                        <a:pt x="473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 cmpd="sng">
                  <a:solidFill>
                    <a:schemeClr val="bg1"/>
                  </a:solidFill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74026" name="Group 298">
            <a:extLst>
              <a:ext uri="{FF2B5EF4-FFF2-40B4-BE49-F238E27FC236}">
                <a16:creationId xmlns:a16="http://schemas.microsoft.com/office/drawing/2014/main" id="{4613B297-0FCC-BE45-182E-5F8063271D52}"/>
              </a:ext>
            </a:extLst>
          </p:cNvPr>
          <p:cNvGrpSpPr>
            <a:grpSpLocks/>
          </p:cNvGrpSpPr>
          <p:nvPr/>
        </p:nvGrpSpPr>
        <p:grpSpPr bwMode="auto">
          <a:xfrm>
            <a:off x="3730625" y="4691064"/>
            <a:ext cx="3487738" cy="985837"/>
            <a:chOff x="1352" y="2760"/>
            <a:chExt cx="2197" cy="621"/>
          </a:xfrm>
        </p:grpSpPr>
        <p:sp>
          <p:nvSpPr>
            <p:cNvPr id="74027" name="Rectangle 299">
              <a:extLst>
                <a:ext uri="{FF2B5EF4-FFF2-40B4-BE49-F238E27FC236}">
                  <a16:creationId xmlns:a16="http://schemas.microsoft.com/office/drawing/2014/main" id="{9C8AE5CE-F948-3338-66B6-0D1A3BDBA1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2" y="2760"/>
              <a:ext cx="2197" cy="518"/>
            </a:xfrm>
            <a:prstGeom prst="rect">
              <a:avLst/>
            </a:prstGeom>
            <a:solidFill>
              <a:srgbClr val="CC99FF">
                <a:alpha val="70000"/>
              </a:srgbClr>
            </a:solidFill>
            <a:ln w="9525">
              <a:solidFill>
                <a:srgbClr val="CC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GB">
                <a:latin typeface="Times New Roman" charset="0"/>
                <a:ea typeface="ＭＳ Ｐゴシック" charset="0"/>
                <a:cs typeface="Arial" charset="0"/>
              </a:endParaRPr>
            </a:p>
          </p:txBody>
        </p:sp>
        <p:pic>
          <p:nvPicPr>
            <p:cNvPr id="20527" name="Picture 300" descr="g0703950">
              <a:extLst>
                <a:ext uri="{FF2B5EF4-FFF2-40B4-BE49-F238E27FC236}">
                  <a16:creationId xmlns:a16="http://schemas.microsoft.com/office/drawing/2014/main" id="{9F0D5697-94AA-3D83-F8AA-246CE0965F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1" y="2812"/>
              <a:ext cx="548" cy="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28" name="Picture 301" descr="g0703944">
              <a:extLst>
                <a:ext uri="{FF2B5EF4-FFF2-40B4-BE49-F238E27FC236}">
                  <a16:creationId xmlns:a16="http://schemas.microsoft.com/office/drawing/2014/main" id="{FF4D8064-69D0-7D2D-6C60-C318E2957F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" y="2800"/>
              <a:ext cx="632" cy="4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20529" name="Object 302">
              <a:extLst>
                <a:ext uri="{FF2B5EF4-FFF2-40B4-BE49-F238E27FC236}">
                  <a16:creationId xmlns:a16="http://schemas.microsoft.com/office/drawing/2014/main" id="{12E95378-3A4C-F2DA-C9FB-EDEFD90DAB9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077" y="2807"/>
            <a:ext cx="862" cy="57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2" imgW="36576000" imgH="24371300" progId="MS_ClipArt_Gallery.2">
                    <p:embed/>
                  </p:oleObj>
                </mc:Choice>
                <mc:Fallback>
                  <p:oleObj name="Clip" r:id="rId12" imgW="36576000" imgH="24371300" progId="MS_ClipArt_Gallery.2">
                    <p:embed/>
                    <p:pic>
                      <p:nvPicPr>
                        <p:cNvPr id="20529" name="Object 302">
                          <a:extLst>
                            <a:ext uri="{FF2B5EF4-FFF2-40B4-BE49-F238E27FC236}">
                              <a16:creationId xmlns:a16="http://schemas.microsoft.com/office/drawing/2014/main" id="{12E95378-3A4C-F2DA-C9FB-EDEFD90DAB95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77" y="2807"/>
                          <a:ext cx="862" cy="57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4031" name="Text Box 303">
              <a:extLst>
                <a:ext uri="{FF2B5EF4-FFF2-40B4-BE49-F238E27FC236}">
                  <a16:creationId xmlns:a16="http://schemas.microsoft.com/office/drawing/2014/main" id="{A73F55A5-52FA-787E-243B-A6D3C6C111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52" y="3114"/>
              <a:ext cx="740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1400" i="1">
                  <a:solidFill>
                    <a:srgbClr val="FF0000"/>
                  </a:solidFill>
                  <a:latin typeface="Benguiat Bk BT" charset="0"/>
                  <a:ea typeface="ＭＳ Ｐゴシック" charset="0"/>
                  <a:cs typeface="Arial" charset="0"/>
                </a:rPr>
                <a:t>Management</a:t>
              </a:r>
              <a:endParaRPr lang="en-US" sz="1400">
                <a:latin typeface="Benguiat Bk BT" charset="0"/>
                <a:ea typeface="ＭＳ Ｐゴシック" charset="0"/>
                <a:cs typeface="Arial" charset="0"/>
              </a:endParaRPr>
            </a:p>
          </p:txBody>
        </p:sp>
      </p:grpSp>
      <p:grpSp>
        <p:nvGrpSpPr>
          <p:cNvPr id="74032" name="Group 304">
            <a:extLst>
              <a:ext uri="{FF2B5EF4-FFF2-40B4-BE49-F238E27FC236}">
                <a16:creationId xmlns:a16="http://schemas.microsoft.com/office/drawing/2014/main" id="{9B18030A-A354-0063-314C-CC8EFC119A8C}"/>
              </a:ext>
            </a:extLst>
          </p:cNvPr>
          <p:cNvGrpSpPr>
            <a:grpSpLocks/>
          </p:cNvGrpSpPr>
          <p:nvPr/>
        </p:nvGrpSpPr>
        <p:grpSpPr bwMode="auto">
          <a:xfrm>
            <a:off x="4860926" y="3732213"/>
            <a:ext cx="1158875" cy="908050"/>
            <a:chOff x="4350" y="2657"/>
            <a:chExt cx="730" cy="572"/>
          </a:xfrm>
        </p:grpSpPr>
        <p:sp>
          <p:nvSpPr>
            <p:cNvPr id="74033" name="Rectangle 305">
              <a:extLst>
                <a:ext uri="{FF2B5EF4-FFF2-40B4-BE49-F238E27FC236}">
                  <a16:creationId xmlns:a16="http://schemas.microsoft.com/office/drawing/2014/main" id="{9D5111FB-A850-8654-A6CF-A8D81583E1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52" y="2657"/>
              <a:ext cx="728" cy="563"/>
            </a:xfrm>
            <a:prstGeom prst="rect">
              <a:avLst/>
            </a:prstGeom>
            <a:solidFill>
              <a:srgbClr val="E4CEE0"/>
            </a:solidFill>
            <a:ln w="9525">
              <a:solidFill>
                <a:srgbClr val="CC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GB">
                <a:latin typeface="Times New Roman" charset="0"/>
                <a:ea typeface="ＭＳ Ｐゴシック" charset="0"/>
                <a:cs typeface="Arial" charset="0"/>
              </a:endParaRPr>
            </a:p>
          </p:txBody>
        </p:sp>
        <p:graphicFrame>
          <p:nvGraphicFramePr>
            <p:cNvPr id="20524" name="Object 306">
              <a:extLst>
                <a:ext uri="{FF2B5EF4-FFF2-40B4-BE49-F238E27FC236}">
                  <a16:creationId xmlns:a16="http://schemas.microsoft.com/office/drawing/2014/main" id="{6368344B-19D0-9414-B561-67D3FAA0C80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360" y="2671"/>
            <a:ext cx="650" cy="43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4" imgW="36576000" imgH="24371300" progId="MS_ClipArt_Gallery.2">
                    <p:embed/>
                  </p:oleObj>
                </mc:Choice>
                <mc:Fallback>
                  <p:oleObj name="Clip" r:id="rId14" imgW="36576000" imgH="24371300" progId="MS_ClipArt_Gallery.2">
                    <p:embed/>
                    <p:pic>
                      <p:nvPicPr>
                        <p:cNvPr id="20524" name="Object 306">
                          <a:extLst>
                            <a:ext uri="{FF2B5EF4-FFF2-40B4-BE49-F238E27FC236}">
                              <a16:creationId xmlns:a16="http://schemas.microsoft.com/office/drawing/2014/main" id="{6368344B-19D0-9414-B561-67D3FAA0C80D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60" y="2671"/>
                          <a:ext cx="650" cy="43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4035" name="Text Box 307">
              <a:extLst>
                <a:ext uri="{FF2B5EF4-FFF2-40B4-BE49-F238E27FC236}">
                  <a16:creationId xmlns:a16="http://schemas.microsoft.com/office/drawing/2014/main" id="{E20216D8-8C83-9EE8-D842-4D4B265BD1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50" y="3037"/>
              <a:ext cx="621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1400" i="1">
                  <a:solidFill>
                    <a:srgbClr val="FF0000"/>
                  </a:solidFill>
                  <a:latin typeface="Benguiat Bk BT" charset="0"/>
                  <a:ea typeface="ＭＳ Ｐゴシック" charset="0"/>
                  <a:cs typeface="Arial" charset="0"/>
                </a:rPr>
                <a:t>Leadership</a:t>
              </a:r>
              <a:endParaRPr lang="en-US" sz="1400">
                <a:latin typeface="Benguiat Bk BT" charset="0"/>
                <a:ea typeface="ＭＳ Ｐゴシック" charset="0"/>
                <a:cs typeface="Arial" charset="0"/>
              </a:endParaRPr>
            </a:p>
          </p:txBody>
        </p:sp>
      </p:grpSp>
      <p:grpSp>
        <p:nvGrpSpPr>
          <p:cNvPr id="74036" name="Group 308">
            <a:extLst>
              <a:ext uri="{FF2B5EF4-FFF2-40B4-BE49-F238E27FC236}">
                <a16:creationId xmlns:a16="http://schemas.microsoft.com/office/drawing/2014/main" id="{ACD4472E-C34F-FDC0-2F67-9334064166C0}"/>
              </a:ext>
            </a:extLst>
          </p:cNvPr>
          <p:cNvGrpSpPr>
            <a:grpSpLocks/>
          </p:cNvGrpSpPr>
          <p:nvPr/>
        </p:nvGrpSpPr>
        <p:grpSpPr bwMode="auto">
          <a:xfrm>
            <a:off x="6215064" y="2962277"/>
            <a:ext cx="2624137" cy="1860551"/>
            <a:chOff x="2867" y="1994"/>
            <a:chExt cx="1653" cy="1172"/>
          </a:xfrm>
        </p:grpSpPr>
        <p:sp>
          <p:nvSpPr>
            <p:cNvPr id="74037" name="AutoShape 309">
              <a:extLst>
                <a:ext uri="{FF2B5EF4-FFF2-40B4-BE49-F238E27FC236}">
                  <a16:creationId xmlns:a16="http://schemas.microsoft.com/office/drawing/2014/main" id="{B830C591-A664-4926-ECA6-E7AACF674D4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478933" flipH="1">
              <a:off x="2867" y="1994"/>
              <a:ext cx="1653" cy="1101"/>
            </a:xfrm>
            <a:prstGeom prst="rightArrow">
              <a:avLst>
                <a:gd name="adj1" fmla="val 75343"/>
                <a:gd name="adj2" fmla="val 54800"/>
              </a:avLst>
            </a:prstGeom>
            <a:solidFill>
              <a:srgbClr val="C0C0C0">
                <a:alpha val="70000"/>
              </a:srgbClr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ＭＳ Ｐゴシック" charset="0"/>
              </a:endParaRPr>
            </a:p>
          </p:txBody>
        </p:sp>
        <p:grpSp>
          <p:nvGrpSpPr>
            <p:cNvPr id="20519" name="Group 310">
              <a:extLst>
                <a:ext uri="{FF2B5EF4-FFF2-40B4-BE49-F238E27FC236}">
                  <a16:creationId xmlns:a16="http://schemas.microsoft.com/office/drawing/2014/main" id="{C7E1FB72-F15A-D942-244B-799E8237BF2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79" y="2122"/>
              <a:ext cx="1227" cy="1044"/>
              <a:chOff x="3179" y="2122"/>
              <a:chExt cx="1227" cy="1044"/>
            </a:xfrm>
          </p:grpSpPr>
          <p:pic>
            <p:nvPicPr>
              <p:cNvPr id="20520" name="Picture 311" descr="g0147205">
                <a:extLst>
                  <a:ext uri="{FF2B5EF4-FFF2-40B4-BE49-F238E27FC236}">
                    <a16:creationId xmlns:a16="http://schemas.microsoft.com/office/drawing/2014/main" id="{88EEA653-29BA-36CD-EE2E-2E297A284F0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50" y="2609"/>
                <a:ext cx="656" cy="2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7C80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4040" name="Picture 312">
                <a:extLst>
                  <a:ext uri="{FF2B5EF4-FFF2-40B4-BE49-F238E27FC236}">
                    <a16:creationId xmlns:a16="http://schemas.microsoft.com/office/drawing/2014/main" id="{2C71A4FB-A97D-FDCE-C9AF-C25F607566B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79" y="2122"/>
                <a:ext cx="655" cy="4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7C8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74041" name="Text Box 313">
                <a:extLst>
                  <a:ext uri="{FF2B5EF4-FFF2-40B4-BE49-F238E27FC236}">
                    <a16:creationId xmlns:a16="http://schemas.microsoft.com/office/drawing/2014/main" id="{D7C3BF97-67AC-26EC-6AC2-8562D2BB46A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20" y="2875"/>
                <a:ext cx="520" cy="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7C8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en-US" sz="1200">
                    <a:latin typeface="Times New Roman" charset="0"/>
                    <a:ea typeface="ＭＳ Ｐゴシック" charset="0"/>
                    <a:cs typeface="Arial" charset="0"/>
                  </a:rPr>
                  <a:t>Quality</a:t>
                </a:r>
              </a:p>
              <a:p>
                <a:pPr algn="ctr" eaLnBrk="0" hangingPunct="0">
                  <a:defRPr/>
                </a:pPr>
                <a:r>
                  <a:rPr lang="en-US" sz="1200">
                    <a:latin typeface="Times New Roman" charset="0"/>
                    <a:ea typeface="ＭＳ Ｐゴシック" charset="0"/>
                    <a:cs typeface="Arial" charset="0"/>
                  </a:rPr>
                  <a:t>Assurance</a:t>
                </a:r>
                <a:endParaRPr lang="en-US"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</p:grpSp>
      </p:grpSp>
      <p:grpSp>
        <p:nvGrpSpPr>
          <p:cNvPr id="74042" name="Group 314">
            <a:extLst>
              <a:ext uri="{FF2B5EF4-FFF2-40B4-BE49-F238E27FC236}">
                <a16:creationId xmlns:a16="http://schemas.microsoft.com/office/drawing/2014/main" id="{66CD5762-5752-C0EF-D0A7-6CEF5A375000}"/>
              </a:ext>
            </a:extLst>
          </p:cNvPr>
          <p:cNvGrpSpPr>
            <a:grpSpLocks/>
          </p:cNvGrpSpPr>
          <p:nvPr/>
        </p:nvGrpSpPr>
        <p:grpSpPr bwMode="auto">
          <a:xfrm>
            <a:off x="2024064" y="3028952"/>
            <a:ext cx="2624137" cy="1928813"/>
            <a:chOff x="240" y="1925"/>
            <a:chExt cx="1653" cy="1215"/>
          </a:xfrm>
        </p:grpSpPr>
        <p:sp>
          <p:nvSpPr>
            <p:cNvPr id="74043" name="AutoShape 315">
              <a:extLst>
                <a:ext uri="{FF2B5EF4-FFF2-40B4-BE49-F238E27FC236}">
                  <a16:creationId xmlns:a16="http://schemas.microsoft.com/office/drawing/2014/main" id="{37061F77-1378-9F88-DEBA-FC31FC95858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478933">
              <a:off x="240" y="1925"/>
              <a:ext cx="1653" cy="1101"/>
            </a:xfrm>
            <a:prstGeom prst="rightArrow">
              <a:avLst>
                <a:gd name="adj1" fmla="val 75343"/>
                <a:gd name="adj2" fmla="val 54800"/>
              </a:avLst>
            </a:prstGeom>
            <a:solidFill>
              <a:srgbClr val="C0C0C0">
                <a:alpha val="70000"/>
              </a:srgbClr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ＭＳ Ｐゴシック" charset="0"/>
              </a:endParaRPr>
            </a:p>
          </p:txBody>
        </p:sp>
        <p:grpSp>
          <p:nvGrpSpPr>
            <p:cNvPr id="20514" name="Group 316">
              <a:extLst>
                <a:ext uri="{FF2B5EF4-FFF2-40B4-BE49-F238E27FC236}">
                  <a16:creationId xmlns:a16="http://schemas.microsoft.com/office/drawing/2014/main" id="{AD4BED57-996F-2A6F-00C7-A112A1B45E1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8" y="1988"/>
              <a:ext cx="1134" cy="1152"/>
              <a:chOff x="253" y="2136"/>
              <a:chExt cx="1134" cy="1152"/>
            </a:xfrm>
          </p:grpSpPr>
          <p:pic>
            <p:nvPicPr>
              <p:cNvPr id="74045" name="Picture 317">
                <a:extLst>
                  <a:ext uri="{FF2B5EF4-FFF2-40B4-BE49-F238E27FC236}">
                    <a16:creationId xmlns:a16="http://schemas.microsoft.com/office/drawing/2014/main" id="{8FC12075-2A37-6C11-15D4-A7DCDCC366B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1" y="2544"/>
                <a:ext cx="721" cy="4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7C8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graphicFrame>
            <p:nvGraphicFramePr>
              <p:cNvPr id="20516" name="Object 318">
                <a:extLst>
                  <a:ext uri="{FF2B5EF4-FFF2-40B4-BE49-F238E27FC236}">
                    <a16:creationId xmlns:a16="http://schemas.microsoft.com/office/drawing/2014/main" id="{19306AAB-9166-C8FD-CB07-E763E27E7E5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38" y="2136"/>
              <a:ext cx="749" cy="49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19" imgW="36576000" imgH="24371300" progId="MS_ClipArt_Gallery.2">
                      <p:embed/>
                    </p:oleObj>
                  </mc:Choice>
                  <mc:Fallback>
                    <p:oleObj name="Clip" r:id="rId19" imgW="36576000" imgH="24371300" progId="MS_ClipArt_Gallery.2">
                      <p:embed/>
                      <p:pic>
                        <p:nvPicPr>
                          <p:cNvPr id="20516" name="Object 318">
                            <a:extLst>
                              <a:ext uri="{FF2B5EF4-FFF2-40B4-BE49-F238E27FC236}">
                                <a16:creationId xmlns:a16="http://schemas.microsoft.com/office/drawing/2014/main" id="{19306AAB-9166-C8FD-CB07-E763E27E7E52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38" y="2136"/>
                            <a:ext cx="749" cy="49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7C80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74047" name="Text Box 319">
                <a:extLst>
                  <a:ext uri="{FF2B5EF4-FFF2-40B4-BE49-F238E27FC236}">
                    <a16:creationId xmlns:a16="http://schemas.microsoft.com/office/drawing/2014/main" id="{49228763-5769-75ED-E4A4-FD8E71A3078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3" y="2997"/>
                <a:ext cx="581" cy="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7C8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en-US" sz="1200">
                    <a:latin typeface="Times New Roman" charset="0"/>
                    <a:ea typeface="ＭＳ Ｐゴシック" charset="0"/>
                    <a:cs typeface="Arial" charset="0"/>
                  </a:rPr>
                  <a:t>Academic</a:t>
                </a:r>
              </a:p>
              <a:p>
                <a:pPr algn="ctr" eaLnBrk="0" hangingPunct="0">
                  <a:defRPr/>
                </a:pPr>
                <a:r>
                  <a:rPr lang="en-US" sz="1200">
                    <a:latin typeface="Times New Roman" charset="0"/>
                    <a:ea typeface="ＭＳ Ｐゴシック" charset="0"/>
                    <a:cs typeface="Arial" charset="0"/>
                  </a:rPr>
                  <a:t>Community</a:t>
                </a:r>
                <a:endParaRPr lang="en-US"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</p:grpSp>
      </p:grpSp>
      <p:grpSp>
        <p:nvGrpSpPr>
          <p:cNvPr id="74048" name="Group 320">
            <a:extLst>
              <a:ext uri="{FF2B5EF4-FFF2-40B4-BE49-F238E27FC236}">
                <a16:creationId xmlns:a16="http://schemas.microsoft.com/office/drawing/2014/main" id="{8FE736B6-C03C-B4B8-AC35-7AC368281D33}"/>
              </a:ext>
            </a:extLst>
          </p:cNvPr>
          <p:cNvGrpSpPr>
            <a:grpSpLocks/>
          </p:cNvGrpSpPr>
          <p:nvPr/>
        </p:nvGrpSpPr>
        <p:grpSpPr bwMode="auto">
          <a:xfrm>
            <a:off x="8962718" y="1419225"/>
            <a:ext cx="1437069" cy="4897438"/>
            <a:chOff x="4464" y="894"/>
            <a:chExt cx="1063" cy="3192"/>
          </a:xfrm>
        </p:grpSpPr>
        <p:grpSp>
          <p:nvGrpSpPr>
            <p:cNvPr id="20497" name="Group 321">
              <a:extLst>
                <a:ext uri="{FF2B5EF4-FFF2-40B4-BE49-F238E27FC236}">
                  <a16:creationId xmlns:a16="http://schemas.microsoft.com/office/drawing/2014/main" id="{22D5003C-6386-309A-DA20-ED05AF91FC0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09" y="894"/>
              <a:ext cx="875" cy="1345"/>
              <a:chOff x="4509" y="752"/>
              <a:chExt cx="875" cy="1345"/>
            </a:xfrm>
          </p:grpSpPr>
          <p:grpSp>
            <p:nvGrpSpPr>
              <p:cNvPr id="20508" name="Group 322">
                <a:extLst>
                  <a:ext uri="{FF2B5EF4-FFF2-40B4-BE49-F238E27FC236}">
                    <a16:creationId xmlns:a16="http://schemas.microsoft.com/office/drawing/2014/main" id="{498ED811-0735-1882-02C6-6679E6D9C16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509" y="838"/>
                <a:ext cx="849" cy="1259"/>
                <a:chOff x="4711" y="331"/>
                <a:chExt cx="849" cy="1259"/>
              </a:xfrm>
            </p:grpSpPr>
            <p:pic>
              <p:nvPicPr>
                <p:cNvPr id="74051" name="Picture 323">
                  <a:extLst>
                    <a:ext uri="{FF2B5EF4-FFF2-40B4-BE49-F238E27FC236}">
                      <a16:creationId xmlns:a16="http://schemas.microsoft.com/office/drawing/2014/main" id="{A0C008E4-BE60-CCEE-C1B3-DD6236610AE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08" y="331"/>
                  <a:ext cx="752" cy="4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74052" name="Picture 324">
                  <a:extLst>
                    <a:ext uri="{FF2B5EF4-FFF2-40B4-BE49-F238E27FC236}">
                      <a16:creationId xmlns:a16="http://schemas.microsoft.com/office/drawing/2014/main" id="{E3BE9F22-28F6-F40F-EDEC-C0BDA32AFBC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11" y="824"/>
                  <a:ext cx="779" cy="52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74053" name="Text Box 325">
                  <a:extLst>
                    <a:ext uri="{FF2B5EF4-FFF2-40B4-BE49-F238E27FC236}">
                      <a16:creationId xmlns:a16="http://schemas.microsoft.com/office/drawing/2014/main" id="{C6A2C37D-9B60-863C-5886-8828751A885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833" y="1409"/>
                  <a:ext cx="652" cy="18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eaLnBrk="0" hangingPunct="0">
                    <a:defRPr/>
                  </a:pPr>
                  <a:r>
                    <a:rPr lang="en-US" sz="1200">
                      <a:latin typeface="Times New Roman" charset="0"/>
                      <a:ea typeface="ＭＳ Ｐゴシック" charset="0"/>
                      <a:cs typeface="Arial" charset="0"/>
                    </a:rPr>
                    <a:t>Job Market</a:t>
                  </a:r>
                </a:p>
              </p:txBody>
            </p:sp>
          </p:grpSp>
          <p:sp>
            <p:nvSpPr>
              <p:cNvPr id="74054" name="Rectangle 326">
                <a:extLst>
                  <a:ext uri="{FF2B5EF4-FFF2-40B4-BE49-F238E27FC236}">
                    <a16:creationId xmlns:a16="http://schemas.microsoft.com/office/drawing/2014/main" id="{F743AE01-1924-351D-AA31-0904BEF633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30" y="752"/>
                <a:ext cx="854" cy="119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  <a:ea typeface="ＭＳ Ｐゴシック" charset="0"/>
                </a:endParaRPr>
              </a:p>
            </p:txBody>
          </p:sp>
        </p:grpSp>
        <p:grpSp>
          <p:nvGrpSpPr>
            <p:cNvPr id="20498" name="Group 327">
              <a:extLst>
                <a:ext uri="{FF2B5EF4-FFF2-40B4-BE49-F238E27FC236}">
                  <a16:creationId xmlns:a16="http://schemas.microsoft.com/office/drawing/2014/main" id="{B47DA534-B111-E8EC-1439-DDB4F798C8B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64" y="2208"/>
              <a:ext cx="1063" cy="925"/>
              <a:chOff x="4464" y="2208"/>
              <a:chExt cx="1063" cy="925"/>
            </a:xfrm>
          </p:grpSpPr>
          <p:sp>
            <p:nvSpPr>
              <p:cNvPr id="74056" name="AutoShape 328">
                <a:extLst>
                  <a:ext uri="{FF2B5EF4-FFF2-40B4-BE49-F238E27FC236}">
                    <a16:creationId xmlns:a16="http://schemas.microsoft.com/office/drawing/2014/main" id="{EAF2294D-E841-8389-4D4F-ABAF75ABBD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96" y="2208"/>
                <a:ext cx="142" cy="144"/>
              </a:xfrm>
              <a:prstGeom prst="downArrow">
                <a:avLst>
                  <a:gd name="adj1" fmla="val 56944"/>
                  <a:gd name="adj2" fmla="val 51389"/>
                </a:avLst>
              </a:prstGeom>
              <a:solidFill>
                <a:srgbClr val="FF7C8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  <a:ea typeface="ＭＳ Ｐゴシック" charset="0"/>
                </a:endParaRPr>
              </a:p>
            </p:txBody>
          </p:sp>
          <p:grpSp>
            <p:nvGrpSpPr>
              <p:cNvPr id="20505" name="Group 329">
                <a:extLst>
                  <a:ext uri="{FF2B5EF4-FFF2-40B4-BE49-F238E27FC236}">
                    <a16:creationId xmlns:a16="http://schemas.microsoft.com/office/drawing/2014/main" id="{F99F4BFA-02BA-EA0B-5801-9C04A1E2B72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2352"/>
                <a:ext cx="1063" cy="781"/>
                <a:chOff x="4464" y="2352"/>
                <a:chExt cx="1063" cy="781"/>
              </a:xfrm>
            </p:grpSpPr>
            <p:pic>
              <p:nvPicPr>
                <p:cNvPr id="20506" name="Picture 330" descr="g0902215">
                  <a:extLst>
                    <a:ext uri="{FF2B5EF4-FFF2-40B4-BE49-F238E27FC236}">
                      <a16:creationId xmlns:a16="http://schemas.microsoft.com/office/drawing/2014/main" id="{7D9B45A1-7809-B0D9-B83A-3A928BBBA7F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04" y="2352"/>
                  <a:ext cx="576" cy="51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74059" name="Text Box 331">
                  <a:extLst>
                    <a:ext uri="{FF2B5EF4-FFF2-40B4-BE49-F238E27FC236}">
                      <a16:creationId xmlns:a16="http://schemas.microsoft.com/office/drawing/2014/main" id="{780A673C-5E25-296E-4AF6-28DDA3A942B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464" y="2832"/>
                  <a:ext cx="1063" cy="30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ctr" eaLnBrk="0" hangingPunct="0">
                    <a:defRPr/>
                  </a:pPr>
                  <a:r>
                    <a:rPr lang="en-US" sz="1200">
                      <a:latin typeface="Arial" charset="0"/>
                      <a:ea typeface="ＭＳ Ｐゴシック" charset="0"/>
                      <a:cs typeface="Arial" charset="0"/>
                    </a:rPr>
                    <a:t>Community</a:t>
                  </a:r>
                </a:p>
                <a:p>
                  <a:pPr algn="ctr" eaLnBrk="0" hangingPunct="0">
                    <a:defRPr/>
                  </a:pPr>
                  <a:r>
                    <a:rPr lang="en-US" sz="1200">
                      <a:latin typeface="Arial" charset="0"/>
                      <a:ea typeface="ＭＳ Ｐゴシック" charset="0"/>
                      <a:cs typeface="Arial" charset="0"/>
                    </a:rPr>
                    <a:t>Acknowledgement</a:t>
                  </a:r>
                  <a:endParaRPr lang="en-US">
                    <a:solidFill>
                      <a:srgbClr val="990000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</p:grpSp>
        </p:grpSp>
        <p:grpSp>
          <p:nvGrpSpPr>
            <p:cNvPr id="20499" name="Group 332">
              <a:extLst>
                <a:ext uri="{FF2B5EF4-FFF2-40B4-BE49-F238E27FC236}">
                  <a16:creationId xmlns:a16="http://schemas.microsoft.com/office/drawing/2014/main" id="{22978E9B-520C-BC1D-ABCF-18BACB0B2E3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56" y="3120"/>
              <a:ext cx="773" cy="966"/>
              <a:chOff x="4656" y="3120"/>
              <a:chExt cx="773" cy="966"/>
            </a:xfrm>
          </p:grpSpPr>
          <p:grpSp>
            <p:nvGrpSpPr>
              <p:cNvPr id="20500" name="Group 333">
                <a:extLst>
                  <a:ext uri="{FF2B5EF4-FFF2-40B4-BE49-F238E27FC236}">
                    <a16:creationId xmlns:a16="http://schemas.microsoft.com/office/drawing/2014/main" id="{BE5F51F3-B983-53E5-7AA1-7DD55AD4232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3312"/>
                <a:ext cx="773" cy="774"/>
                <a:chOff x="4896" y="3456"/>
                <a:chExt cx="773" cy="774"/>
              </a:xfrm>
            </p:grpSpPr>
            <p:pic>
              <p:nvPicPr>
                <p:cNvPr id="20502" name="Picture 334" descr="g0705546">
                  <a:extLst>
                    <a:ext uri="{FF2B5EF4-FFF2-40B4-BE49-F238E27FC236}">
                      <a16:creationId xmlns:a16="http://schemas.microsoft.com/office/drawing/2014/main" id="{5154F112-3548-CD5F-0A1B-6AC6D60D996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96" y="3456"/>
                  <a:ext cx="656" cy="6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74063" name="Text Box 335">
                  <a:extLst>
                    <a:ext uri="{FF2B5EF4-FFF2-40B4-BE49-F238E27FC236}">
                      <a16:creationId xmlns:a16="http://schemas.microsoft.com/office/drawing/2014/main" id="{0CB54082-BA3D-AED2-FE6F-C0BCA3247A9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899" y="4051"/>
                  <a:ext cx="770" cy="17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eaLnBrk="0" hangingPunct="0">
                    <a:defRPr/>
                  </a:pPr>
                  <a:r>
                    <a:rPr lang="en-US" sz="1200">
                      <a:latin typeface="Arial" charset="0"/>
                      <a:ea typeface="ＭＳ Ｐゴシック" charset="0"/>
                      <a:cs typeface="Arial" charset="0"/>
                    </a:rPr>
                    <a:t>Demand HE</a:t>
                  </a:r>
                </a:p>
              </p:txBody>
            </p:sp>
          </p:grpSp>
          <p:sp>
            <p:nvSpPr>
              <p:cNvPr id="74064" name="AutoShape 336">
                <a:extLst>
                  <a:ext uri="{FF2B5EF4-FFF2-40B4-BE49-F238E27FC236}">
                    <a16:creationId xmlns:a16="http://schemas.microsoft.com/office/drawing/2014/main" id="{1B194460-07E9-2671-9EDF-3332C2322D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96" y="3120"/>
                <a:ext cx="143" cy="144"/>
              </a:xfrm>
              <a:prstGeom prst="downArrow">
                <a:avLst>
                  <a:gd name="adj1" fmla="val 56944"/>
                  <a:gd name="adj2" fmla="val 51389"/>
                </a:avLst>
              </a:prstGeom>
              <a:solidFill>
                <a:srgbClr val="FF7C8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  <a:ea typeface="ＭＳ Ｐゴシック" charset="0"/>
                </a:endParaRPr>
              </a:p>
            </p:txBody>
          </p:sp>
        </p:grpSp>
      </p:grpSp>
      <p:sp>
        <p:nvSpPr>
          <p:cNvPr id="74065" name="Text Box 337">
            <a:extLst>
              <a:ext uri="{FF2B5EF4-FFF2-40B4-BE49-F238E27FC236}">
                <a16:creationId xmlns:a16="http://schemas.microsoft.com/office/drawing/2014/main" id="{966D0A52-A884-C611-959B-AE42F13838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1" y="242888"/>
            <a:ext cx="585946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hlink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 b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604020202020204" pitchFamily="34" charset="0"/>
                <a:cs typeface="Arial" panose="020B0604020202020204" pitchFamily="34" charset="0"/>
              </a:rPr>
              <a:t>SISTEM PENDIDIKAN TINGGI</a:t>
            </a:r>
          </a:p>
        </p:txBody>
      </p:sp>
      <p:grpSp>
        <p:nvGrpSpPr>
          <p:cNvPr id="74091" name="Group 363">
            <a:extLst>
              <a:ext uri="{FF2B5EF4-FFF2-40B4-BE49-F238E27FC236}">
                <a16:creationId xmlns:a16="http://schemas.microsoft.com/office/drawing/2014/main" id="{B99D8560-41EB-3507-4B3D-4DD801D672CF}"/>
              </a:ext>
            </a:extLst>
          </p:cNvPr>
          <p:cNvGrpSpPr>
            <a:grpSpLocks/>
          </p:cNvGrpSpPr>
          <p:nvPr/>
        </p:nvGrpSpPr>
        <p:grpSpPr bwMode="auto">
          <a:xfrm>
            <a:off x="1887538" y="914400"/>
            <a:ext cx="6362700" cy="5638800"/>
            <a:chOff x="168" y="576"/>
            <a:chExt cx="4128" cy="3552"/>
          </a:xfrm>
        </p:grpSpPr>
        <p:sp>
          <p:nvSpPr>
            <p:cNvPr id="74092" name="Rectangle 364">
              <a:extLst>
                <a:ext uri="{FF2B5EF4-FFF2-40B4-BE49-F238E27FC236}">
                  <a16:creationId xmlns:a16="http://schemas.microsoft.com/office/drawing/2014/main" id="{B28AAB80-1C05-601F-4348-59A3296404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" y="576"/>
              <a:ext cx="4128" cy="3552"/>
            </a:xfrm>
            <a:prstGeom prst="rect">
              <a:avLst/>
            </a:prstGeom>
            <a:solidFill>
              <a:srgbClr val="FF6600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FF66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20496" name="WordArt 365">
              <a:extLst>
                <a:ext uri="{FF2B5EF4-FFF2-40B4-BE49-F238E27FC236}">
                  <a16:creationId xmlns:a16="http://schemas.microsoft.com/office/drawing/2014/main" id="{EB91EDAA-A459-F457-144C-F3DAC56CAB77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728" y="1344"/>
              <a:ext cx="1392" cy="187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spc="720">
                  <a:gradFill rotWithShape="1">
                    <a:gsLst>
                      <a:gs pos="0">
                        <a:srgbClr val="FFFF00"/>
                      </a:gs>
                      <a:gs pos="100000">
                        <a:srgbClr val="4F4F77">
                          <a:alpha val="50000"/>
                        </a:srgbClr>
                      </a:gs>
                    </a:gsLst>
                    <a:lin ang="5400000" scaled="1"/>
                  </a:gradFill>
                  <a:latin typeface="Arial Black" panose="020B0604020202020204" pitchFamily="34" charset="0"/>
                  <a:cs typeface="Arial Black" panose="020B0604020202020204" pitchFamily="34" charset="0"/>
                </a:rPr>
                <a:t>?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3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74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74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1000"/>
                                        <p:tgtEl>
                                          <p:spTgt spid="73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73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8" dur="1000"/>
                                        <p:tgtEl>
                                          <p:spTgt spid="74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2" dur="1000"/>
                                        <p:tgtEl>
                                          <p:spTgt spid="74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1" dur="1000"/>
                                        <p:tgtEl>
                                          <p:spTgt spid="74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5" dur="1000"/>
                                        <p:tgtEl>
                                          <p:spTgt spid="73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74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74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83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5" name="Group 2">
            <a:extLst>
              <a:ext uri="{FF2B5EF4-FFF2-40B4-BE49-F238E27FC236}">
                <a16:creationId xmlns:a16="http://schemas.microsoft.com/office/drawing/2014/main" id="{C739F3C8-956D-716A-D2F6-4016C84174B3}"/>
              </a:ext>
            </a:extLst>
          </p:cNvPr>
          <p:cNvGrpSpPr>
            <a:grpSpLocks/>
          </p:cNvGrpSpPr>
          <p:nvPr/>
        </p:nvGrpSpPr>
        <p:grpSpPr bwMode="auto">
          <a:xfrm>
            <a:off x="1819276" y="1981201"/>
            <a:ext cx="7629525" cy="4710113"/>
            <a:chOff x="186" y="1248"/>
            <a:chExt cx="4806" cy="2967"/>
          </a:xfrm>
        </p:grpSpPr>
        <p:sp>
          <p:nvSpPr>
            <p:cNvPr id="108547" name="Line 3">
              <a:extLst>
                <a:ext uri="{FF2B5EF4-FFF2-40B4-BE49-F238E27FC236}">
                  <a16:creationId xmlns:a16="http://schemas.microsoft.com/office/drawing/2014/main" id="{0FBE620F-7A07-7690-5B9B-78AE90776E4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6" y="1248"/>
              <a:ext cx="874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prstDash val="sysDot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08548" name="Line 4">
              <a:extLst>
                <a:ext uri="{FF2B5EF4-FFF2-40B4-BE49-F238E27FC236}">
                  <a16:creationId xmlns:a16="http://schemas.microsoft.com/office/drawing/2014/main" id="{9BB32B7B-0FDE-88FF-6FD4-9F4F0BD1BAE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6" y="1248"/>
              <a:ext cx="0" cy="2967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08549" name="Line 5">
              <a:extLst>
                <a:ext uri="{FF2B5EF4-FFF2-40B4-BE49-F238E27FC236}">
                  <a16:creationId xmlns:a16="http://schemas.microsoft.com/office/drawing/2014/main" id="{691A83E0-9351-C3D2-AFF0-D557198E009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6" y="4215"/>
              <a:ext cx="4806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08550" name="Line 6">
              <a:extLst>
                <a:ext uri="{FF2B5EF4-FFF2-40B4-BE49-F238E27FC236}">
                  <a16:creationId xmlns:a16="http://schemas.microsoft.com/office/drawing/2014/main" id="{825F3781-3E62-F864-C1CA-6CE260D9441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92" y="4027"/>
              <a:ext cx="0" cy="188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ＭＳ Ｐゴシック" charset="0"/>
              </a:endParaRPr>
            </a:p>
          </p:txBody>
        </p:sp>
      </p:grpSp>
      <p:sp>
        <p:nvSpPr>
          <p:cNvPr id="108551" name="AutoShape 7">
            <a:extLst>
              <a:ext uri="{FF2B5EF4-FFF2-40B4-BE49-F238E27FC236}">
                <a16:creationId xmlns:a16="http://schemas.microsoft.com/office/drawing/2014/main" id="{4E331CDB-E5A6-042E-8C91-B90518B21B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2714" y="1514475"/>
            <a:ext cx="841375" cy="1092200"/>
          </a:xfrm>
          <a:custGeom>
            <a:avLst/>
            <a:gdLst>
              <a:gd name="T0" fmla="*/ 414455 w 21600"/>
              <a:gd name="T1" fmla="*/ 0 h 21600"/>
              <a:gd name="T2" fmla="*/ 0 w 21600"/>
              <a:gd name="T3" fmla="*/ 546100 h 21600"/>
              <a:gd name="T4" fmla="*/ 414455 w 21600"/>
              <a:gd name="T5" fmla="*/ 1092200 h 21600"/>
              <a:gd name="T6" fmla="*/ 841375 w 21600"/>
              <a:gd name="T7" fmla="*/ 5461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32 h 21600"/>
              <a:gd name="T14" fmla="*/ 16152 w 21600"/>
              <a:gd name="T15" fmla="*/ 16168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640" y="0"/>
                </a:moveTo>
                <a:lnTo>
                  <a:pt x="10640" y="5432"/>
                </a:lnTo>
                <a:lnTo>
                  <a:pt x="3375" y="5432"/>
                </a:lnTo>
                <a:lnTo>
                  <a:pt x="3375" y="16168"/>
                </a:lnTo>
                <a:lnTo>
                  <a:pt x="10640" y="16168"/>
                </a:lnTo>
                <a:lnTo>
                  <a:pt x="10640" y="21600"/>
                </a:lnTo>
                <a:lnTo>
                  <a:pt x="21600" y="10800"/>
                </a:lnTo>
                <a:lnTo>
                  <a:pt x="10640" y="0"/>
                </a:lnTo>
                <a:close/>
              </a:path>
              <a:path w="21600" h="21600">
                <a:moveTo>
                  <a:pt x="1350" y="5432"/>
                </a:moveTo>
                <a:lnTo>
                  <a:pt x="1350" y="16168"/>
                </a:lnTo>
                <a:lnTo>
                  <a:pt x="2700" y="16168"/>
                </a:lnTo>
                <a:lnTo>
                  <a:pt x="2700" y="5432"/>
                </a:lnTo>
                <a:lnTo>
                  <a:pt x="1350" y="5432"/>
                </a:lnTo>
                <a:close/>
              </a:path>
              <a:path w="21600" h="21600">
                <a:moveTo>
                  <a:pt x="0" y="5432"/>
                </a:moveTo>
                <a:lnTo>
                  <a:pt x="0" y="16168"/>
                </a:lnTo>
                <a:lnTo>
                  <a:pt x="675" y="16168"/>
                </a:lnTo>
                <a:lnTo>
                  <a:pt x="675" y="5432"/>
                </a:lnTo>
                <a:lnTo>
                  <a:pt x="0" y="5432"/>
                </a:lnTo>
                <a:close/>
              </a:path>
            </a:pathLst>
          </a:custGeom>
          <a:solidFill>
            <a:srgbClr val="FF7C80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1747" name="Group 8">
            <a:extLst>
              <a:ext uri="{FF2B5EF4-FFF2-40B4-BE49-F238E27FC236}">
                <a16:creationId xmlns:a16="http://schemas.microsoft.com/office/drawing/2014/main" id="{AD60B0CB-5E10-AF74-81DA-2A72EA19D364}"/>
              </a:ext>
            </a:extLst>
          </p:cNvPr>
          <p:cNvGrpSpPr>
            <a:grpSpLocks/>
          </p:cNvGrpSpPr>
          <p:nvPr/>
        </p:nvGrpSpPr>
        <p:grpSpPr bwMode="auto">
          <a:xfrm>
            <a:off x="3285331" y="1319722"/>
            <a:ext cx="4368800" cy="1620000"/>
            <a:chOff x="1120" y="853"/>
            <a:chExt cx="2752" cy="1020"/>
          </a:xfrm>
        </p:grpSpPr>
        <p:sp>
          <p:nvSpPr>
            <p:cNvPr id="108553" name="AutoShape 9">
              <a:extLst>
                <a:ext uri="{FF2B5EF4-FFF2-40B4-BE49-F238E27FC236}">
                  <a16:creationId xmlns:a16="http://schemas.microsoft.com/office/drawing/2014/main" id="{AEB1FBC6-A165-174C-EF97-00E03830D3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4" y="925"/>
              <a:ext cx="1525" cy="720"/>
            </a:xfrm>
            <a:prstGeom prst="rightArrow">
              <a:avLst>
                <a:gd name="adj1" fmla="val 63889"/>
                <a:gd name="adj2" fmla="val 34448"/>
              </a:avLst>
            </a:prstGeom>
            <a:solidFill>
              <a:srgbClr val="FF7C80"/>
            </a:solidFill>
            <a:ln w="12700">
              <a:solidFill>
                <a:srgbClr val="FF0000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ＭＳ Ｐゴシック" charset="0"/>
              </a:endParaRPr>
            </a:p>
          </p:txBody>
        </p:sp>
        <p:grpSp>
          <p:nvGrpSpPr>
            <p:cNvPr id="31982" name="Group 10">
              <a:extLst>
                <a:ext uri="{FF2B5EF4-FFF2-40B4-BE49-F238E27FC236}">
                  <a16:creationId xmlns:a16="http://schemas.microsoft.com/office/drawing/2014/main" id="{9ADEADDD-C262-CE27-A397-0AA5715E9BC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79" y="853"/>
              <a:ext cx="1182" cy="1004"/>
              <a:chOff x="1966" y="346"/>
              <a:chExt cx="1182" cy="1004"/>
            </a:xfrm>
          </p:grpSpPr>
          <p:sp>
            <p:nvSpPr>
              <p:cNvPr id="108555" name="Rectangle 11">
                <a:extLst>
                  <a:ext uri="{FF2B5EF4-FFF2-40B4-BE49-F238E27FC236}">
                    <a16:creationId xmlns:a16="http://schemas.microsoft.com/office/drawing/2014/main" id="{7F5F00B4-3313-C3D3-9D90-B99EA0CDB1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07" y="346"/>
                <a:ext cx="1138" cy="973"/>
              </a:xfrm>
              <a:prstGeom prst="rect">
                <a:avLst/>
              </a:prstGeom>
              <a:solidFill>
                <a:srgbClr val="CC99FF"/>
              </a:solidFill>
              <a:ln w="28575">
                <a:solidFill>
                  <a:srgbClr val="CC66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  <a:ea typeface="ＭＳ Ｐゴシック" charset="0"/>
                </a:endParaRPr>
              </a:p>
            </p:txBody>
          </p:sp>
          <p:grpSp>
            <p:nvGrpSpPr>
              <p:cNvPr id="31990" name="Group 12">
                <a:extLst>
                  <a:ext uri="{FF2B5EF4-FFF2-40B4-BE49-F238E27FC236}">
                    <a16:creationId xmlns:a16="http://schemas.microsoft.com/office/drawing/2014/main" id="{25F3184C-ACA6-5B73-8423-13D9A9F2CB5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2118" y="371"/>
                <a:ext cx="368" cy="510"/>
                <a:chOff x="958" y="2457"/>
                <a:chExt cx="488" cy="588"/>
              </a:xfrm>
            </p:grpSpPr>
            <p:sp>
              <p:nvSpPr>
                <p:cNvPr id="31995" name="Freeform 13">
                  <a:extLst>
                    <a:ext uri="{FF2B5EF4-FFF2-40B4-BE49-F238E27FC236}">
                      <a16:creationId xmlns:a16="http://schemas.microsoft.com/office/drawing/2014/main" id="{86B127F9-9659-479F-301C-4096A74FA4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12" y="2551"/>
                  <a:ext cx="123" cy="52"/>
                </a:xfrm>
                <a:custGeom>
                  <a:avLst/>
                  <a:gdLst>
                    <a:gd name="T0" fmla="*/ 0 w 2215"/>
                    <a:gd name="T1" fmla="*/ 0 h 939"/>
                    <a:gd name="T2" fmla="*/ 0 w 2215"/>
                    <a:gd name="T3" fmla="*/ 0 h 939"/>
                    <a:gd name="T4" fmla="*/ 0 w 2215"/>
                    <a:gd name="T5" fmla="*/ 0 h 939"/>
                    <a:gd name="T6" fmla="*/ 0 w 2215"/>
                    <a:gd name="T7" fmla="*/ 0 h 939"/>
                    <a:gd name="T8" fmla="*/ 0 w 2215"/>
                    <a:gd name="T9" fmla="*/ 0 h 939"/>
                    <a:gd name="T10" fmla="*/ 0 w 2215"/>
                    <a:gd name="T11" fmla="*/ 0 h 939"/>
                    <a:gd name="T12" fmla="*/ 0 w 2215"/>
                    <a:gd name="T13" fmla="*/ 0 h 939"/>
                    <a:gd name="T14" fmla="*/ 0 w 2215"/>
                    <a:gd name="T15" fmla="*/ 0 h 939"/>
                    <a:gd name="T16" fmla="*/ 0 w 2215"/>
                    <a:gd name="T17" fmla="*/ 0 h 939"/>
                    <a:gd name="T18" fmla="*/ 0 w 2215"/>
                    <a:gd name="T19" fmla="*/ 0 h 939"/>
                    <a:gd name="T20" fmla="*/ 0 w 2215"/>
                    <a:gd name="T21" fmla="*/ 0 h 939"/>
                    <a:gd name="T22" fmla="*/ 0 w 2215"/>
                    <a:gd name="T23" fmla="*/ 0 h 939"/>
                    <a:gd name="T24" fmla="*/ 0 w 2215"/>
                    <a:gd name="T25" fmla="*/ 0 h 939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2215" h="939">
                      <a:moveTo>
                        <a:pt x="87" y="125"/>
                      </a:moveTo>
                      <a:lnTo>
                        <a:pt x="142" y="60"/>
                      </a:lnTo>
                      <a:lnTo>
                        <a:pt x="506" y="244"/>
                      </a:lnTo>
                      <a:lnTo>
                        <a:pt x="676" y="0"/>
                      </a:lnTo>
                      <a:lnTo>
                        <a:pt x="1299" y="423"/>
                      </a:lnTo>
                      <a:lnTo>
                        <a:pt x="1924" y="423"/>
                      </a:lnTo>
                      <a:lnTo>
                        <a:pt x="2215" y="618"/>
                      </a:lnTo>
                      <a:lnTo>
                        <a:pt x="567" y="847"/>
                      </a:lnTo>
                      <a:lnTo>
                        <a:pt x="469" y="939"/>
                      </a:lnTo>
                      <a:lnTo>
                        <a:pt x="308" y="661"/>
                      </a:lnTo>
                      <a:lnTo>
                        <a:pt x="335" y="558"/>
                      </a:lnTo>
                      <a:lnTo>
                        <a:pt x="0" y="289"/>
                      </a:lnTo>
                      <a:lnTo>
                        <a:pt x="87" y="12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96" name="Freeform 14">
                  <a:extLst>
                    <a:ext uri="{FF2B5EF4-FFF2-40B4-BE49-F238E27FC236}">
                      <a16:creationId xmlns:a16="http://schemas.microsoft.com/office/drawing/2014/main" id="{ADD09496-0732-C3AD-94B4-76C28A5841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62" y="2610"/>
                  <a:ext cx="183" cy="257"/>
                </a:xfrm>
                <a:custGeom>
                  <a:avLst/>
                  <a:gdLst>
                    <a:gd name="T0" fmla="*/ 0 w 3291"/>
                    <a:gd name="T1" fmla="*/ 0 h 4611"/>
                    <a:gd name="T2" fmla="*/ 1 w 3291"/>
                    <a:gd name="T3" fmla="*/ 0 h 4611"/>
                    <a:gd name="T4" fmla="*/ 1 w 3291"/>
                    <a:gd name="T5" fmla="*/ 0 h 4611"/>
                    <a:gd name="T6" fmla="*/ 1 w 3291"/>
                    <a:gd name="T7" fmla="*/ 1 h 4611"/>
                    <a:gd name="T8" fmla="*/ 1 w 3291"/>
                    <a:gd name="T9" fmla="*/ 1 h 4611"/>
                    <a:gd name="T10" fmla="*/ 1 w 3291"/>
                    <a:gd name="T11" fmla="*/ 1 h 4611"/>
                    <a:gd name="T12" fmla="*/ 0 w 3291"/>
                    <a:gd name="T13" fmla="*/ 1 h 4611"/>
                    <a:gd name="T14" fmla="*/ 0 w 3291"/>
                    <a:gd name="T15" fmla="*/ 1 h 4611"/>
                    <a:gd name="T16" fmla="*/ 0 w 3291"/>
                    <a:gd name="T17" fmla="*/ 0 h 4611"/>
                    <a:gd name="T18" fmla="*/ 0 w 3291"/>
                    <a:gd name="T19" fmla="*/ 0 h 4611"/>
                    <a:gd name="T20" fmla="*/ 0 w 3291"/>
                    <a:gd name="T21" fmla="*/ 0 h 4611"/>
                    <a:gd name="T22" fmla="*/ 0 w 3291"/>
                    <a:gd name="T23" fmla="*/ 0 h 4611"/>
                    <a:gd name="T24" fmla="*/ 0 w 3291"/>
                    <a:gd name="T25" fmla="*/ 0 h 4611"/>
                    <a:gd name="T26" fmla="*/ 0 w 3291"/>
                    <a:gd name="T27" fmla="*/ 0 h 4611"/>
                    <a:gd name="T28" fmla="*/ 0 w 3291"/>
                    <a:gd name="T29" fmla="*/ 0 h 4611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3291" h="4611">
                      <a:moveTo>
                        <a:pt x="0" y="0"/>
                      </a:moveTo>
                      <a:lnTo>
                        <a:pt x="3098" y="0"/>
                      </a:lnTo>
                      <a:lnTo>
                        <a:pt x="3291" y="123"/>
                      </a:lnTo>
                      <a:lnTo>
                        <a:pt x="3291" y="4227"/>
                      </a:lnTo>
                      <a:lnTo>
                        <a:pt x="3059" y="4227"/>
                      </a:lnTo>
                      <a:lnTo>
                        <a:pt x="3059" y="4611"/>
                      </a:lnTo>
                      <a:lnTo>
                        <a:pt x="1458" y="4611"/>
                      </a:lnTo>
                      <a:lnTo>
                        <a:pt x="1458" y="2809"/>
                      </a:lnTo>
                      <a:lnTo>
                        <a:pt x="1160" y="1924"/>
                      </a:lnTo>
                      <a:lnTo>
                        <a:pt x="1440" y="1924"/>
                      </a:lnTo>
                      <a:lnTo>
                        <a:pt x="1655" y="2507"/>
                      </a:lnTo>
                      <a:lnTo>
                        <a:pt x="1655" y="1343"/>
                      </a:lnTo>
                      <a:lnTo>
                        <a:pt x="41" y="934"/>
                      </a:lnTo>
                      <a:lnTo>
                        <a:pt x="0" y="40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97" name="Freeform 15">
                  <a:extLst>
                    <a:ext uri="{FF2B5EF4-FFF2-40B4-BE49-F238E27FC236}">
                      <a16:creationId xmlns:a16="http://schemas.microsoft.com/office/drawing/2014/main" id="{54C3A733-500A-19DA-A28D-E8367138F1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42" y="2692"/>
                  <a:ext cx="59" cy="45"/>
                </a:xfrm>
                <a:custGeom>
                  <a:avLst/>
                  <a:gdLst>
                    <a:gd name="T0" fmla="*/ 0 w 1065"/>
                    <a:gd name="T1" fmla="*/ 0 h 812"/>
                    <a:gd name="T2" fmla="*/ 0 w 1065"/>
                    <a:gd name="T3" fmla="*/ 0 h 812"/>
                    <a:gd name="T4" fmla="*/ 0 w 1065"/>
                    <a:gd name="T5" fmla="*/ 0 h 812"/>
                    <a:gd name="T6" fmla="*/ 0 w 1065"/>
                    <a:gd name="T7" fmla="*/ 0 h 812"/>
                    <a:gd name="T8" fmla="*/ 0 w 1065"/>
                    <a:gd name="T9" fmla="*/ 0 h 812"/>
                    <a:gd name="T10" fmla="*/ 0 w 1065"/>
                    <a:gd name="T11" fmla="*/ 0 h 812"/>
                    <a:gd name="T12" fmla="*/ 0 w 1065"/>
                    <a:gd name="T13" fmla="*/ 0 h 81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065" h="812">
                      <a:moveTo>
                        <a:pt x="0" y="309"/>
                      </a:moveTo>
                      <a:lnTo>
                        <a:pt x="415" y="0"/>
                      </a:lnTo>
                      <a:lnTo>
                        <a:pt x="831" y="0"/>
                      </a:lnTo>
                      <a:lnTo>
                        <a:pt x="1065" y="281"/>
                      </a:lnTo>
                      <a:lnTo>
                        <a:pt x="572" y="482"/>
                      </a:lnTo>
                      <a:lnTo>
                        <a:pt x="237" y="812"/>
                      </a:lnTo>
                      <a:lnTo>
                        <a:pt x="0" y="309"/>
                      </a:lnTo>
                      <a:close/>
                    </a:path>
                  </a:pathLst>
                </a:custGeom>
                <a:solidFill>
                  <a:srgbClr val="FFEA00"/>
                </a:solidFill>
                <a:ln w="0">
                  <a:solidFill>
                    <a:srgbClr val="FFEA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98" name="Freeform 16">
                  <a:extLst>
                    <a:ext uri="{FF2B5EF4-FFF2-40B4-BE49-F238E27FC236}">
                      <a16:creationId xmlns:a16="http://schemas.microsoft.com/office/drawing/2014/main" id="{444549D7-6B73-2143-8187-A6D5967BE0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58" y="2608"/>
                  <a:ext cx="404" cy="437"/>
                </a:xfrm>
                <a:custGeom>
                  <a:avLst/>
                  <a:gdLst>
                    <a:gd name="T0" fmla="*/ 1 w 7258"/>
                    <a:gd name="T1" fmla="*/ 0 h 7875"/>
                    <a:gd name="T2" fmla="*/ 1 w 7258"/>
                    <a:gd name="T3" fmla="*/ 0 h 7875"/>
                    <a:gd name="T4" fmla="*/ 1 w 7258"/>
                    <a:gd name="T5" fmla="*/ 0 h 7875"/>
                    <a:gd name="T6" fmla="*/ 1 w 7258"/>
                    <a:gd name="T7" fmla="*/ 0 h 7875"/>
                    <a:gd name="T8" fmla="*/ 1 w 7258"/>
                    <a:gd name="T9" fmla="*/ 0 h 7875"/>
                    <a:gd name="T10" fmla="*/ 1 w 7258"/>
                    <a:gd name="T11" fmla="*/ 0 h 7875"/>
                    <a:gd name="T12" fmla="*/ 1 w 7258"/>
                    <a:gd name="T13" fmla="*/ 0 h 7875"/>
                    <a:gd name="T14" fmla="*/ 1 w 7258"/>
                    <a:gd name="T15" fmla="*/ 0 h 7875"/>
                    <a:gd name="T16" fmla="*/ 1 w 7258"/>
                    <a:gd name="T17" fmla="*/ 0 h 7875"/>
                    <a:gd name="T18" fmla="*/ 1 w 7258"/>
                    <a:gd name="T19" fmla="*/ 0 h 7875"/>
                    <a:gd name="T20" fmla="*/ 1 w 7258"/>
                    <a:gd name="T21" fmla="*/ 0 h 7875"/>
                    <a:gd name="T22" fmla="*/ 1 w 7258"/>
                    <a:gd name="T23" fmla="*/ 0 h 7875"/>
                    <a:gd name="T24" fmla="*/ 1 w 7258"/>
                    <a:gd name="T25" fmla="*/ 0 h 7875"/>
                    <a:gd name="T26" fmla="*/ 1 w 7258"/>
                    <a:gd name="T27" fmla="*/ 1 h 7875"/>
                    <a:gd name="T28" fmla="*/ 1 w 7258"/>
                    <a:gd name="T29" fmla="*/ 1 h 7875"/>
                    <a:gd name="T30" fmla="*/ 1 w 7258"/>
                    <a:gd name="T31" fmla="*/ 1 h 7875"/>
                    <a:gd name="T32" fmla="*/ 1 w 7258"/>
                    <a:gd name="T33" fmla="*/ 1 h 7875"/>
                    <a:gd name="T34" fmla="*/ 1 w 7258"/>
                    <a:gd name="T35" fmla="*/ 1 h 7875"/>
                    <a:gd name="T36" fmla="*/ 1 w 7258"/>
                    <a:gd name="T37" fmla="*/ 1 h 7875"/>
                    <a:gd name="T38" fmla="*/ 1 w 7258"/>
                    <a:gd name="T39" fmla="*/ 1 h 7875"/>
                    <a:gd name="T40" fmla="*/ 1 w 7258"/>
                    <a:gd name="T41" fmla="*/ 1 h 7875"/>
                    <a:gd name="T42" fmla="*/ 1 w 7258"/>
                    <a:gd name="T43" fmla="*/ 1 h 7875"/>
                    <a:gd name="T44" fmla="*/ 1 w 7258"/>
                    <a:gd name="T45" fmla="*/ 1 h 7875"/>
                    <a:gd name="T46" fmla="*/ 1 w 7258"/>
                    <a:gd name="T47" fmla="*/ 1 h 7875"/>
                    <a:gd name="T48" fmla="*/ 1 w 7258"/>
                    <a:gd name="T49" fmla="*/ 1 h 7875"/>
                    <a:gd name="T50" fmla="*/ 1 w 7258"/>
                    <a:gd name="T51" fmla="*/ 1 h 7875"/>
                    <a:gd name="T52" fmla="*/ 1 w 7258"/>
                    <a:gd name="T53" fmla="*/ 1 h 7875"/>
                    <a:gd name="T54" fmla="*/ 1 w 7258"/>
                    <a:gd name="T55" fmla="*/ 1 h 7875"/>
                    <a:gd name="T56" fmla="*/ 1 w 7258"/>
                    <a:gd name="T57" fmla="*/ 1 h 7875"/>
                    <a:gd name="T58" fmla="*/ 1 w 7258"/>
                    <a:gd name="T59" fmla="*/ 1 h 7875"/>
                    <a:gd name="T60" fmla="*/ 1 w 7258"/>
                    <a:gd name="T61" fmla="*/ 1 h 7875"/>
                    <a:gd name="T62" fmla="*/ 1 w 7258"/>
                    <a:gd name="T63" fmla="*/ 1 h 7875"/>
                    <a:gd name="T64" fmla="*/ 0 w 7258"/>
                    <a:gd name="T65" fmla="*/ 1 h 7875"/>
                    <a:gd name="T66" fmla="*/ 0 w 7258"/>
                    <a:gd name="T67" fmla="*/ 1 h 7875"/>
                    <a:gd name="T68" fmla="*/ 0 w 7258"/>
                    <a:gd name="T69" fmla="*/ 1 h 7875"/>
                    <a:gd name="T70" fmla="*/ 0 w 7258"/>
                    <a:gd name="T71" fmla="*/ 1 h 7875"/>
                    <a:gd name="T72" fmla="*/ 0 w 7258"/>
                    <a:gd name="T73" fmla="*/ 1 h 7875"/>
                    <a:gd name="T74" fmla="*/ 0 w 7258"/>
                    <a:gd name="T75" fmla="*/ 1 h 7875"/>
                    <a:gd name="T76" fmla="*/ 0 w 7258"/>
                    <a:gd name="T77" fmla="*/ 1 h 7875"/>
                    <a:gd name="T78" fmla="*/ 0 w 7258"/>
                    <a:gd name="T79" fmla="*/ 1 h 7875"/>
                    <a:gd name="T80" fmla="*/ 0 w 7258"/>
                    <a:gd name="T81" fmla="*/ 0 h 7875"/>
                    <a:gd name="T82" fmla="*/ 0 w 7258"/>
                    <a:gd name="T83" fmla="*/ 0 h 7875"/>
                    <a:gd name="T84" fmla="*/ 0 w 7258"/>
                    <a:gd name="T85" fmla="*/ 0 h 7875"/>
                    <a:gd name="T86" fmla="*/ 0 w 7258"/>
                    <a:gd name="T87" fmla="*/ 0 h 7875"/>
                    <a:gd name="T88" fmla="*/ 0 w 7258"/>
                    <a:gd name="T89" fmla="*/ 0 h 7875"/>
                    <a:gd name="T90" fmla="*/ 1 w 7258"/>
                    <a:gd name="T91" fmla="*/ 0 h 7875"/>
                    <a:gd name="T92" fmla="*/ 1 w 7258"/>
                    <a:gd name="T93" fmla="*/ 0 h 7875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0" t="0" r="r" b="b"/>
                  <a:pathLst>
                    <a:path w="7258" h="7875">
                      <a:moveTo>
                        <a:pt x="3413" y="253"/>
                      </a:moveTo>
                      <a:lnTo>
                        <a:pt x="3608" y="809"/>
                      </a:lnTo>
                      <a:lnTo>
                        <a:pt x="3489" y="1495"/>
                      </a:lnTo>
                      <a:lnTo>
                        <a:pt x="3511" y="1848"/>
                      </a:lnTo>
                      <a:lnTo>
                        <a:pt x="3530" y="2027"/>
                      </a:lnTo>
                      <a:lnTo>
                        <a:pt x="3667" y="1925"/>
                      </a:lnTo>
                      <a:lnTo>
                        <a:pt x="3708" y="1902"/>
                      </a:lnTo>
                      <a:lnTo>
                        <a:pt x="3843" y="2000"/>
                      </a:lnTo>
                      <a:lnTo>
                        <a:pt x="5084" y="1772"/>
                      </a:lnTo>
                      <a:lnTo>
                        <a:pt x="5379" y="2154"/>
                      </a:lnTo>
                      <a:lnTo>
                        <a:pt x="4105" y="2714"/>
                      </a:lnTo>
                      <a:lnTo>
                        <a:pt x="4338" y="2890"/>
                      </a:lnTo>
                      <a:lnTo>
                        <a:pt x="4377" y="3015"/>
                      </a:lnTo>
                      <a:lnTo>
                        <a:pt x="4556" y="3113"/>
                      </a:lnTo>
                      <a:lnTo>
                        <a:pt x="4593" y="3370"/>
                      </a:lnTo>
                      <a:lnTo>
                        <a:pt x="4770" y="3370"/>
                      </a:lnTo>
                      <a:lnTo>
                        <a:pt x="4930" y="3444"/>
                      </a:lnTo>
                      <a:lnTo>
                        <a:pt x="5264" y="3522"/>
                      </a:lnTo>
                      <a:lnTo>
                        <a:pt x="5425" y="3472"/>
                      </a:lnTo>
                      <a:lnTo>
                        <a:pt x="5540" y="3495"/>
                      </a:lnTo>
                      <a:lnTo>
                        <a:pt x="6291" y="3140"/>
                      </a:lnTo>
                      <a:lnTo>
                        <a:pt x="6843" y="3092"/>
                      </a:lnTo>
                      <a:lnTo>
                        <a:pt x="7119" y="3242"/>
                      </a:lnTo>
                      <a:lnTo>
                        <a:pt x="7258" y="4002"/>
                      </a:lnTo>
                      <a:lnTo>
                        <a:pt x="7156" y="4230"/>
                      </a:lnTo>
                      <a:lnTo>
                        <a:pt x="6468" y="4663"/>
                      </a:lnTo>
                      <a:lnTo>
                        <a:pt x="4969" y="5041"/>
                      </a:lnTo>
                      <a:lnTo>
                        <a:pt x="4076" y="4887"/>
                      </a:lnTo>
                      <a:lnTo>
                        <a:pt x="3575" y="4663"/>
                      </a:lnTo>
                      <a:lnTo>
                        <a:pt x="3179" y="3831"/>
                      </a:lnTo>
                      <a:lnTo>
                        <a:pt x="3041" y="6330"/>
                      </a:lnTo>
                      <a:lnTo>
                        <a:pt x="2780" y="7875"/>
                      </a:lnTo>
                      <a:lnTo>
                        <a:pt x="2088" y="7875"/>
                      </a:lnTo>
                      <a:lnTo>
                        <a:pt x="1577" y="7571"/>
                      </a:lnTo>
                      <a:lnTo>
                        <a:pt x="1499" y="7396"/>
                      </a:lnTo>
                      <a:lnTo>
                        <a:pt x="136" y="6330"/>
                      </a:lnTo>
                      <a:lnTo>
                        <a:pt x="0" y="5875"/>
                      </a:lnTo>
                      <a:lnTo>
                        <a:pt x="17" y="5041"/>
                      </a:lnTo>
                      <a:lnTo>
                        <a:pt x="236" y="3698"/>
                      </a:lnTo>
                      <a:lnTo>
                        <a:pt x="471" y="3219"/>
                      </a:lnTo>
                      <a:lnTo>
                        <a:pt x="651" y="2634"/>
                      </a:lnTo>
                      <a:lnTo>
                        <a:pt x="708" y="2127"/>
                      </a:lnTo>
                      <a:lnTo>
                        <a:pt x="885" y="1318"/>
                      </a:lnTo>
                      <a:lnTo>
                        <a:pt x="1144" y="733"/>
                      </a:lnTo>
                      <a:lnTo>
                        <a:pt x="1737" y="128"/>
                      </a:lnTo>
                      <a:lnTo>
                        <a:pt x="3019" y="0"/>
                      </a:lnTo>
                      <a:lnTo>
                        <a:pt x="3413" y="253"/>
                      </a:lnTo>
                      <a:close/>
                    </a:path>
                  </a:pathLst>
                </a:custGeom>
                <a:solidFill>
                  <a:srgbClr val="00EAFF"/>
                </a:solidFill>
                <a:ln w="0">
                  <a:solidFill>
                    <a:srgbClr val="00EA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99" name="Freeform 17">
                  <a:extLst>
                    <a:ext uri="{FF2B5EF4-FFF2-40B4-BE49-F238E27FC236}">
                      <a16:creationId xmlns:a16="http://schemas.microsoft.com/office/drawing/2014/main" id="{94119A98-7001-E565-3B7C-8575D4AA8A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37" y="2457"/>
                  <a:ext cx="208" cy="183"/>
                </a:xfrm>
                <a:custGeom>
                  <a:avLst/>
                  <a:gdLst>
                    <a:gd name="T0" fmla="*/ 0 w 3741"/>
                    <a:gd name="T1" fmla="*/ 0 h 3302"/>
                    <a:gd name="T2" fmla="*/ 0 w 3741"/>
                    <a:gd name="T3" fmla="*/ 0 h 3302"/>
                    <a:gd name="T4" fmla="*/ 0 w 3741"/>
                    <a:gd name="T5" fmla="*/ 0 h 3302"/>
                    <a:gd name="T6" fmla="*/ 0 w 3741"/>
                    <a:gd name="T7" fmla="*/ 0 h 3302"/>
                    <a:gd name="T8" fmla="*/ 0 w 3741"/>
                    <a:gd name="T9" fmla="*/ 0 h 3302"/>
                    <a:gd name="T10" fmla="*/ 0 w 3741"/>
                    <a:gd name="T11" fmla="*/ 1 h 3302"/>
                    <a:gd name="T12" fmla="*/ 0 w 3741"/>
                    <a:gd name="T13" fmla="*/ 1 h 3302"/>
                    <a:gd name="T14" fmla="*/ 0 w 3741"/>
                    <a:gd name="T15" fmla="*/ 1 h 3302"/>
                    <a:gd name="T16" fmla="*/ 0 w 3741"/>
                    <a:gd name="T17" fmla="*/ 0 h 3302"/>
                    <a:gd name="T18" fmla="*/ 0 w 3741"/>
                    <a:gd name="T19" fmla="*/ 0 h 3302"/>
                    <a:gd name="T20" fmla="*/ 0 w 3741"/>
                    <a:gd name="T21" fmla="*/ 0 h 3302"/>
                    <a:gd name="T22" fmla="*/ 0 w 3741"/>
                    <a:gd name="T23" fmla="*/ 0 h 3302"/>
                    <a:gd name="T24" fmla="*/ 0 w 3741"/>
                    <a:gd name="T25" fmla="*/ 0 h 3302"/>
                    <a:gd name="T26" fmla="*/ 0 w 3741"/>
                    <a:gd name="T27" fmla="*/ 0 h 3302"/>
                    <a:gd name="T28" fmla="*/ 0 w 3741"/>
                    <a:gd name="T29" fmla="*/ 0 h 3302"/>
                    <a:gd name="T30" fmla="*/ 0 w 3741"/>
                    <a:gd name="T31" fmla="*/ 0 h 3302"/>
                    <a:gd name="T32" fmla="*/ 0 w 3741"/>
                    <a:gd name="T33" fmla="*/ 0 h 3302"/>
                    <a:gd name="T34" fmla="*/ 0 w 3741"/>
                    <a:gd name="T35" fmla="*/ 0 h 3302"/>
                    <a:gd name="T36" fmla="*/ 0 w 3741"/>
                    <a:gd name="T37" fmla="*/ 0 h 3302"/>
                    <a:gd name="T38" fmla="*/ 0 w 3741"/>
                    <a:gd name="T39" fmla="*/ 0 h 3302"/>
                    <a:gd name="T40" fmla="*/ 0 w 3741"/>
                    <a:gd name="T41" fmla="*/ 0 h 3302"/>
                    <a:gd name="T42" fmla="*/ 0 w 3741"/>
                    <a:gd name="T43" fmla="*/ 0 h 3302"/>
                    <a:gd name="T44" fmla="*/ 0 w 3741"/>
                    <a:gd name="T45" fmla="*/ 0 h 3302"/>
                    <a:gd name="T46" fmla="*/ 0 w 3741"/>
                    <a:gd name="T47" fmla="*/ 0 h 3302"/>
                    <a:gd name="T48" fmla="*/ 0 w 3741"/>
                    <a:gd name="T49" fmla="*/ 0 h 3302"/>
                    <a:gd name="T50" fmla="*/ 1 w 3741"/>
                    <a:gd name="T51" fmla="*/ 0 h 3302"/>
                    <a:gd name="T52" fmla="*/ 1 w 3741"/>
                    <a:gd name="T53" fmla="*/ 0 h 3302"/>
                    <a:gd name="T54" fmla="*/ 1 w 3741"/>
                    <a:gd name="T55" fmla="*/ 0 h 3302"/>
                    <a:gd name="T56" fmla="*/ 1 w 3741"/>
                    <a:gd name="T57" fmla="*/ 0 h 3302"/>
                    <a:gd name="T58" fmla="*/ 1 w 3741"/>
                    <a:gd name="T59" fmla="*/ 0 h 3302"/>
                    <a:gd name="T60" fmla="*/ 1 w 3741"/>
                    <a:gd name="T61" fmla="*/ 0 h 3302"/>
                    <a:gd name="T62" fmla="*/ 1 w 3741"/>
                    <a:gd name="T63" fmla="*/ 0 h 3302"/>
                    <a:gd name="T64" fmla="*/ 1 w 3741"/>
                    <a:gd name="T65" fmla="*/ 0 h 3302"/>
                    <a:gd name="T66" fmla="*/ 1 w 3741"/>
                    <a:gd name="T67" fmla="*/ 0 h 3302"/>
                    <a:gd name="T68" fmla="*/ 1 w 3741"/>
                    <a:gd name="T69" fmla="*/ 0 h 3302"/>
                    <a:gd name="T70" fmla="*/ 0 w 3741"/>
                    <a:gd name="T71" fmla="*/ 0 h 3302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3741" h="3302">
                      <a:moveTo>
                        <a:pt x="2189" y="2655"/>
                      </a:moveTo>
                      <a:lnTo>
                        <a:pt x="2199" y="2833"/>
                      </a:lnTo>
                      <a:lnTo>
                        <a:pt x="1998" y="2958"/>
                      </a:lnTo>
                      <a:lnTo>
                        <a:pt x="1893" y="2944"/>
                      </a:lnTo>
                      <a:lnTo>
                        <a:pt x="1817" y="3048"/>
                      </a:lnTo>
                      <a:lnTo>
                        <a:pt x="1862" y="3175"/>
                      </a:lnTo>
                      <a:lnTo>
                        <a:pt x="1796" y="3302"/>
                      </a:lnTo>
                      <a:lnTo>
                        <a:pt x="1238" y="3252"/>
                      </a:lnTo>
                      <a:lnTo>
                        <a:pt x="1109" y="3012"/>
                      </a:lnTo>
                      <a:lnTo>
                        <a:pt x="952" y="2958"/>
                      </a:lnTo>
                      <a:lnTo>
                        <a:pt x="667" y="2973"/>
                      </a:lnTo>
                      <a:lnTo>
                        <a:pt x="589" y="2821"/>
                      </a:lnTo>
                      <a:lnTo>
                        <a:pt x="216" y="3022"/>
                      </a:lnTo>
                      <a:lnTo>
                        <a:pt x="0" y="2645"/>
                      </a:lnTo>
                      <a:lnTo>
                        <a:pt x="156" y="2517"/>
                      </a:lnTo>
                      <a:lnTo>
                        <a:pt x="275" y="2341"/>
                      </a:lnTo>
                      <a:lnTo>
                        <a:pt x="234" y="2228"/>
                      </a:lnTo>
                      <a:lnTo>
                        <a:pt x="285" y="2079"/>
                      </a:lnTo>
                      <a:lnTo>
                        <a:pt x="596" y="1889"/>
                      </a:lnTo>
                      <a:lnTo>
                        <a:pt x="930" y="1347"/>
                      </a:lnTo>
                      <a:lnTo>
                        <a:pt x="1156" y="581"/>
                      </a:lnTo>
                      <a:lnTo>
                        <a:pt x="1481" y="214"/>
                      </a:lnTo>
                      <a:lnTo>
                        <a:pt x="1706" y="47"/>
                      </a:lnTo>
                      <a:lnTo>
                        <a:pt x="2176" y="0"/>
                      </a:lnTo>
                      <a:lnTo>
                        <a:pt x="2706" y="99"/>
                      </a:lnTo>
                      <a:lnTo>
                        <a:pt x="3090" y="355"/>
                      </a:lnTo>
                      <a:lnTo>
                        <a:pt x="3461" y="554"/>
                      </a:lnTo>
                      <a:lnTo>
                        <a:pt x="3610" y="706"/>
                      </a:lnTo>
                      <a:lnTo>
                        <a:pt x="3710" y="872"/>
                      </a:lnTo>
                      <a:lnTo>
                        <a:pt x="3741" y="1032"/>
                      </a:lnTo>
                      <a:lnTo>
                        <a:pt x="3741" y="1287"/>
                      </a:lnTo>
                      <a:lnTo>
                        <a:pt x="3618" y="1460"/>
                      </a:lnTo>
                      <a:lnTo>
                        <a:pt x="3499" y="1523"/>
                      </a:lnTo>
                      <a:lnTo>
                        <a:pt x="3495" y="1460"/>
                      </a:lnTo>
                      <a:lnTo>
                        <a:pt x="2982" y="1626"/>
                      </a:lnTo>
                      <a:lnTo>
                        <a:pt x="2189" y="2655"/>
                      </a:lnTo>
                      <a:close/>
                    </a:path>
                  </a:pathLst>
                </a:custGeom>
                <a:solidFill>
                  <a:srgbClr val="FFEA00"/>
                </a:solidFill>
                <a:ln w="0">
                  <a:solidFill>
                    <a:srgbClr val="FFEA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00" name="Freeform 18">
                  <a:extLst>
                    <a:ext uri="{FF2B5EF4-FFF2-40B4-BE49-F238E27FC236}">
                      <a16:creationId xmlns:a16="http://schemas.microsoft.com/office/drawing/2014/main" id="{96FB90E0-991C-AACC-DBD1-9618424AD3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32" y="2528"/>
                  <a:ext cx="93" cy="89"/>
                </a:xfrm>
                <a:custGeom>
                  <a:avLst/>
                  <a:gdLst>
                    <a:gd name="T0" fmla="*/ 0 w 1663"/>
                    <a:gd name="T1" fmla="*/ 0 h 1604"/>
                    <a:gd name="T2" fmla="*/ 0 w 1663"/>
                    <a:gd name="T3" fmla="*/ 0 h 1604"/>
                    <a:gd name="T4" fmla="*/ 0 w 1663"/>
                    <a:gd name="T5" fmla="*/ 0 h 1604"/>
                    <a:gd name="T6" fmla="*/ 0 w 1663"/>
                    <a:gd name="T7" fmla="*/ 0 h 1604"/>
                    <a:gd name="T8" fmla="*/ 0 w 1663"/>
                    <a:gd name="T9" fmla="*/ 0 h 1604"/>
                    <a:gd name="T10" fmla="*/ 0 w 1663"/>
                    <a:gd name="T11" fmla="*/ 0 h 1604"/>
                    <a:gd name="T12" fmla="*/ 0 w 1663"/>
                    <a:gd name="T13" fmla="*/ 0 h 1604"/>
                    <a:gd name="T14" fmla="*/ 0 w 1663"/>
                    <a:gd name="T15" fmla="*/ 0 h 1604"/>
                    <a:gd name="T16" fmla="*/ 0 w 1663"/>
                    <a:gd name="T17" fmla="*/ 0 h 1604"/>
                    <a:gd name="T18" fmla="*/ 0 w 1663"/>
                    <a:gd name="T19" fmla="*/ 0 h 1604"/>
                    <a:gd name="T20" fmla="*/ 0 w 1663"/>
                    <a:gd name="T21" fmla="*/ 0 h 1604"/>
                    <a:gd name="T22" fmla="*/ 0 w 1663"/>
                    <a:gd name="T23" fmla="*/ 0 h 1604"/>
                    <a:gd name="T24" fmla="*/ 0 w 1663"/>
                    <a:gd name="T25" fmla="*/ 0 h 1604"/>
                    <a:gd name="T26" fmla="*/ 0 w 1663"/>
                    <a:gd name="T27" fmla="*/ 0 h 1604"/>
                    <a:gd name="T28" fmla="*/ 0 w 1663"/>
                    <a:gd name="T29" fmla="*/ 0 h 1604"/>
                    <a:gd name="T30" fmla="*/ 0 w 1663"/>
                    <a:gd name="T31" fmla="*/ 0 h 1604"/>
                    <a:gd name="T32" fmla="*/ 0 w 1663"/>
                    <a:gd name="T33" fmla="*/ 0 h 1604"/>
                    <a:gd name="T34" fmla="*/ 0 w 1663"/>
                    <a:gd name="T35" fmla="*/ 0 h 1604"/>
                    <a:gd name="T36" fmla="*/ 0 w 1663"/>
                    <a:gd name="T37" fmla="*/ 0 h 1604"/>
                    <a:gd name="T38" fmla="*/ 0 w 1663"/>
                    <a:gd name="T39" fmla="*/ 0 h 1604"/>
                    <a:gd name="T40" fmla="*/ 0 w 1663"/>
                    <a:gd name="T41" fmla="*/ 0 h 1604"/>
                    <a:gd name="T42" fmla="*/ 0 w 1663"/>
                    <a:gd name="T43" fmla="*/ 0 h 1604"/>
                    <a:gd name="T44" fmla="*/ 0 w 1663"/>
                    <a:gd name="T45" fmla="*/ 0 h 1604"/>
                    <a:gd name="T46" fmla="*/ 0 w 1663"/>
                    <a:gd name="T47" fmla="*/ 0 h 1604"/>
                    <a:gd name="T48" fmla="*/ 0 w 1663"/>
                    <a:gd name="T49" fmla="*/ 0 h 1604"/>
                    <a:gd name="T50" fmla="*/ 0 w 1663"/>
                    <a:gd name="T51" fmla="*/ 0 h 1604"/>
                    <a:gd name="T52" fmla="*/ 0 w 1663"/>
                    <a:gd name="T53" fmla="*/ 0 h 1604"/>
                    <a:gd name="T54" fmla="*/ 0 w 1663"/>
                    <a:gd name="T55" fmla="*/ 0 h 1604"/>
                    <a:gd name="T56" fmla="*/ 0 w 1663"/>
                    <a:gd name="T57" fmla="*/ 0 h 1604"/>
                    <a:gd name="T58" fmla="*/ 0 w 1663"/>
                    <a:gd name="T59" fmla="*/ 0 h 1604"/>
                    <a:gd name="T60" fmla="*/ 0 w 1663"/>
                    <a:gd name="T61" fmla="*/ 0 h 1604"/>
                    <a:gd name="T62" fmla="*/ 0 w 1663"/>
                    <a:gd name="T63" fmla="*/ 0 h 1604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0" t="0" r="r" b="b"/>
                  <a:pathLst>
                    <a:path w="1663" h="1604">
                      <a:moveTo>
                        <a:pt x="209" y="11"/>
                      </a:moveTo>
                      <a:lnTo>
                        <a:pt x="78" y="113"/>
                      </a:lnTo>
                      <a:lnTo>
                        <a:pt x="64" y="201"/>
                      </a:lnTo>
                      <a:lnTo>
                        <a:pt x="107" y="471"/>
                      </a:lnTo>
                      <a:lnTo>
                        <a:pt x="0" y="702"/>
                      </a:lnTo>
                      <a:lnTo>
                        <a:pt x="156" y="984"/>
                      </a:lnTo>
                      <a:lnTo>
                        <a:pt x="201" y="1273"/>
                      </a:lnTo>
                      <a:lnTo>
                        <a:pt x="209" y="1604"/>
                      </a:lnTo>
                      <a:lnTo>
                        <a:pt x="327" y="1311"/>
                      </a:lnTo>
                      <a:lnTo>
                        <a:pt x="446" y="1311"/>
                      </a:lnTo>
                      <a:lnTo>
                        <a:pt x="765" y="1581"/>
                      </a:lnTo>
                      <a:lnTo>
                        <a:pt x="871" y="1581"/>
                      </a:lnTo>
                      <a:lnTo>
                        <a:pt x="976" y="1538"/>
                      </a:lnTo>
                      <a:lnTo>
                        <a:pt x="1000" y="1444"/>
                      </a:lnTo>
                      <a:lnTo>
                        <a:pt x="996" y="1317"/>
                      </a:lnTo>
                      <a:lnTo>
                        <a:pt x="1041" y="1224"/>
                      </a:lnTo>
                      <a:lnTo>
                        <a:pt x="1193" y="1158"/>
                      </a:lnTo>
                      <a:lnTo>
                        <a:pt x="1266" y="1015"/>
                      </a:lnTo>
                      <a:lnTo>
                        <a:pt x="1487" y="984"/>
                      </a:lnTo>
                      <a:lnTo>
                        <a:pt x="1501" y="943"/>
                      </a:lnTo>
                      <a:lnTo>
                        <a:pt x="1391" y="524"/>
                      </a:lnTo>
                      <a:lnTo>
                        <a:pt x="1594" y="403"/>
                      </a:lnTo>
                      <a:lnTo>
                        <a:pt x="1663" y="201"/>
                      </a:lnTo>
                      <a:lnTo>
                        <a:pt x="1530" y="201"/>
                      </a:lnTo>
                      <a:lnTo>
                        <a:pt x="1446" y="140"/>
                      </a:lnTo>
                      <a:lnTo>
                        <a:pt x="1380" y="230"/>
                      </a:lnTo>
                      <a:lnTo>
                        <a:pt x="1327" y="154"/>
                      </a:lnTo>
                      <a:lnTo>
                        <a:pt x="1205" y="263"/>
                      </a:lnTo>
                      <a:lnTo>
                        <a:pt x="1097" y="95"/>
                      </a:lnTo>
                      <a:lnTo>
                        <a:pt x="853" y="154"/>
                      </a:lnTo>
                      <a:lnTo>
                        <a:pt x="292" y="0"/>
                      </a:lnTo>
                      <a:lnTo>
                        <a:pt x="209" y="11"/>
                      </a:lnTo>
                      <a:close/>
                    </a:path>
                  </a:pathLst>
                </a:custGeom>
                <a:solidFill>
                  <a:srgbClr val="FFC98E"/>
                </a:solidFill>
                <a:ln w="0">
                  <a:solidFill>
                    <a:srgbClr val="FFC98E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01" name="Freeform 19">
                  <a:extLst>
                    <a:ext uri="{FF2B5EF4-FFF2-40B4-BE49-F238E27FC236}">
                      <a16:creationId xmlns:a16="http://schemas.microsoft.com/office/drawing/2014/main" id="{7A9CC0CF-9AD2-105B-42A7-33647C16F6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38" y="2563"/>
                  <a:ext cx="10" cy="7"/>
                </a:xfrm>
                <a:custGeom>
                  <a:avLst/>
                  <a:gdLst>
                    <a:gd name="T0" fmla="*/ 0 w 173"/>
                    <a:gd name="T1" fmla="*/ 0 h 141"/>
                    <a:gd name="T2" fmla="*/ 0 w 173"/>
                    <a:gd name="T3" fmla="*/ 0 h 141"/>
                    <a:gd name="T4" fmla="*/ 0 w 173"/>
                    <a:gd name="T5" fmla="*/ 0 h 141"/>
                    <a:gd name="T6" fmla="*/ 0 w 173"/>
                    <a:gd name="T7" fmla="*/ 0 h 141"/>
                    <a:gd name="T8" fmla="*/ 0 w 173"/>
                    <a:gd name="T9" fmla="*/ 0 h 141"/>
                    <a:gd name="T10" fmla="*/ 0 w 173"/>
                    <a:gd name="T11" fmla="*/ 0 h 141"/>
                    <a:gd name="T12" fmla="*/ 0 w 173"/>
                    <a:gd name="T13" fmla="*/ 0 h 141"/>
                    <a:gd name="T14" fmla="*/ 0 w 173"/>
                    <a:gd name="T15" fmla="*/ 0 h 14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73" h="141">
                      <a:moveTo>
                        <a:pt x="55" y="14"/>
                      </a:moveTo>
                      <a:lnTo>
                        <a:pt x="125" y="0"/>
                      </a:lnTo>
                      <a:lnTo>
                        <a:pt x="173" y="29"/>
                      </a:lnTo>
                      <a:lnTo>
                        <a:pt x="161" y="82"/>
                      </a:lnTo>
                      <a:lnTo>
                        <a:pt x="110" y="135"/>
                      </a:lnTo>
                      <a:lnTo>
                        <a:pt x="41" y="141"/>
                      </a:lnTo>
                      <a:lnTo>
                        <a:pt x="0" y="82"/>
                      </a:lnTo>
                      <a:lnTo>
                        <a:pt x="55" y="14"/>
                      </a:lnTo>
                      <a:close/>
                    </a:path>
                  </a:pathLst>
                </a:custGeom>
                <a:solidFill>
                  <a:srgbClr val="FFEA00"/>
                </a:solidFill>
                <a:ln w="0">
                  <a:solidFill>
                    <a:srgbClr val="FFEA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02" name="Freeform 20">
                  <a:extLst>
                    <a:ext uri="{FF2B5EF4-FFF2-40B4-BE49-F238E27FC236}">
                      <a16:creationId xmlns:a16="http://schemas.microsoft.com/office/drawing/2014/main" id="{E3396AE2-FAB4-7685-8251-DFF1DE0965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51" y="2749"/>
                  <a:ext cx="72" cy="81"/>
                </a:xfrm>
                <a:custGeom>
                  <a:avLst/>
                  <a:gdLst>
                    <a:gd name="T0" fmla="*/ 0 w 1284"/>
                    <a:gd name="T1" fmla="*/ 0 h 1474"/>
                    <a:gd name="T2" fmla="*/ 0 w 1284"/>
                    <a:gd name="T3" fmla="*/ 0 h 1474"/>
                    <a:gd name="T4" fmla="*/ 0 w 1284"/>
                    <a:gd name="T5" fmla="*/ 0 h 1474"/>
                    <a:gd name="T6" fmla="*/ 0 w 1284"/>
                    <a:gd name="T7" fmla="*/ 0 h 1474"/>
                    <a:gd name="T8" fmla="*/ 0 w 1284"/>
                    <a:gd name="T9" fmla="*/ 0 h 1474"/>
                    <a:gd name="T10" fmla="*/ 0 w 1284"/>
                    <a:gd name="T11" fmla="*/ 0 h 1474"/>
                    <a:gd name="T12" fmla="*/ 0 w 1284"/>
                    <a:gd name="T13" fmla="*/ 0 h 1474"/>
                    <a:gd name="T14" fmla="*/ 0 w 1284"/>
                    <a:gd name="T15" fmla="*/ 0 h 1474"/>
                    <a:gd name="T16" fmla="*/ 0 w 1284"/>
                    <a:gd name="T17" fmla="*/ 0 h 1474"/>
                    <a:gd name="T18" fmla="*/ 0 w 1284"/>
                    <a:gd name="T19" fmla="*/ 0 h 1474"/>
                    <a:gd name="T20" fmla="*/ 0 w 1284"/>
                    <a:gd name="T21" fmla="*/ 0 h 1474"/>
                    <a:gd name="T22" fmla="*/ 0 w 1284"/>
                    <a:gd name="T23" fmla="*/ 0 h 1474"/>
                    <a:gd name="T24" fmla="*/ 0 w 1284"/>
                    <a:gd name="T25" fmla="*/ 0 h 1474"/>
                    <a:gd name="T26" fmla="*/ 0 w 1284"/>
                    <a:gd name="T27" fmla="*/ 0 h 147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1284" h="1474">
                      <a:moveTo>
                        <a:pt x="0" y="712"/>
                      </a:moveTo>
                      <a:lnTo>
                        <a:pt x="164" y="1474"/>
                      </a:lnTo>
                      <a:lnTo>
                        <a:pt x="636" y="1474"/>
                      </a:lnTo>
                      <a:lnTo>
                        <a:pt x="781" y="1349"/>
                      </a:lnTo>
                      <a:lnTo>
                        <a:pt x="1124" y="1315"/>
                      </a:lnTo>
                      <a:lnTo>
                        <a:pt x="1184" y="1228"/>
                      </a:lnTo>
                      <a:lnTo>
                        <a:pt x="1284" y="749"/>
                      </a:lnTo>
                      <a:lnTo>
                        <a:pt x="1090" y="452"/>
                      </a:lnTo>
                      <a:lnTo>
                        <a:pt x="854" y="354"/>
                      </a:lnTo>
                      <a:lnTo>
                        <a:pt x="597" y="234"/>
                      </a:lnTo>
                      <a:lnTo>
                        <a:pt x="509" y="0"/>
                      </a:lnTo>
                      <a:lnTo>
                        <a:pt x="369" y="23"/>
                      </a:lnTo>
                      <a:lnTo>
                        <a:pt x="291" y="313"/>
                      </a:lnTo>
                      <a:lnTo>
                        <a:pt x="0" y="712"/>
                      </a:lnTo>
                      <a:close/>
                    </a:path>
                  </a:pathLst>
                </a:custGeom>
                <a:solidFill>
                  <a:srgbClr val="FFEA00"/>
                </a:solidFill>
                <a:ln w="0">
                  <a:solidFill>
                    <a:srgbClr val="FFEA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03" name="Freeform 21">
                  <a:extLst>
                    <a:ext uri="{FF2B5EF4-FFF2-40B4-BE49-F238E27FC236}">
                      <a16:creationId xmlns:a16="http://schemas.microsoft.com/office/drawing/2014/main" id="{64D2828E-7A13-F308-138E-4E42FEB830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72" y="2460"/>
                  <a:ext cx="54" cy="36"/>
                </a:xfrm>
                <a:custGeom>
                  <a:avLst/>
                  <a:gdLst>
                    <a:gd name="T0" fmla="*/ 0 w 963"/>
                    <a:gd name="T1" fmla="*/ 0 h 637"/>
                    <a:gd name="T2" fmla="*/ 0 w 963"/>
                    <a:gd name="T3" fmla="*/ 0 h 637"/>
                    <a:gd name="T4" fmla="*/ 0 w 963"/>
                    <a:gd name="T5" fmla="*/ 0 h 637"/>
                    <a:gd name="T6" fmla="*/ 0 w 963"/>
                    <a:gd name="T7" fmla="*/ 0 h 637"/>
                    <a:gd name="T8" fmla="*/ 0 w 963"/>
                    <a:gd name="T9" fmla="*/ 0 h 637"/>
                    <a:gd name="T10" fmla="*/ 0 w 963"/>
                    <a:gd name="T11" fmla="*/ 0 h 637"/>
                    <a:gd name="T12" fmla="*/ 0 w 963"/>
                    <a:gd name="T13" fmla="*/ 0 h 637"/>
                    <a:gd name="T14" fmla="*/ 0 w 963"/>
                    <a:gd name="T15" fmla="*/ 0 h 637"/>
                    <a:gd name="T16" fmla="*/ 0 w 963"/>
                    <a:gd name="T17" fmla="*/ 0 h 637"/>
                    <a:gd name="T18" fmla="*/ 0 w 963"/>
                    <a:gd name="T19" fmla="*/ 0 h 637"/>
                    <a:gd name="T20" fmla="*/ 0 w 963"/>
                    <a:gd name="T21" fmla="*/ 0 h 637"/>
                    <a:gd name="T22" fmla="*/ 0 w 963"/>
                    <a:gd name="T23" fmla="*/ 0 h 637"/>
                    <a:gd name="T24" fmla="*/ 0 w 963"/>
                    <a:gd name="T25" fmla="*/ 0 h 637"/>
                    <a:gd name="T26" fmla="*/ 0 w 963"/>
                    <a:gd name="T27" fmla="*/ 0 h 637"/>
                    <a:gd name="T28" fmla="*/ 0 w 963"/>
                    <a:gd name="T29" fmla="*/ 0 h 637"/>
                    <a:gd name="T30" fmla="*/ 0 w 963"/>
                    <a:gd name="T31" fmla="*/ 0 h 637"/>
                    <a:gd name="T32" fmla="*/ 0 w 963"/>
                    <a:gd name="T33" fmla="*/ 0 h 637"/>
                    <a:gd name="T34" fmla="*/ 0 w 963"/>
                    <a:gd name="T35" fmla="*/ 0 h 637"/>
                    <a:gd name="T36" fmla="*/ 0 w 963"/>
                    <a:gd name="T37" fmla="*/ 0 h 637"/>
                    <a:gd name="T38" fmla="*/ 0 w 963"/>
                    <a:gd name="T39" fmla="*/ 0 h 637"/>
                    <a:gd name="T40" fmla="*/ 0 w 963"/>
                    <a:gd name="T41" fmla="*/ 0 h 637"/>
                    <a:gd name="T42" fmla="*/ 0 w 963"/>
                    <a:gd name="T43" fmla="*/ 0 h 637"/>
                    <a:gd name="T44" fmla="*/ 0 w 963"/>
                    <a:gd name="T45" fmla="*/ 0 h 637"/>
                    <a:gd name="T46" fmla="*/ 0 w 963"/>
                    <a:gd name="T47" fmla="*/ 0 h 637"/>
                    <a:gd name="T48" fmla="*/ 0 w 963"/>
                    <a:gd name="T49" fmla="*/ 0 h 637"/>
                    <a:gd name="T50" fmla="*/ 0 w 963"/>
                    <a:gd name="T51" fmla="*/ 0 h 637"/>
                    <a:gd name="T52" fmla="*/ 0 w 963"/>
                    <a:gd name="T53" fmla="*/ 0 h 637"/>
                    <a:gd name="T54" fmla="*/ 0 w 963"/>
                    <a:gd name="T55" fmla="*/ 0 h 637"/>
                    <a:gd name="T56" fmla="*/ 0 w 963"/>
                    <a:gd name="T57" fmla="*/ 0 h 637"/>
                    <a:gd name="T58" fmla="*/ 0 w 963"/>
                    <a:gd name="T59" fmla="*/ 0 h 637"/>
                    <a:gd name="T60" fmla="*/ 0 w 963"/>
                    <a:gd name="T61" fmla="*/ 0 h 637"/>
                    <a:gd name="T62" fmla="*/ 0 w 963"/>
                    <a:gd name="T63" fmla="*/ 0 h 637"/>
                    <a:gd name="T64" fmla="*/ 0 w 963"/>
                    <a:gd name="T65" fmla="*/ 0 h 637"/>
                    <a:gd name="T66" fmla="*/ 0 w 963"/>
                    <a:gd name="T67" fmla="*/ 0 h 637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963" h="637">
                      <a:moveTo>
                        <a:pt x="963" y="464"/>
                      </a:moveTo>
                      <a:lnTo>
                        <a:pt x="834" y="401"/>
                      </a:lnTo>
                      <a:lnTo>
                        <a:pt x="877" y="464"/>
                      </a:lnTo>
                      <a:lnTo>
                        <a:pt x="784" y="507"/>
                      </a:lnTo>
                      <a:lnTo>
                        <a:pt x="694" y="596"/>
                      </a:lnTo>
                      <a:lnTo>
                        <a:pt x="663" y="568"/>
                      </a:lnTo>
                      <a:lnTo>
                        <a:pt x="466" y="637"/>
                      </a:lnTo>
                      <a:lnTo>
                        <a:pt x="706" y="507"/>
                      </a:lnTo>
                      <a:lnTo>
                        <a:pt x="614" y="464"/>
                      </a:lnTo>
                      <a:lnTo>
                        <a:pt x="784" y="429"/>
                      </a:lnTo>
                      <a:lnTo>
                        <a:pt x="631" y="296"/>
                      </a:lnTo>
                      <a:lnTo>
                        <a:pt x="421" y="366"/>
                      </a:lnTo>
                      <a:lnTo>
                        <a:pt x="515" y="415"/>
                      </a:lnTo>
                      <a:lnTo>
                        <a:pt x="521" y="493"/>
                      </a:lnTo>
                      <a:lnTo>
                        <a:pt x="320" y="529"/>
                      </a:lnTo>
                      <a:lnTo>
                        <a:pt x="396" y="568"/>
                      </a:lnTo>
                      <a:lnTo>
                        <a:pt x="185" y="582"/>
                      </a:lnTo>
                      <a:lnTo>
                        <a:pt x="103" y="479"/>
                      </a:lnTo>
                      <a:lnTo>
                        <a:pt x="173" y="464"/>
                      </a:lnTo>
                      <a:lnTo>
                        <a:pt x="103" y="347"/>
                      </a:lnTo>
                      <a:lnTo>
                        <a:pt x="263" y="452"/>
                      </a:lnTo>
                      <a:lnTo>
                        <a:pt x="433" y="464"/>
                      </a:lnTo>
                      <a:lnTo>
                        <a:pt x="273" y="347"/>
                      </a:lnTo>
                      <a:lnTo>
                        <a:pt x="443" y="296"/>
                      </a:lnTo>
                      <a:lnTo>
                        <a:pt x="355" y="259"/>
                      </a:lnTo>
                      <a:lnTo>
                        <a:pt x="515" y="222"/>
                      </a:lnTo>
                      <a:lnTo>
                        <a:pt x="294" y="143"/>
                      </a:lnTo>
                      <a:lnTo>
                        <a:pt x="226" y="56"/>
                      </a:lnTo>
                      <a:lnTo>
                        <a:pt x="0" y="0"/>
                      </a:lnTo>
                      <a:lnTo>
                        <a:pt x="240" y="30"/>
                      </a:lnTo>
                      <a:lnTo>
                        <a:pt x="480" y="108"/>
                      </a:lnTo>
                      <a:lnTo>
                        <a:pt x="651" y="259"/>
                      </a:lnTo>
                      <a:lnTo>
                        <a:pt x="801" y="366"/>
                      </a:lnTo>
                      <a:lnTo>
                        <a:pt x="963" y="46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04" name="Freeform 22">
                  <a:extLst>
                    <a:ext uri="{FF2B5EF4-FFF2-40B4-BE49-F238E27FC236}">
                      <a16:creationId xmlns:a16="http://schemas.microsoft.com/office/drawing/2014/main" id="{7F2E11FA-7761-7B6D-8790-4D5379F6AE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98" y="2492"/>
                  <a:ext cx="29" cy="38"/>
                </a:xfrm>
                <a:custGeom>
                  <a:avLst/>
                  <a:gdLst>
                    <a:gd name="T0" fmla="*/ 0 w 522"/>
                    <a:gd name="T1" fmla="*/ 0 h 685"/>
                    <a:gd name="T2" fmla="*/ 0 w 522"/>
                    <a:gd name="T3" fmla="*/ 0 h 685"/>
                    <a:gd name="T4" fmla="*/ 0 w 522"/>
                    <a:gd name="T5" fmla="*/ 0 h 685"/>
                    <a:gd name="T6" fmla="*/ 0 w 522"/>
                    <a:gd name="T7" fmla="*/ 0 h 685"/>
                    <a:gd name="T8" fmla="*/ 0 w 522"/>
                    <a:gd name="T9" fmla="*/ 0 h 685"/>
                    <a:gd name="T10" fmla="*/ 0 w 522"/>
                    <a:gd name="T11" fmla="*/ 0 h 685"/>
                    <a:gd name="T12" fmla="*/ 0 w 522"/>
                    <a:gd name="T13" fmla="*/ 0 h 685"/>
                    <a:gd name="T14" fmla="*/ 0 w 522"/>
                    <a:gd name="T15" fmla="*/ 0 h 685"/>
                    <a:gd name="T16" fmla="*/ 0 w 522"/>
                    <a:gd name="T17" fmla="*/ 0 h 685"/>
                    <a:gd name="T18" fmla="*/ 0 w 522"/>
                    <a:gd name="T19" fmla="*/ 0 h 685"/>
                    <a:gd name="T20" fmla="*/ 0 w 522"/>
                    <a:gd name="T21" fmla="*/ 0 h 685"/>
                    <a:gd name="T22" fmla="*/ 0 w 522"/>
                    <a:gd name="T23" fmla="*/ 0 h 685"/>
                    <a:gd name="T24" fmla="*/ 0 w 522"/>
                    <a:gd name="T25" fmla="*/ 0 h 685"/>
                    <a:gd name="T26" fmla="*/ 0 w 522"/>
                    <a:gd name="T27" fmla="*/ 0 h 685"/>
                    <a:gd name="T28" fmla="*/ 0 w 522"/>
                    <a:gd name="T29" fmla="*/ 0 h 685"/>
                    <a:gd name="T30" fmla="*/ 0 w 522"/>
                    <a:gd name="T31" fmla="*/ 0 h 685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522" h="685">
                      <a:moveTo>
                        <a:pt x="370" y="0"/>
                      </a:moveTo>
                      <a:lnTo>
                        <a:pt x="313" y="231"/>
                      </a:lnTo>
                      <a:lnTo>
                        <a:pt x="262" y="155"/>
                      </a:lnTo>
                      <a:lnTo>
                        <a:pt x="198" y="324"/>
                      </a:lnTo>
                      <a:lnTo>
                        <a:pt x="0" y="531"/>
                      </a:lnTo>
                      <a:lnTo>
                        <a:pt x="299" y="324"/>
                      </a:lnTo>
                      <a:lnTo>
                        <a:pt x="340" y="399"/>
                      </a:lnTo>
                      <a:lnTo>
                        <a:pt x="340" y="685"/>
                      </a:lnTo>
                      <a:lnTo>
                        <a:pt x="501" y="480"/>
                      </a:lnTo>
                      <a:lnTo>
                        <a:pt x="522" y="182"/>
                      </a:lnTo>
                      <a:lnTo>
                        <a:pt x="473" y="464"/>
                      </a:lnTo>
                      <a:lnTo>
                        <a:pt x="381" y="544"/>
                      </a:lnTo>
                      <a:lnTo>
                        <a:pt x="381" y="336"/>
                      </a:lnTo>
                      <a:lnTo>
                        <a:pt x="348" y="297"/>
                      </a:lnTo>
                      <a:lnTo>
                        <a:pt x="401" y="92"/>
                      </a:lnTo>
                      <a:lnTo>
                        <a:pt x="37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05" name="Freeform 23">
                  <a:extLst>
                    <a:ext uri="{FF2B5EF4-FFF2-40B4-BE49-F238E27FC236}">
                      <a16:creationId xmlns:a16="http://schemas.microsoft.com/office/drawing/2014/main" id="{7C2F3413-DF4C-ACC6-A7F4-B12BA8EFBE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00" y="2528"/>
                  <a:ext cx="10" cy="14"/>
                </a:xfrm>
                <a:custGeom>
                  <a:avLst/>
                  <a:gdLst>
                    <a:gd name="T0" fmla="*/ 0 w 192"/>
                    <a:gd name="T1" fmla="*/ 0 h 254"/>
                    <a:gd name="T2" fmla="*/ 0 w 192"/>
                    <a:gd name="T3" fmla="*/ 0 h 254"/>
                    <a:gd name="T4" fmla="*/ 0 w 192"/>
                    <a:gd name="T5" fmla="*/ 0 h 254"/>
                    <a:gd name="T6" fmla="*/ 0 w 192"/>
                    <a:gd name="T7" fmla="*/ 0 h 254"/>
                    <a:gd name="T8" fmla="*/ 0 w 192"/>
                    <a:gd name="T9" fmla="*/ 0 h 254"/>
                    <a:gd name="T10" fmla="*/ 0 w 192"/>
                    <a:gd name="T11" fmla="*/ 0 h 254"/>
                    <a:gd name="T12" fmla="*/ 0 w 192"/>
                    <a:gd name="T13" fmla="*/ 0 h 254"/>
                    <a:gd name="T14" fmla="*/ 0 w 192"/>
                    <a:gd name="T15" fmla="*/ 0 h 25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92" h="254">
                      <a:moveTo>
                        <a:pt x="130" y="0"/>
                      </a:moveTo>
                      <a:lnTo>
                        <a:pt x="21" y="148"/>
                      </a:lnTo>
                      <a:lnTo>
                        <a:pt x="0" y="254"/>
                      </a:lnTo>
                      <a:lnTo>
                        <a:pt x="130" y="179"/>
                      </a:lnTo>
                      <a:lnTo>
                        <a:pt x="169" y="242"/>
                      </a:lnTo>
                      <a:lnTo>
                        <a:pt x="192" y="101"/>
                      </a:lnTo>
                      <a:lnTo>
                        <a:pt x="130" y="138"/>
                      </a:lnTo>
                      <a:lnTo>
                        <a:pt x="13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06" name="Freeform 24">
                  <a:extLst>
                    <a:ext uri="{FF2B5EF4-FFF2-40B4-BE49-F238E27FC236}">
                      <a16:creationId xmlns:a16="http://schemas.microsoft.com/office/drawing/2014/main" id="{54C8C21B-65DB-CEC1-230D-66F2DA79E8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16" y="2513"/>
                  <a:ext cx="31" cy="30"/>
                </a:xfrm>
                <a:custGeom>
                  <a:avLst/>
                  <a:gdLst>
                    <a:gd name="T0" fmla="*/ 0 w 552"/>
                    <a:gd name="T1" fmla="*/ 0 h 536"/>
                    <a:gd name="T2" fmla="*/ 0 w 552"/>
                    <a:gd name="T3" fmla="*/ 0 h 536"/>
                    <a:gd name="T4" fmla="*/ 0 w 552"/>
                    <a:gd name="T5" fmla="*/ 0 h 536"/>
                    <a:gd name="T6" fmla="*/ 0 w 552"/>
                    <a:gd name="T7" fmla="*/ 0 h 536"/>
                    <a:gd name="T8" fmla="*/ 0 w 552"/>
                    <a:gd name="T9" fmla="*/ 0 h 536"/>
                    <a:gd name="T10" fmla="*/ 0 w 552"/>
                    <a:gd name="T11" fmla="*/ 0 h 536"/>
                    <a:gd name="T12" fmla="*/ 0 w 552"/>
                    <a:gd name="T13" fmla="*/ 0 h 536"/>
                    <a:gd name="T14" fmla="*/ 0 w 552"/>
                    <a:gd name="T15" fmla="*/ 0 h 536"/>
                    <a:gd name="T16" fmla="*/ 0 w 552"/>
                    <a:gd name="T17" fmla="*/ 0 h 536"/>
                    <a:gd name="T18" fmla="*/ 0 w 552"/>
                    <a:gd name="T19" fmla="*/ 0 h 536"/>
                    <a:gd name="T20" fmla="*/ 0 w 552"/>
                    <a:gd name="T21" fmla="*/ 0 h 536"/>
                    <a:gd name="T22" fmla="*/ 0 w 552"/>
                    <a:gd name="T23" fmla="*/ 0 h 536"/>
                    <a:gd name="T24" fmla="*/ 0 w 552"/>
                    <a:gd name="T25" fmla="*/ 0 h 536"/>
                    <a:gd name="T26" fmla="*/ 0 w 552"/>
                    <a:gd name="T27" fmla="*/ 0 h 536"/>
                    <a:gd name="T28" fmla="*/ 0 w 552"/>
                    <a:gd name="T29" fmla="*/ 0 h 536"/>
                    <a:gd name="T30" fmla="*/ 0 w 552"/>
                    <a:gd name="T31" fmla="*/ 0 h 536"/>
                    <a:gd name="T32" fmla="*/ 0 w 552"/>
                    <a:gd name="T33" fmla="*/ 0 h 536"/>
                    <a:gd name="T34" fmla="*/ 0 w 552"/>
                    <a:gd name="T35" fmla="*/ 0 h 536"/>
                    <a:gd name="T36" fmla="*/ 0 w 552"/>
                    <a:gd name="T37" fmla="*/ 0 h 536"/>
                    <a:gd name="T38" fmla="*/ 0 w 552"/>
                    <a:gd name="T39" fmla="*/ 0 h 536"/>
                    <a:gd name="T40" fmla="*/ 0 w 552"/>
                    <a:gd name="T41" fmla="*/ 0 h 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552" h="536">
                      <a:moveTo>
                        <a:pt x="0" y="525"/>
                      </a:moveTo>
                      <a:lnTo>
                        <a:pt x="0" y="419"/>
                      </a:lnTo>
                      <a:lnTo>
                        <a:pt x="84" y="372"/>
                      </a:lnTo>
                      <a:lnTo>
                        <a:pt x="84" y="437"/>
                      </a:lnTo>
                      <a:lnTo>
                        <a:pt x="170" y="343"/>
                      </a:lnTo>
                      <a:lnTo>
                        <a:pt x="253" y="179"/>
                      </a:lnTo>
                      <a:lnTo>
                        <a:pt x="211" y="419"/>
                      </a:lnTo>
                      <a:lnTo>
                        <a:pt x="294" y="343"/>
                      </a:lnTo>
                      <a:lnTo>
                        <a:pt x="304" y="409"/>
                      </a:lnTo>
                      <a:lnTo>
                        <a:pt x="351" y="372"/>
                      </a:lnTo>
                      <a:lnTo>
                        <a:pt x="382" y="409"/>
                      </a:lnTo>
                      <a:lnTo>
                        <a:pt x="474" y="308"/>
                      </a:lnTo>
                      <a:lnTo>
                        <a:pt x="517" y="167"/>
                      </a:lnTo>
                      <a:lnTo>
                        <a:pt x="517" y="0"/>
                      </a:lnTo>
                      <a:lnTo>
                        <a:pt x="552" y="154"/>
                      </a:lnTo>
                      <a:lnTo>
                        <a:pt x="517" y="396"/>
                      </a:lnTo>
                      <a:lnTo>
                        <a:pt x="351" y="525"/>
                      </a:lnTo>
                      <a:lnTo>
                        <a:pt x="229" y="536"/>
                      </a:lnTo>
                      <a:lnTo>
                        <a:pt x="253" y="460"/>
                      </a:lnTo>
                      <a:lnTo>
                        <a:pt x="133" y="525"/>
                      </a:lnTo>
                      <a:lnTo>
                        <a:pt x="0" y="52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07" name="Freeform 25">
                  <a:extLst>
                    <a:ext uri="{FF2B5EF4-FFF2-40B4-BE49-F238E27FC236}">
                      <a16:creationId xmlns:a16="http://schemas.microsoft.com/office/drawing/2014/main" id="{22A02E49-AC2E-67D1-33E6-728D862DC0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10" y="2552"/>
                  <a:ext cx="6" cy="5"/>
                </a:xfrm>
                <a:custGeom>
                  <a:avLst/>
                  <a:gdLst>
                    <a:gd name="T0" fmla="*/ 0 w 98"/>
                    <a:gd name="T1" fmla="*/ 0 h 90"/>
                    <a:gd name="T2" fmla="*/ 0 w 98"/>
                    <a:gd name="T3" fmla="*/ 0 h 90"/>
                    <a:gd name="T4" fmla="*/ 0 w 98"/>
                    <a:gd name="T5" fmla="*/ 0 h 90"/>
                    <a:gd name="T6" fmla="*/ 0 w 98"/>
                    <a:gd name="T7" fmla="*/ 0 h 90"/>
                    <a:gd name="T8" fmla="*/ 0 w 98"/>
                    <a:gd name="T9" fmla="*/ 0 h 90"/>
                    <a:gd name="T10" fmla="*/ 0 w 98"/>
                    <a:gd name="T11" fmla="*/ 0 h 9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98" h="90">
                      <a:moveTo>
                        <a:pt x="0" y="0"/>
                      </a:moveTo>
                      <a:lnTo>
                        <a:pt x="0" y="90"/>
                      </a:lnTo>
                      <a:lnTo>
                        <a:pt x="39" y="90"/>
                      </a:lnTo>
                      <a:lnTo>
                        <a:pt x="98" y="16"/>
                      </a:lnTo>
                      <a:lnTo>
                        <a:pt x="98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08" name="Freeform 26">
                  <a:extLst>
                    <a:ext uri="{FF2B5EF4-FFF2-40B4-BE49-F238E27FC236}">
                      <a16:creationId xmlns:a16="http://schemas.microsoft.com/office/drawing/2014/main" id="{781A1CE3-070C-0FDE-4D69-1D41608902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01" y="2557"/>
                  <a:ext cx="9" cy="11"/>
                </a:xfrm>
                <a:custGeom>
                  <a:avLst/>
                  <a:gdLst>
                    <a:gd name="T0" fmla="*/ 0 w 159"/>
                    <a:gd name="T1" fmla="*/ 0 h 194"/>
                    <a:gd name="T2" fmla="*/ 0 w 159"/>
                    <a:gd name="T3" fmla="*/ 0 h 194"/>
                    <a:gd name="T4" fmla="*/ 0 w 159"/>
                    <a:gd name="T5" fmla="*/ 0 h 194"/>
                    <a:gd name="T6" fmla="*/ 0 w 159"/>
                    <a:gd name="T7" fmla="*/ 0 h 194"/>
                    <a:gd name="T8" fmla="*/ 0 w 159"/>
                    <a:gd name="T9" fmla="*/ 0 h 194"/>
                    <a:gd name="T10" fmla="*/ 0 w 159"/>
                    <a:gd name="T11" fmla="*/ 0 h 19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59" h="194">
                      <a:moveTo>
                        <a:pt x="159" y="0"/>
                      </a:moveTo>
                      <a:lnTo>
                        <a:pt x="159" y="69"/>
                      </a:lnTo>
                      <a:lnTo>
                        <a:pt x="116" y="69"/>
                      </a:lnTo>
                      <a:lnTo>
                        <a:pt x="0" y="194"/>
                      </a:lnTo>
                      <a:lnTo>
                        <a:pt x="0" y="0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09" name="Freeform 27">
                  <a:extLst>
                    <a:ext uri="{FF2B5EF4-FFF2-40B4-BE49-F238E27FC236}">
                      <a16:creationId xmlns:a16="http://schemas.microsoft.com/office/drawing/2014/main" id="{03AC757A-2456-9097-0181-C496F4A7202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95" y="2567"/>
                  <a:ext cx="8" cy="8"/>
                </a:xfrm>
                <a:custGeom>
                  <a:avLst/>
                  <a:gdLst>
                    <a:gd name="T0" fmla="*/ 0 w 143"/>
                    <a:gd name="T1" fmla="*/ 0 h 142"/>
                    <a:gd name="T2" fmla="*/ 0 w 143"/>
                    <a:gd name="T3" fmla="*/ 0 h 142"/>
                    <a:gd name="T4" fmla="*/ 0 w 143"/>
                    <a:gd name="T5" fmla="*/ 0 h 142"/>
                    <a:gd name="T6" fmla="*/ 0 w 143"/>
                    <a:gd name="T7" fmla="*/ 0 h 142"/>
                    <a:gd name="T8" fmla="*/ 0 w 143"/>
                    <a:gd name="T9" fmla="*/ 0 h 14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43" h="142">
                      <a:moveTo>
                        <a:pt x="113" y="0"/>
                      </a:moveTo>
                      <a:lnTo>
                        <a:pt x="0" y="142"/>
                      </a:lnTo>
                      <a:lnTo>
                        <a:pt x="113" y="142"/>
                      </a:lnTo>
                      <a:lnTo>
                        <a:pt x="143" y="51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10" name="Freeform 28">
                  <a:extLst>
                    <a:ext uri="{FF2B5EF4-FFF2-40B4-BE49-F238E27FC236}">
                      <a16:creationId xmlns:a16="http://schemas.microsoft.com/office/drawing/2014/main" id="{C525DBFE-C990-02FD-87E7-207B3A3BB9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91" y="2583"/>
                  <a:ext cx="24" cy="14"/>
                </a:xfrm>
                <a:custGeom>
                  <a:avLst/>
                  <a:gdLst>
                    <a:gd name="T0" fmla="*/ 0 w 433"/>
                    <a:gd name="T1" fmla="*/ 0 h 244"/>
                    <a:gd name="T2" fmla="*/ 0 w 433"/>
                    <a:gd name="T3" fmla="*/ 0 h 244"/>
                    <a:gd name="T4" fmla="*/ 0 w 433"/>
                    <a:gd name="T5" fmla="*/ 0 h 244"/>
                    <a:gd name="T6" fmla="*/ 0 w 433"/>
                    <a:gd name="T7" fmla="*/ 0 h 244"/>
                    <a:gd name="T8" fmla="*/ 0 w 433"/>
                    <a:gd name="T9" fmla="*/ 0 h 244"/>
                    <a:gd name="T10" fmla="*/ 0 w 433"/>
                    <a:gd name="T11" fmla="*/ 0 h 244"/>
                    <a:gd name="T12" fmla="*/ 0 w 433"/>
                    <a:gd name="T13" fmla="*/ 0 h 244"/>
                    <a:gd name="T14" fmla="*/ 0 w 433"/>
                    <a:gd name="T15" fmla="*/ 0 h 244"/>
                    <a:gd name="T16" fmla="*/ 0 w 433"/>
                    <a:gd name="T17" fmla="*/ 0 h 24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433" h="244">
                      <a:moveTo>
                        <a:pt x="212" y="0"/>
                      </a:moveTo>
                      <a:lnTo>
                        <a:pt x="120" y="166"/>
                      </a:lnTo>
                      <a:lnTo>
                        <a:pt x="0" y="229"/>
                      </a:lnTo>
                      <a:lnTo>
                        <a:pt x="40" y="244"/>
                      </a:lnTo>
                      <a:lnTo>
                        <a:pt x="161" y="180"/>
                      </a:lnTo>
                      <a:lnTo>
                        <a:pt x="220" y="51"/>
                      </a:lnTo>
                      <a:lnTo>
                        <a:pt x="419" y="14"/>
                      </a:lnTo>
                      <a:lnTo>
                        <a:pt x="433" y="0"/>
                      </a:lnTo>
                      <a:lnTo>
                        <a:pt x="21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11" name="Freeform 29">
                  <a:extLst>
                    <a:ext uri="{FF2B5EF4-FFF2-40B4-BE49-F238E27FC236}">
                      <a16:creationId xmlns:a16="http://schemas.microsoft.com/office/drawing/2014/main" id="{B2786A56-ACAA-0D2D-14DC-A19199D78F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41" y="2568"/>
                  <a:ext cx="45" cy="49"/>
                </a:xfrm>
                <a:custGeom>
                  <a:avLst/>
                  <a:gdLst>
                    <a:gd name="T0" fmla="*/ 0 w 801"/>
                    <a:gd name="T1" fmla="*/ 0 h 888"/>
                    <a:gd name="T2" fmla="*/ 0 w 801"/>
                    <a:gd name="T3" fmla="*/ 0 h 888"/>
                    <a:gd name="T4" fmla="*/ 0 w 801"/>
                    <a:gd name="T5" fmla="*/ 0 h 888"/>
                    <a:gd name="T6" fmla="*/ 0 w 801"/>
                    <a:gd name="T7" fmla="*/ 0 h 888"/>
                    <a:gd name="T8" fmla="*/ 0 w 801"/>
                    <a:gd name="T9" fmla="*/ 0 h 888"/>
                    <a:gd name="T10" fmla="*/ 0 w 801"/>
                    <a:gd name="T11" fmla="*/ 0 h 888"/>
                    <a:gd name="T12" fmla="*/ 0 w 801"/>
                    <a:gd name="T13" fmla="*/ 0 h 888"/>
                    <a:gd name="T14" fmla="*/ 0 w 801"/>
                    <a:gd name="T15" fmla="*/ 0 h 888"/>
                    <a:gd name="T16" fmla="*/ 0 w 801"/>
                    <a:gd name="T17" fmla="*/ 0 h 888"/>
                    <a:gd name="T18" fmla="*/ 0 w 801"/>
                    <a:gd name="T19" fmla="*/ 0 h 888"/>
                    <a:gd name="T20" fmla="*/ 0 w 801"/>
                    <a:gd name="T21" fmla="*/ 0 h 888"/>
                    <a:gd name="T22" fmla="*/ 0 w 801"/>
                    <a:gd name="T23" fmla="*/ 0 h 888"/>
                    <a:gd name="T24" fmla="*/ 0 w 801"/>
                    <a:gd name="T25" fmla="*/ 0 h 888"/>
                    <a:gd name="T26" fmla="*/ 0 w 801"/>
                    <a:gd name="T27" fmla="*/ 0 h 888"/>
                    <a:gd name="T28" fmla="*/ 0 w 801"/>
                    <a:gd name="T29" fmla="*/ 0 h 888"/>
                    <a:gd name="T30" fmla="*/ 0 w 801"/>
                    <a:gd name="T31" fmla="*/ 0 h 888"/>
                    <a:gd name="T32" fmla="*/ 0 w 801"/>
                    <a:gd name="T33" fmla="*/ 0 h 88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801" h="888">
                      <a:moveTo>
                        <a:pt x="801" y="824"/>
                      </a:moveTo>
                      <a:lnTo>
                        <a:pt x="705" y="863"/>
                      </a:lnTo>
                      <a:lnTo>
                        <a:pt x="627" y="863"/>
                      </a:lnTo>
                      <a:lnTo>
                        <a:pt x="263" y="516"/>
                      </a:lnTo>
                      <a:lnTo>
                        <a:pt x="92" y="0"/>
                      </a:lnTo>
                      <a:lnTo>
                        <a:pt x="53" y="39"/>
                      </a:lnTo>
                      <a:lnTo>
                        <a:pt x="130" y="299"/>
                      </a:lnTo>
                      <a:lnTo>
                        <a:pt x="92" y="337"/>
                      </a:lnTo>
                      <a:lnTo>
                        <a:pt x="0" y="272"/>
                      </a:lnTo>
                      <a:lnTo>
                        <a:pt x="101" y="493"/>
                      </a:lnTo>
                      <a:lnTo>
                        <a:pt x="101" y="617"/>
                      </a:lnTo>
                      <a:lnTo>
                        <a:pt x="53" y="888"/>
                      </a:lnTo>
                      <a:lnTo>
                        <a:pt x="181" y="646"/>
                      </a:lnTo>
                      <a:lnTo>
                        <a:pt x="253" y="646"/>
                      </a:lnTo>
                      <a:lnTo>
                        <a:pt x="603" y="888"/>
                      </a:lnTo>
                      <a:lnTo>
                        <a:pt x="693" y="888"/>
                      </a:lnTo>
                      <a:lnTo>
                        <a:pt x="801" y="8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12" name="Freeform 30">
                  <a:extLst>
                    <a:ext uri="{FF2B5EF4-FFF2-40B4-BE49-F238E27FC236}">
                      <a16:creationId xmlns:a16="http://schemas.microsoft.com/office/drawing/2014/main" id="{E43CF3C2-50BA-EE1D-AA28-47D852842B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87" y="2602"/>
                  <a:ext cx="2" cy="7"/>
                </a:xfrm>
                <a:custGeom>
                  <a:avLst/>
                  <a:gdLst>
                    <a:gd name="T0" fmla="*/ 0 w 21"/>
                    <a:gd name="T1" fmla="*/ 0 h 131"/>
                    <a:gd name="T2" fmla="*/ 0 w 21"/>
                    <a:gd name="T3" fmla="*/ 0 h 131"/>
                    <a:gd name="T4" fmla="*/ 0 w 21"/>
                    <a:gd name="T5" fmla="*/ 0 h 131"/>
                    <a:gd name="T6" fmla="*/ 0 w 21"/>
                    <a:gd name="T7" fmla="*/ 0 h 131"/>
                    <a:gd name="T8" fmla="*/ 0 w 21"/>
                    <a:gd name="T9" fmla="*/ 0 h 13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1" h="131">
                      <a:moveTo>
                        <a:pt x="0" y="0"/>
                      </a:moveTo>
                      <a:lnTo>
                        <a:pt x="0" y="131"/>
                      </a:lnTo>
                      <a:lnTo>
                        <a:pt x="21" y="107"/>
                      </a:lnTo>
                      <a:lnTo>
                        <a:pt x="21" y="3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13" name="Freeform 31">
                  <a:extLst>
                    <a:ext uri="{FF2B5EF4-FFF2-40B4-BE49-F238E27FC236}">
                      <a16:creationId xmlns:a16="http://schemas.microsoft.com/office/drawing/2014/main" id="{D47DDA52-A6DD-AEE7-9298-5D19B56EEB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71" y="2493"/>
                  <a:ext cx="24" cy="21"/>
                </a:xfrm>
                <a:custGeom>
                  <a:avLst/>
                  <a:gdLst>
                    <a:gd name="T0" fmla="*/ 0 w 423"/>
                    <a:gd name="T1" fmla="*/ 0 h 385"/>
                    <a:gd name="T2" fmla="*/ 0 w 423"/>
                    <a:gd name="T3" fmla="*/ 0 h 385"/>
                    <a:gd name="T4" fmla="*/ 0 w 423"/>
                    <a:gd name="T5" fmla="*/ 0 h 385"/>
                    <a:gd name="T6" fmla="*/ 0 w 423"/>
                    <a:gd name="T7" fmla="*/ 0 h 385"/>
                    <a:gd name="T8" fmla="*/ 0 w 423"/>
                    <a:gd name="T9" fmla="*/ 0 h 385"/>
                    <a:gd name="T10" fmla="*/ 0 w 423"/>
                    <a:gd name="T11" fmla="*/ 0 h 385"/>
                    <a:gd name="T12" fmla="*/ 0 w 423"/>
                    <a:gd name="T13" fmla="*/ 0 h 385"/>
                    <a:gd name="T14" fmla="*/ 0 w 423"/>
                    <a:gd name="T15" fmla="*/ 0 h 385"/>
                    <a:gd name="T16" fmla="*/ 0 w 423"/>
                    <a:gd name="T17" fmla="*/ 0 h 385"/>
                    <a:gd name="T18" fmla="*/ 0 w 423"/>
                    <a:gd name="T19" fmla="*/ 0 h 385"/>
                    <a:gd name="T20" fmla="*/ 0 w 423"/>
                    <a:gd name="T21" fmla="*/ 0 h 385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423" h="385">
                      <a:moveTo>
                        <a:pt x="423" y="195"/>
                      </a:moveTo>
                      <a:lnTo>
                        <a:pt x="284" y="168"/>
                      </a:lnTo>
                      <a:lnTo>
                        <a:pt x="194" y="64"/>
                      </a:lnTo>
                      <a:lnTo>
                        <a:pt x="63" y="0"/>
                      </a:lnTo>
                      <a:lnTo>
                        <a:pt x="153" y="141"/>
                      </a:lnTo>
                      <a:lnTo>
                        <a:pt x="0" y="64"/>
                      </a:lnTo>
                      <a:lnTo>
                        <a:pt x="106" y="244"/>
                      </a:lnTo>
                      <a:lnTo>
                        <a:pt x="315" y="385"/>
                      </a:lnTo>
                      <a:lnTo>
                        <a:pt x="194" y="258"/>
                      </a:lnTo>
                      <a:lnTo>
                        <a:pt x="323" y="244"/>
                      </a:lnTo>
                      <a:lnTo>
                        <a:pt x="423" y="19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14" name="Freeform 32">
                  <a:extLst>
                    <a:ext uri="{FF2B5EF4-FFF2-40B4-BE49-F238E27FC236}">
                      <a16:creationId xmlns:a16="http://schemas.microsoft.com/office/drawing/2014/main" id="{D3BB8371-1F03-E14D-BF7E-EFEFE756E7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7" y="2494"/>
                  <a:ext cx="28" cy="22"/>
                </a:xfrm>
                <a:custGeom>
                  <a:avLst/>
                  <a:gdLst>
                    <a:gd name="T0" fmla="*/ 0 w 505"/>
                    <a:gd name="T1" fmla="*/ 0 h 401"/>
                    <a:gd name="T2" fmla="*/ 0 w 505"/>
                    <a:gd name="T3" fmla="*/ 0 h 401"/>
                    <a:gd name="T4" fmla="*/ 0 w 505"/>
                    <a:gd name="T5" fmla="*/ 0 h 401"/>
                    <a:gd name="T6" fmla="*/ 0 w 505"/>
                    <a:gd name="T7" fmla="*/ 0 h 401"/>
                    <a:gd name="T8" fmla="*/ 0 w 505"/>
                    <a:gd name="T9" fmla="*/ 0 h 401"/>
                    <a:gd name="T10" fmla="*/ 0 w 505"/>
                    <a:gd name="T11" fmla="*/ 0 h 401"/>
                    <a:gd name="T12" fmla="*/ 0 w 505"/>
                    <a:gd name="T13" fmla="*/ 0 h 401"/>
                    <a:gd name="T14" fmla="*/ 0 w 505"/>
                    <a:gd name="T15" fmla="*/ 0 h 401"/>
                    <a:gd name="T16" fmla="*/ 0 w 505"/>
                    <a:gd name="T17" fmla="*/ 0 h 401"/>
                    <a:gd name="T18" fmla="*/ 0 w 505"/>
                    <a:gd name="T19" fmla="*/ 0 h 40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505" h="401">
                      <a:moveTo>
                        <a:pt x="505" y="401"/>
                      </a:moveTo>
                      <a:lnTo>
                        <a:pt x="411" y="401"/>
                      </a:lnTo>
                      <a:lnTo>
                        <a:pt x="180" y="346"/>
                      </a:lnTo>
                      <a:lnTo>
                        <a:pt x="0" y="192"/>
                      </a:lnTo>
                      <a:lnTo>
                        <a:pt x="219" y="219"/>
                      </a:lnTo>
                      <a:lnTo>
                        <a:pt x="151" y="75"/>
                      </a:lnTo>
                      <a:lnTo>
                        <a:pt x="31" y="0"/>
                      </a:lnTo>
                      <a:lnTo>
                        <a:pt x="193" y="90"/>
                      </a:lnTo>
                      <a:lnTo>
                        <a:pt x="345" y="323"/>
                      </a:lnTo>
                      <a:lnTo>
                        <a:pt x="505" y="40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15" name="Freeform 33">
                  <a:extLst>
                    <a:ext uri="{FF2B5EF4-FFF2-40B4-BE49-F238E27FC236}">
                      <a16:creationId xmlns:a16="http://schemas.microsoft.com/office/drawing/2014/main" id="{695BA50B-2D87-1BFE-1CA6-20ABD0C804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30" y="2493"/>
                  <a:ext cx="57" cy="49"/>
                </a:xfrm>
                <a:custGeom>
                  <a:avLst/>
                  <a:gdLst>
                    <a:gd name="T0" fmla="*/ 0 w 1041"/>
                    <a:gd name="T1" fmla="*/ 0 h 874"/>
                    <a:gd name="T2" fmla="*/ 0 w 1041"/>
                    <a:gd name="T3" fmla="*/ 0 h 874"/>
                    <a:gd name="T4" fmla="*/ 0 w 1041"/>
                    <a:gd name="T5" fmla="*/ 0 h 874"/>
                    <a:gd name="T6" fmla="*/ 0 w 1041"/>
                    <a:gd name="T7" fmla="*/ 0 h 874"/>
                    <a:gd name="T8" fmla="*/ 0 w 1041"/>
                    <a:gd name="T9" fmla="*/ 0 h 874"/>
                    <a:gd name="T10" fmla="*/ 0 w 1041"/>
                    <a:gd name="T11" fmla="*/ 0 h 874"/>
                    <a:gd name="T12" fmla="*/ 0 w 1041"/>
                    <a:gd name="T13" fmla="*/ 0 h 874"/>
                    <a:gd name="T14" fmla="*/ 0 w 1041"/>
                    <a:gd name="T15" fmla="*/ 0 h 874"/>
                    <a:gd name="T16" fmla="*/ 0 w 1041"/>
                    <a:gd name="T17" fmla="*/ 0 h 874"/>
                    <a:gd name="T18" fmla="*/ 0 w 1041"/>
                    <a:gd name="T19" fmla="*/ 0 h 874"/>
                    <a:gd name="T20" fmla="*/ 0 w 1041"/>
                    <a:gd name="T21" fmla="*/ 0 h 874"/>
                    <a:gd name="T22" fmla="*/ 0 w 1041"/>
                    <a:gd name="T23" fmla="*/ 0 h 874"/>
                    <a:gd name="T24" fmla="*/ 0 w 1041"/>
                    <a:gd name="T25" fmla="*/ 0 h 874"/>
                    <a:gd name="T26" fmla="*/ 0 w 1041"/>
                    <a:gd name="T27" fmla="*/ 0 h 874"/>
                    <a:gd name="T28" fmla="*/ 0 w 1041"/>
                    <a:gd name="T29" fmla="*/ 0 h 874"/>
                    <a:gd name="T30" fmla="*/ 0 w 1041"/>
                    <a:gd name="T31" fmla="*/ 0 h 874"/>
                    <a:gd name="T32" fmla="*/ 0 w 1041"/>
                    <a:gd name="T33" fmla="*/ 0 h 874"/>
                    <a:gd name="T34" fmla="*/ 0 w 1041"/>
                    <a:gd name="T35" fmla="*/ 0 h 874"/>
                    <a:gd name="T36" fmla="*/ 0 w 1041"/>
                    <a:gd name="T37" fmla="*/ 0 h 874"/>
                    <a:gd name="T38" fmla="*/ 0 w 1041"/>
                    <a:gd name="T39" fmla="*/ 0 h 874"/>
                    <a:gd name="T40" fmla="*/ 0 w 1041"/>
                    <a:gd name="T41" fmla="*/ 0 h 874"/>
                    <a:gd name="T42" fmla="*/ 0 w 1041"/>
                    <a:gd name="T43" fmla="*/ 0 h 874"/>
                    <a:gd name="T44" fmla="*/ 0 w 1041"/>
                    <a:gd name="T45" fmla="*/ 0 h 874"/>
                    <a:gd name="T46" fmla="*/ 0 w 1041"/>
                    <a:gd name="T47" fmla="*/ 0 h 874"/>
                    <a:gd name="T48" fmla="*/ 0 w 1041"/>
                    <a:gd name="T49" fmla="*/ 0 h 874"/>
                    <a:gd name="T50" fmla="*/ 0 w 1041"/>
                    <a:gd name="T51" fmla="*/ 0 h 874"/>
                    <a:gd name="T52" fmla="*/ 0 w 1041"/>
                    <a:gd name="T53" fmla="*/ 0 h 874"/>
                    <a:gd name="T54" fmla="*/ 0 w 1041"/>
                    <a:gd name="T55" fmla="*/ 0 h 874"/>
                    <a:gd name="T56" fmla="*/ 0 w 1041"/>
                    <a:gd name="T57" fmla="*/ 0 h 874"/>
                    <a:gd name="T58" fmla="*/ 0 w 1041"/>
                    <a:gd name="T59" fmla="*/ 0 h 874"/>
                    <a:gd name="T60" fmla="*/ 0 w 1041"/>
                    <a:gd name="T61" fmla="*/ 0 h 874"/>
                    <a:gd name="T62" fmla="*/ 0 w 1041"/>
                    <a:gd name="T63" fmla="*/ 0 h 874"/>
                    <a:gd name="T64" fmla="*/ 0 w 1041"/>
                    <a:gd name="T65" fmla="*/ 0 h 874"/>
                    <a:gd name="T66" fmla="*/ 0 w 1041"/>
                    <a:gd name="T67" fmla="*/ 0 h 874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1041" h="874">
                      <a:moveTo>
                        <a:pt x="969" y="473"/>
                      </a:moveTo>
                      <a:lnTo>
                        <a:pt x="853" y="473"/>
                      </a:lnTo>
                      <a:lnTo>
                        <a:pt x="651" y="426"/>
                      </a:lnTo>
                      <a:lnTo>
                        <a:pt x="470" y="308"/>
                      </a:lnTo>
                      <a:lnTo>
                        <a:pt x="319" y="269"/>
                      </a:lnTo>
                      <a:lnTo>
                        <a:pt x="438" y="388"/>
                      </a:lnTo>
                      <a:lnTo>
                        <a:pt x="419" y="473"/>
                      </a:lnTo>
                      <a:lnTo>
                        <a:pt x="267" y="371"/>
                      </a:lnTo>
                      <a:lnTo>
                        <a:pt x="176" y="0"/>
                      </a:lnTo>
                      <a:lnTo>
                        <a:pt x="129" y="11"/>
                      </a:lnTo>
                      <a:lnTo>
                        <a:pt x="97" y="101"/>
                      </a:lnTo>
                      <a:lnTo>
                        <a:pt x="0" y="230"/>
                      </a:lnTo>
                      <a:lnTo>
                        <a:pt x="0" y="396"/>
                      </a:lnTo>
                      <a:lnTo>
                        <a:pt x="156" y="735"/>
                      </a:lnTo>
                      <a:lnTo>
                        <a:pt x="260" y="643"/>
                      </a:lnTo>
                      <a:lnTo>
                        <a:pt x="407" y="786"/>
                      </a:lnTo>
                      <a:lnTo>
                        <a:pt x="479" y="786"/>
                      </a:lnTo>
                      <a:lnTo>
                        <a:pt x="407" y="643"/>
                      </a:lnTo>
                      <a:lnTo>
                        <a:pt x="579" y="786"/>
                      </a:lnTo>
                      <a:lnTo>
                        <a:pt x="682" y="799"/>
                      </a:lnTo>
                      <a:lnTo>
                        <a:pt x="571" y="874"/>
                      </a:lnTo>
                      <a:lnTo>
                        <a:pt x="861" y="874"/>
                      </a:lnTo>
                      <a:lnTo>
                        <a:pt x="747" y="735"/>
                      </a:lnTo>
                      <a:lnTo>
                        <a:pt x="900" y="786"/>
                      </a:lnTo>
                      <a:lnTo>
                        <a:pt x="1041" y="745"/>
                      </a:lnTo>
                      <a:lnTo>
                        <a:pt x="912" y="745"/>
                      </a:lnTo>
                      <a:lnTo>
                        <a:pt x="798" y="657"/>
                      </a:lnTo>
                      <a:lnTo>
                        <a:pt x="892" y="643"/>
                      </a:lnTo>
                      <a:lnTo>
                        <a:pt x="953" y="604"/>
                      </a:lnTo>
                      <a:lnTo>
                        <a:pt x="861" y="592"/>
                      </a:lnTo>
                      <a:lnTo>
                        <a:pt x="759" y="551"/>
                      </a:lnTo>
                      <a:lnTo>
                        <a:pt x="881" y="551"/>
                      </a:lnTo>
                      <a:lnTo>
                        <a:pt x="822" y="503"/>
                      </a:lnTo>
                      <a:lnTo>
                        <a:pt x="969" y="47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16" name="Freeform 34">
                  <a:extLst>
                    <a:ext uri="{FF2B5EF4-FFF2-40B4-BE49-F238E27FC236}">
                      <a16:creationId xmlns:a16="http://schemas.microsoft.com/office/drawing/2014/main" id="{E9D22C05-6F09-14B1-EFD9-BD37B837006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43" y="2537"/>
                  <a:ext cx="10" cy="17"/>
                </a:xfrm>
                <a:custGeom>
                  <a:avLst/>
                  <a:gdLst>
                    <a:gd name="T0" fmla="*/ 0 w 179"/>
                    <a:gd name="T1" fmla="*/ 0 h 307"/>
                    <a:gd name="T2" fmla="*/ 0 w 179"/>
                    <a:gd name="T3" fmla="*/ 0 h 307"/>
                    <a:gd name="T4" fmla="*/ 0 w 179"/>
                    <a:gd name="T5" fmla="*/ 0 h 307"/>
                    <a:gd name="T6" fmla="*/ 0 w 179"/>
                    <a:gd name="T7" fmla="*/ 0 h 307"/>
                    <a:gd name="T8" fmla="*/ 0 w 179"/>
                    <a:gd name="T9" fmla="*/ 0 h 307"/>
                    <a:gd name="T10" fmla="*/ 0 w 179"/>
                    <a:gd name="T11" fmla="*/ 0 h 307"/>
                    <a:gd name="T12" fmla="*/ 0 w 179"/>
                    <a:gd name="T13" fmla="*/ 0 h 307"/>
                    <a:gd name="T14" fmla="*/ 0 w 179"/>
                    <a:gd name="T15" fmla="*/ 0 h 307"/>
                    <a:gd name="T16" fmla="*/ 0 w 179"/>
                    <a:gd name="T17" fmla="*/ 0 h 30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9" h="307">
                      <a:moveTo>
                        <a:pt x="27" y="0"/>
                      </a:moveTo>
                      <a:lnTo>
                        <a:pt x="27" y="51"/>
                      </a:lnTo>
                      <a:lnTo>
                        <a:pt x="0" y="129"/>
                      </a:lnTo>
                      <a:lnTo>
                        <a:pt x="97" y="307"/>
                      </a:lnTo>
                      <a:lnTo>
                        <a:pt x="108" y="231"/>
                      </a:lnTo>
                      <a:lnTo>
                        <a:pt x="87" y="184"/>
                      </a:lnTo>
                      <a:lnTo>
                        <a:pt x="179" y="99"/>
                      </a:lnTo>
                      <a:lnTo>
                        <a:pt x="97" y="0"/>
                      </a:lnTo>
                      <a:lnTo>
                        <a:pt x="27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17" name="Freeform 35">
                  <a:extLst>
                    <a:ext uri="{FF2B5EF4-FFF2-40B4-BE49-F238E27FC236}">
                      <a16:creationId xmlns:a16="http://schemas.microsoft.com/office/drawing/2014/main" id="{2886B590-45B8-C087-043A-56491573E8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7" y="2579"/>
                  <a:ext cx="15" cy="30"/>
                </a:xfrm>
                <a:custGeom>
                  <a:avLst/>
                  <a:gdLst>
                    <a:gd name="T0" fmla="*/ 0 w 267"/>
                    <a:gd name="T1" fmla="*/ 0 h 540"/>
                    <a:gd name="T2" fmla="*/ 0 w 267"/>
                    <a:gd name="T3" fmla="*/ 0 h 540"/>
                    <a:gd name="T4" fmla="*/ 0 w 267"/>
                    <a:gd name="T5" fmla="*/ 0 h 540"/>
                    <a:gd name="T6" fmla="*/ 0 w 267"/>
                    <a:gd name="T7" fmla="*/ 0 h 540"/>
                    <a:gd name="T8" fmla="*/ 0 w 267"/>
                    <a:gd name="T9" fmla="*/ 0 h 540"/>
                    <a:gd name="T10" fmla="*/ 0 w 267"/>
                    <a:gd name="T11" fmla="*/ 0 h 540"/>
                    <a:gd name="T12" fmla="*/ 0 w 267"/>
                    <a:gd name="T13" fmla="*/ 0 h 540"/>
                    <a:gd name="T14" fmla="*/ 0 w 267"/>
                    <a:gd name="T15" fmla="*/ 0 h 540"/>
                    <a:gd name="T16" fmla="*/ 0 w 267"/>
                    <a:gd name="T17" fmla="*/ 0 h 540"/>
                    <a:gd name="T18" fmla="*/ 0 w 267"/>
                    <a:gd name="T19" fmla="*/ 0 h 540"/>
                    <a:gd name="T20" fmla="*/ 0 w 267"/>
                    <a:gd name="T21" fmla="*/ 0 h 540"/>
                    <a:gd name="T22" fmla="*/ 0 w 267"/>
                    <a:gd name="T23" fmla="*/ 0 h 540"/>
                    <a:gd name="T24" fmla="*/ 0 w 267"/>
                    <a:gd name="T25" fmla="*/ 0 h 540"/>
                    <a:gd name="T26" fmla="*/ 0 w 267"/>
                    <a:gd name="T27" fmla="*/ 0 h 540"/>
                    <a:gd name="T28" fmla="*/ 0 w 267"/>
                    <a:gd name="T29" fmla="*/ 0 h 540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267" h="540">
                      <a:moveTo>
                        <a:pt x="95" y="64"/>
                      </a:moveTo>
                      <a:lnTo>
                        <a:pt x="39" y="105"/>
                      </a:lnTo>
                      <a:lnTo>
                        <a:pt x="29" y="180"/>
                      </a:lnTo>
                      <a:lnTo>
                        <a:pt x="86" y="166"/>
                      </a:lnTo>
                      <a:lnTo>
                        <a:pt x="47" y="258"/>
                      </a:lnTo>
                      <a:lnTo>
                        <a:pt x="95" y="283"/>
                      </a:lnTo>
                      <a:lnTo>
                        <a:pt x="8" y="413"/>
                      </a:lnTo>
                      <a:lnTo>
                        <a:pt x="66" y="377"/>
                      </a:lnTo>
                      <a:lnTo>
                        <a:pt x="0" y="540"/>
                      </a:lnTo>
                      <a:lnTo>
                        <a:pt x="189" y="359"/>
                      </a:lnTo>
                      <a:lnTo>
                        <a:pt x="267" y="111"/>
                      </a:lnTo>
                      <a:lnTo>
                        <a:pt x="205" y="111"/>
                      </a:lnTo>
                      <a:lnTo>
                        <a:pt x="117" y="129"/>
                      </a:lnTo>
                      <a:lnTo>
                        <a:pt x="136" y="0"/>
                      </a:lnTo>
                      <a:lnTo>
                        <a:pt x="95" y="6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18" name="Freeform 36">
                  <a:extLst>
                    <a:ext uri="{FF2B5EF4-FFF2-40B4-BE49-F238E27FC236}">
                      <a16:creationId xmlns:a16="http://schemas.microsoft.com/office/drawing/2014/main" id="{10DB640A-9011-B6A7-C6A4-A4CA1A43D3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17" y="2458"/>
                  <a:ext cx="46" cy="45"/>
                </a:xfrm>
                <a:custGeom>
                  <a:avLst/>
                  <a:gdLst>
                    <a:gd name="T0" fmla="*/ 0 w 834"/>
                    <a:gd name="T1" fmla="*/ 0 h 811"/>
                    <a:gd name="T2" fmla="*/ 0 w 834"/>
                    <a:gd name="T3" fmla="*/ 0 h 811"/>
                    <a:gd name="T4" fmla="*/ 0 w 834"/>
                    <a:gd name="T5" fmla="*/ 0 h 811"/>
                    <a:gd name="T6" fmla="*/ 0 w 834"/>
                    <a:gd name="T7" fmla="*/ 0 h 811"/>
                    <a:gd name="T8" fmla="*/ 0 w 834"/>
                    <a:gd name="T9" fmla="*/ 0 h 811"/>
                    <a:gd name="T10" fmla="*/ 0 w 834"/>
                    <a:gd name="T11" fmla="*/ 0 h 811"/>
                    <a:gd name="T12" fmla="*/ 0 w 834"/>
                    <a:gd name="T13" fmla="*/ 0 h 811"/>
                    <a:gd name="T14" fmla="*/ 0 w 834"/>
                    <a:gd name="T15" fmla="*/ 0 h 811"/>
                    <a:gd name="T16" fmla="*/ 0 w 834"/>
                    <a:gd name="T17" fmla="*/ 0 h 811"/>
                    <a:gd name="T18" fmla="*/ 0 w 834"/>
                    <a:gd name="T19" fmla="*/ 0 h 811"/>
                    <a:gd name="T20" fmla="*/ 0 w 834"/>
                    <a:gd name="T21" fmla="*/ 0 h 811"/>
                    <a:gd name="T22" fmla="*/ 0 w 834"/>
                    <a:gd name="T23" fmla="*/ 0 h 811"/>
                    <a:gd name="T24" fmla="*/ 0 w 834"/>
                    <a:gd name="T25" fmla="*/ 0 h 811"/>
                    <a:gd name="T26" fmla="*/ 0 w 834"/>
                    <a:gd name="T27" fmla="*/ 0 h 811"/>
                    <a:gd name="T28" fmla="*/ 0 w 834"/>
                    <a:gd name="T29" fmla="*/ 0 h 811"/>
                    <a:gd name="T30" fmla="*/ 0 w 834"/>
                    <a:gd name="T31" fmla="*/ 0 h 811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834" h="811">
                      <a:moveTo>
                        <a:pt x="0" y="811"/>
                      </a:moveTo>
                      <a:lnTo>
                        <a:pt x="124" y="607"/>
                      </a:lnTo>
                      <a:lnTo>
                        <a:pt x="333" y="513"/>
                      </a:lnTo>
                      <a:lnTo>
                        <a:pt x="204" y="513"/>
                      </a:lnTo>
                      <a:lnTo>
                        <a:pt x="563" y="298"/>
                      </a:lnTo>
                      <a:lnTo>
                        <a:pt x="402" y="298"/>
                      </a:lnTo>
                      <a:lnTo>
                        <a:pt x="574" y="179"/>
                      </a:lnTo>
                      <a:lnTo>
                        <a:pt x="723" y="179"/>
                      </a:lnTo>
                      <a:lnTo>
                        <a:pt x="493" y="105"/>
                      </a:lnTo>
                      <a:lnTo>
                        <a:pt x="834" y="39"/>
                      </a:lnTo>
                      <a:lnTo>
                        <a:pt x="737" y="0"/>
                      </a:lnTo>
                      <a:lnTo>
                        <a:pt x="355" y="105"/>
                      </a:lnTo>
                      <a:lnTo>
                        <a:pt x="62" y="386"/>
                      </a:lnTo>
                      <a:lnTo>
                        <a:pt x="355" y="208"/>
                      </a:lnTo>
                      <a:lnTo>
                        <a:pt x="103" y="478"/>
                      </a:lnTo>
                      <a:lnTo>
                        <a:pt x="0" y="81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19" name="Freeform 37">
                  <a:extLst>
                    <a:ext uri="{FF2B5EF4-FFF2-40B4-BE49-F238E27FC236}">
                      <a16:creationId xmlns:a16="http://schemas.microsoft.com/office/drawing/2014/main" id="{54DA26B5-5571-17D8-F685-D6EF88DEA73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55" y="2461"/>
                  <a:ext cx="76" cy="127"/>
                </a:xfrm>
                <a:custGeom>
                  <a:avLst/>
                  <a:gdLst>
                    <a:gd name="T0" fmla="*/ 0 w 1364"/>
                    <a:gd name="T1" fmla="*/ 0 h 2279"/>
                    <a:gd name="T2" fmla="*/ 0 w 1364"/>
                    <a:gd name="T3" fmla="*/ 0 h 2279"/>
                    <a:gd name="T4" fmla="*/ 0 w 1364"/>
                    <a:gd name="T5" fmla="*/ 0 h 2279"/>
                    <a:gd name="T6" fmla="*/ 0 w 1364"/>
                    <a:gd name="T7" fmla="*/ 0 h 2279"/>
                    <a:gd name="T8" fmla="*/ 0 w 1364"/>
                    <a:gd name="T9" fmla="*/ 0 h 2279"/>
                    <a:gd name="T10" fmla="*/ 0 w 1364"/>
                    <a:gd name="T11" fmla="*/ 0 h 2279"/>
                    <a:gd name="T12" fmla="*/ 0 w 1364"/>
                    <a:gd name="T13" fmla="*/ 0 h 2279"/>
                    <a:gd name="T14" fmla="*/ 0 w 1364"/>
                    <a:gd name="T15" fmla="*/ 0 h 2279"/>
                    <a:gd name="T16" fmla="*/ 0 w 1364"/>
                    <a:gd name="T17" fmla="*/ 0 h 2279"/>
                    <a:gd name="T18" fmla="*/ 0 w 1364"/>
                    <a:gd name="T19" fmla="*/ 0 h 2279"/>
                    <a:gd name="T20" fmla="*/ 0 w 1364"/>
                    <a:gd name="T21" fmla="*/ 0 h 2279"/>
                    <a:gd name="T22" fmla="*/ 0 w 1364"/>
                    <a:gd name="T23" fmla="*/ 0 h 2279"/>
                    <a:gd name="T24" fmla="*/ 0 w 1364"/>
                    <a:gd name="T25" fmla="*/ 0 h 2279"/>
                    <a:gd name="T26" fmla="*/ 0 w 1364"/>
                    <a:gd name="T27" fmla="*/ 0 h 2279"/>
                    <a:gd name="T28" fmla="*/ 0 w 1364"/>
                    <a:gd name="T29" fmla="*/ 0 h 2279"/>
                    <a:gd name="T30" fmla="*/ 0 w 1364"/>
                    <a:gd name="T31" fmla="*/ 0 h 2279"/>
                    <a:gd name="T32" fmla="*/ 0 w 1364"/>
                    <a:gd name="T33" fmla="*/ 0 h 2279"/>
                    <a:gd name="T34" fmla="*/ 0 w 1364"/>
                    <a:gd name="T35" fmla="*/ 0 h 2279"/>
                    <a:gd name="T36" fmla="*/ 0 w 1364"/>
                    <a:gd name="T37" fmla="*/ 0 h 2279"/>
                    <a:gd name="T38" fmla="*/ 0 w 1364"/>
                    <a:gd name="T39" fmla="*/ 0 h 2279"/>
                    <a:gd name="T40" fmla="*/ 0 w 1364"/>
                    <a:gd name="T41" fmla="*/ 0 h 2279"/>
                    <a:gd name="T42" fmla="*/ 0 w 1364"/>
                    <a:gd name="T43" fmla="*/ 0 h 2279"/>
                    <a:gd name="T44" fmla="*/ 0 w 1364"/>
                    <a:gd name="T45" fmla="*/ 0 h 2279"/>
                    <a:gd name="T46" fmla="*/ 0 w 1364"/>
                    <a:gd name="T47" fmla="*/ 0 h 2279"/>
                    <a:gd name="T48" fmla="*/ 0 w 1364"/>
                    <a:gd name="T49" fmla="*/ 0 h 2279"/>
                    <a:gd name="T50" fmla="*/ 0 w 1364"/>
                    <a:gd name="T51" fmla="*/ 0 h 2279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1364" h="2279">
                      <a:moveTo>
                        <a:pt x="1364" y="0"/>
                      </a:moveTo>
                      <a:lnTo>
                        <a:pt x="1165" y="115"/>
                      </a:lnTo>
                      <a:lnTo>
                        <a:pt x="793" y="543"/>
                      </a:lnTo>
                      <a:lnTo>
                        <a:pt x="562" y="1289"/>
                      </a:lnTo>
                      <a:lnTo>
                        <a:pt x="276" y="1803"/>
                      </a:lnTo>
                      <a:lnTo>
                        <a:pt x="27" y="1999"/>
                      </a:lnTo>
                      <a:lnTo>
                        <a:pt x="0" y="2113"/>
                      </a:lnTo>
                      <a:lnTo>
                        <a:pt x="57" y="2242"/>
                      </a:lnTo>
                      <a:lnTo>
                        <a:pt x="190" y="2279"/>
                      </a:lnTo>
                      <a:lnTo>
                        <a:pt x="107" y="2218"/>
                      </a:lnTo>
                      <a:lnTo>
                        <a:pt x="88" y="2113"/>
                      </a:lnTo>
                      <a:lnTo>
                        <a:pt x="231" y="2007"/>
                      </a:lnTo>
                      <a:lnTo>
                        <a:pt x="310" y="2007"/>
                      </a:lnTo>
                      <a:lnTo>
                        <a:pt x="360" y="2154"/>
                      </a:lnTo>
                      <a:lnTo>
                        <a:pt x="503" y="2049"/>
                      </a:lnTo>
                      <a:lnTo>
                        <a:pt x="599" y="1842"/>
                      </a:lnTo>
                      <a:lnTo>
                        <a:pt x="752" y="1674"/>
                      </a:lnTo>
                      <a:lnTo>
                        <a:pt x="509" y="1803"/>
                      </a:lnTo>
                      <a:lnTo>
                        <a:pt x="579" y="1557"/>
                      </a:lnTo>
                      <a:lnTo>
                        <a:pt x="772" y="1316"/>
                      </a:lnTo>
                      <a:lnTo>
                        <a:pt x="900" y="811"/>
                      </a:lnTo>
                      <a:lnTo>
                        <a:pt x="731" y="1261"/>
                      </a:lnTo>
                      <a:lnTo>
                        <a:pt x="721" y="1084"/>
                      </a:lnTo>
                      <a:lnTo>
                        <a:pt x="871" y="528"/>
                      </a:lnTo>
                      <a:lnTo>
                        <a:pt x="1181" y="128"/>
                      </a:lnTo>
                      <a:lnTo>
                        <a:pt x="136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20" name="Freeform 38">
                  <a:extLst>
                    <a:ext uri="{FF2B5EF4-FFF2-40B4-BE49-F238E27FC236}">
                      <a16:creationId xmlns:a16="http://schemas.microsoft.com/office/drawing/2014/main" id="{36B799ED-87A1-1B9D-E7D2-4C43AD5CAD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43" y="2581"/>
                  <a:ext cx="15" cy="18"/>
                </a:xfrm>
                <a:custGeom>
                  <a:avLst/>
                  <a:gdLst>
                    <a:gd name="T0" fmla="*/ 0 w 272"/>
                    <a:gd name="T1" fmla="*/ 0 h 308"/>
                    <a:gd name="T2" fmla="*/ 0 w 272"/>
                    <a:gd name="T3" fmla="*/ 0 h 308"/>
                    <a:gd name="T4" fmla="*/ 0 w 272"/>
                    <a:gd name="T5" fmla="*/ 0 h 308"/>
                    <a:gd name="T6" fmla="*/ 0 w 272"/>
                    <a:gd name="T7" fmla="*/ 0 h 308"/>
                    <a:gd name="T8" fmla="*/ 0 w 272"/>
                    <a:gd name="T9" fmla="*/ 0 h 308"/>
                    <a:gd name="T10" fmla="*/ 0 w 272"/>
                    <a:gd name="T11" fmla="*/ 0 h 308"/>
                    <a:gd name="T12" fmla="*/ 0 w 272"/>
                    <a:gd name="T13" fmla="*/ 0 h 308"/>
                    <a:gd name="T14" fmla="*/ 0 w 272"/>
                    <a:gd name="T15" fmla="*/ 0 h 30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72" h="308">
                      <a:moveTo>
                        <a:pt x="272" y="129"/>
                      </a:moveTo>
                      <a:lnTo>
                        <a:pt x="200" y="115"/>
                      </a:lnTo>
                      <a:lnTo>
                        <a:pt x="131" y="0"/>
                      </a:lnTo>
                      <a:lnTo>
                        <a:pt x="71" y="138"/>
                      </a:lnTo>
                      <a:lnTo>
                        <a:pt x="71" y="217"/>
                      </a:lnTo>
                      <a:lnTo>
                        <a:pt x="0" y="308"/>
                      </a:lnTo>
                      <a:lnTo>
                        <a:pt x="182" y="232"/>
                      </a:lnTo>
                      <a:lnTo>
                        <a:pt x="272" y="12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21" name="Freeform 39">
                  <a:extLst>
                    <a:ext uri="{FF2B5EF4-FFF2-40B4-BE49-F238E27FC236}">
                      <a16:creationId xmlns:a16="http://schemas.microsoft.com/office/drawing/2014/main" id="{0930E2F1-367B-B560-B648-B647963329F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1" y="2517"/>
                  <a:ext cx="24" cy="67"/>
                </a:xfrm>
                <a:custGeom>
                  <a:avLst/>
                  <a:gdLst>
                    <a:gd name="T0" fmla="*/ 0 w 432"/>
                    <a:gd name="T1" fmla="*/ 0 h 1198"/>
                    <a:gd name="T2" fmla="*/ 0 w 432"/>
                    <a:gd name="T3" fmla="*/ 0 h 1198"/>
                    <a:gd name="T4" fmla="*/ 0 w 432"/>
                    <a:gd name="T5" fmla="*/ 0 h 1198"/>
                    <a:gd name="T6" fmla="*/ 0 w 432"/>
                    <a:gd name="T7" fmla="*/ 0 h 1198"/>
                    <a:gd name="T8" fmla="*/ 0 w 432"/>
                    <a:gd name="T9" fmla="*/ 0 h 1198"/>
                    <a:gd name="T10" fmla="*/ 0 w 432"/>
                    <a:gd name="T11" fmla="*/ 0 h 1198"/>
                    <a:gd name="T12" fmla="*/ 0 w 432"/>
                    <a:gd name="T13" fmla="*/ 0 h 1198"/>
                    <a:gd name="T14" fmla="*/ 0 w 432"/>
                    <a:gd name="T15" fmla="*/ 0 h 1198"/>
                    <a:gd name="T16" fmla="*/ 0 w 432"/>
                    <a:gd name="T17" fmla="*/ 0 h 1198"/>
                    <a:gd name="T18" fmla="*/ 0 w 432"/>
                    <a:gd name="T19" fmla="*/ 0 h 1198"/>
                    <a:gd name="T20" fmla="*/ 0 w 432"/>
                    <a:gd name="T21" fmla="*/ 0 h 1198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432" h="1198">
                      <a:moveTo>
                        <a:pt x="432" y="0"/>
                      </a:moveTo>
                      <a:lnTo>
                        <a:pt x="241" y="667"/>
                      </a:lnTo>
                      <a:lnTo>
                        <a:pt x="19" y="992"/>
                      </a:lnTo>
                      <a:lnTo>
                        <a:pt x="112" y="939"/>
                      </a:lnTo>
                      <a:lnTo>
                        <a:pt x="81" y="1069"/>
                      </a:lnTo>
                      <a:lnTo>
                        <a:pt x="0" y="1198"/>
                      </a:lnTo>
                      <a:lnTo>
                        <a:pt x="251" y="912"/>
                      </a:lnTo>
                      <a:lnTo>
                        <a:pt x="354" y="679"/>
                      </a:lnTo>
                      <a:lnTo>
                        <a:pt x="143" y="925"/>
                      </a:lnTo>
                      <a:lnTo>
                        <a:pt x="268" y="667"/>
                      </a:lnTo>
                      <a:lnTo>
                        <a:pt x="43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22" name="Freeform 40">
                  <a:extLst>
                    <a:ext uri="{FF2B5EF4-FFF2-40B4-BE49-F238E27FC236}">
                      <a16:creationId xmlns:a16="http://schemas.microsoft.com/office/drawing/2014/main" id="{8116232A-B140-EA5C-A434-F14F6860637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36" y="2563"/>
                  <a:ext cx="10" cy="11"/>
                </a:xfrm>
                <a:custGeom>
                  <a:avLst/>
                  <a:gdLst>
                    <a:gd name="T0" fmla="*/ 0 w 174"/>
                    <a:gd name="T1" fmla="*/ 0 h 196"/>
                    <a:gd name="T2" fmla="*/ 0 w 174"/>
                    <a:gd name="T3" fmla="*/ 0 h 196"/>
                    <a:gd name="T4" fmla="*/ 0 w 174"/>
                    <a:gd name="T5" fmla="*/ 0 h 196"/>
                    <a:gd name="T6" fmla="*/ 0 w 174"/>
                    <a:gd name="T7" fmla="*/ 0 h 196"/>
                    <a:gd name="T8" fmla="*/ 0 w 174"/>
                    <a:gd name="T9" fmla="*/ 0 h 196"/>
                    <a:gd name="T10" fmla="*/ 0 w 174"/>
                    <a:gd name="T11" fmla="*/ 0 h 196"/>
                    <a:gd name="T12" fmla="*/ 0 w 174"/>
                    <a:gd name="T13" fmla="*/ 0 h 196"/>
                    <a:gd name="T14" fmla="*/ 0 w 174"/>
                    <a:gd name="T15" fmla="*/ 0 h 19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74" h="196">
                      <a:moveTo>
                        <a:pt x="49" y="25"/>
                      </a:moveTo>
                      <a:lnTo>
                        <a:pt x="0" y="103"/>
                      </a:lnTo>
                      <a:lnTo>
                        <a:pt x="100" y="196"/>
                      </a:lnTo>
                      <a:lnTo>
                        <a:pt x="174" y="103"/>
                      </a:lnTo>
                      <a:lnTo>
                        <a:pt x="100" y="103"/>
                      </a:lnTo>
                      <a:lnTo>
                        <a:pt x="70" y="78"/>
                      </a:lnTo>
                      <a:lnTo>
                        <a:pt x="90" y="0"/>
                      </a:lnTo>
                      <a:lnTo>
                        <a:pt x="49" y="2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23" name="Freeform 41">
                  <a:extLst>
                    <a:ext uri="{FF2B5EF4-FFF2-40B4-BE49-F238E27FC236}">
                      <a16:creationId xmlns:a16="http://schemas.microsoft.com/office/drawing/2014/main" id="{6E580D35-D230-0ADA-D808-74514E65679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20" y="2531"/>
                  <a:ext cx="19" cy="36"/>
                </a:xfrm>
                <a:custGeom>
                  <a:avLst/>
                  <a:gdLst>
                    <a:gd name="T0" fmla="*/ 0 w 346"/>
                    <a:gd name="T1" fmla="*/ 0 h 646"/>
                    <a:gd name="T2" fmla="*/ 0 w 346"/>
                    <a:gd name="T3" fmla="*/ 0 h 646"/>
                    <a:gd name="T4" fmla="*/ 0 w 346"/>
                    <a:gd name="T5" fmla="*/ 0 h 646"/>
                    <a:gd name="T6" fmla="*/ 0 w 346"/>
                    <a:gd name="T7" fmla="*/ 0 h 646"/>
                    <a:gd name="T8" fmla="*/ 0 w 346"/>
                    <a:gd name="T9" fmla="*/ 0 h 646"/>
                    <a:gd name="T10" fmla="*/ 0 w 346"/>
                    <a:gd name="T11" fmla="*/ 0 h 646"/>
                    <a:gd name="T12" fmla="*/ 0 w 346"/>
                    <a:gd name="T13" fmla="*/ 0 h 646"/>
                    <a:gd name="T14" fmla="*/ 0 w 346"/>
                    <a:gd name="T15" fmla="*/ 0 h 646"/>
                    <a:gd name="T16" fmla="*/ 0 w 346"/>
                    <a:gd name="T17" fmla="*/ 0 h 646"/>
                    <a:gd name="T18" fmla="*/ 0 w 346"/>
                    <a:gd name="T19" fmla="*/ 0 h 646"/>
                    <a:gd name="T20" fmla="*/ 0 w 346"/>
                    <a:gd name="T21" fmla="*/ 0 h 646"/>
                    <a:gd name="T22" fmla="*/ 0 w 346"/>
                    <a:gd name="T23" fmla="*/ 0 h 646"/>
                    <a:gd name="T24" fmla="*/ 0 w 346"/>
                    <a:gd name="T25" fmla="*/ 0 h 64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46" h="646">
                      <a:moveTo>
                        <a:pt x="139" y="0"/>
                      </a:moveTo>
                      <a:lnTo>
                        <a:pt x="287" y="119"/>
                      </a:lnTo>
                      <a:lnTo>
                        <a:pt x="346" y="273"/>
                      </a:lnTo>
                      <a:lnTo>
                        <a:pt x="346" y="400"/>
                      </a:lnTo>
                      <a:lnTo>
                        <a:pt x="227" y="646"/>
                      </a:lnTo>
                      <a:lnTo>
                        <a:pt x="248" y="439"/>
                      </a:lnTo>
                      <a:lnTo>
                        <a:pt x="117" y="235"/>
                      </a:lnTo>
                      <a:lnTo>
                        <a:pt x="117" y="390"/>
                      </a:lnTo>
                      <a:lnTo>
                        <a:pt x="0" y="0"/>
                      </a:lnTo>
                      <a:lnTo>
                        <a:pt x="258" y="337"/>
                      </a:lnTo>
                      <a:lnTo>
                        <a:pt x="238" y="194"/>
                      </a:lnTo>
                      <a:lnTo>
                        <a:pt x="149" y="65"/>
                      </a:lnTo>
                      <a:lnTo>
                        <a:pt x="139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24" name="Freeform 42">
                  <a:extLst>
                    <a:ext uri="{FF2B5EF4-FFF2-40B4-BE49-F238E27FC236}">
                      <a16:creationId xmlns:a16="http://schemas.microsoft.com/office/drawing/2014/main" id="{7F8527E6-C959-29BB-4059-B143373B22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09" y="2544"/>
                  <a:ext cx="18" cy="29"/>
                </a:xfrm>
                <a:custGeom>
                  <a:avLst/>
                  <a:gdLst>
                    <a:gd name="T0" fmla="*/ 0 w 323"/>
                    <a:gd name="T1" fmla="*/ 0 h 511"/>
                    <a:gd name="T2" fmla="*/ 0 w 323"/>
                    <a:gd name="T3" fmla="*/ 0 h 511"/>
                    <a:gd name="T4" fmla="*/ 0 w 323"/>
                    <a:gd name="T5" fmla="*/ 0 h 511"/>
                    <a:gd name="T6" fmla="*/ 0 w 323"/>
                    <a:gd name="T7" fmla="*/ 0 h 511"/>
                    <a:gd name="T8" fmla="*/ 0 w 323"/>
                    <a:gd name="T9" fmla="*/ 0 h 511"/>
                    <a:gd name="T10" fmla="*/ 0 w 323"/>
                    <a:gd name="T11" fmla="*/ 0 h 511"/>
                    <a:gd name="T12" fmla="*/ 0 w 323"/>
                    <a:gd name="T13" fmla="*/ 0 h 511"/>
                    <a:gd name="T14" fmla="*/ 0 w 323"/>
                    <a:gd name="T15" fmla="*/ 0 h 511"/>
                    <a:gd name="T16" fmla="*/ 0 w 323"/>
                    <a:gd name="T17" fmla="*/ 0 h 511"/>
                    <a:gd name="T18" fmla="*/ 0 w 323"/>
                    <a:gd name="T19" fmla="*/ 0 h 51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323" h="511">
                      <a:moveTo>
                        <a:pt x="200" y="0"/>
                      </a:moveTo>
                      <a:lnTo>
                        <a:pt x="323" y="374"/>
                      </a:lnTo>
                      <a:lnTo>
                        <a:pt x="138" y="473"/>
                      </a:lnTo>
                      <a:lnTo>
                        <a:pt x="152" y="358"/>
                      </a:lnTo>
                      <a:lnTo>
                        <a:pt x="0" y="511"/>
                      </a:lnTo>
                      <a:lnTo>
                        <a:pt x="119" y="298"/>
                      </a:lnTo>
                      <a:lnTo>
                        <a:pt x="128" y="114"/>
                      </a:lnTo>
                      <a:lnTo>
                        <a:pt x="200" y="282"/>
                      </a:lnTo>
                      <a:lnTo>
                        <a:pt x="241" y="229"/>
                      </a:lnTo>
                      <a:lnTo>
                        <a:pt x="2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25" name="Freeform 43">
                  <a:extLst>
                    <a:ext uri="{FF2B5EF4-FFF2-40B4-BE49-F238E27FC236}">
                      <a16:creationId xmlns:a16="http://schemas.microsoft.com/office/drawing/2014/main" id="{57208114-0751-0BF6-82A5-64FC179BA7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07" y="2556"/>
                  <a:ext cx="7" cy="11"/>
                </a:xfrm>
                <a:custGeom>
                  <a:avLst/>
                  <a:gdLst>
                    <a:gd name="T0" fmla="*/ 0 w 115"/>
                    <a:gd name="T1" fmla="*/ 0 h 192"/>
                    <a:gd name="T2" fmla="*/ 0 w 115"/>
                    <a:gd name="T3" fmla="*/ 0 h 192"/>
                    <a:gd name="T4" fmla="*/ 0 w 115"/>
                    <a:gd name="T5" fmla="*/ 0 h 192"/>
                    <a:gd name="T6" fmla="*/ 0 w 115"/>
                    <a:gd name="T7" fmla="*/ 0 h 192"/>
                    <a:gd name="T8" fmla="*/ 0 w 115"/>
                    <a:gd name="T9" fmla="*/ 0 h 19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15" h="192">
                      <a:moveTo>
                        <a:pt x="72" y="0"/>
                      </a:moveTo>
                      <a:lnTo>
                        <a:pt x="0" y="192"/>
                      </a:lnTo>
                      <a:lnTo>
                        <a:pt x="115" y="88"/>
                      </a:lnTo>
                      <a:lnTo>
                        <a:pt x="115" y="24"/>
                      </a:lnTo>
                      <a:lnTo>
                        <a:pt x="7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26" name="Freeform 44">
                  <a:extLst>
                    <a:ext uri="{FF2B5EF4-FFF2-40B4-BE49-F238E27FC236}">
                      <a16:creationId xmlns:a16="http://schemas.microsoft.com/office/drawing/2014/main" id="{C53814B4-3AFC-AC84-7E2B-2FC82C9EEC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8" y="2589"/>
                  <a:ext cx="44" cy="80"/>
                </a:xfrm>
                <a:custGeom>
                  <a:avLst/>
                  <a:gdLst>
                    <a:gd name="T0" fmla="*/ 0 w 790"/>
                    <a:gd name="T1" fmla="*/ 0 h 1433"/>
                    <a:gd name="T2" fmla="*/ 0 w 790"/>
                    <a:gd name="T3" fmla="*/ 0 h 1433"/>
                    <a:gd name="T4" fmla="*/ 0 w 790"/>
                    <a:gd name="T5" fmla="*/ 0 h 1433"/>
                    <a:gd name="T6" fmla="*/ 0 w 790"/>
                    <a:gd name="T7" fmla="*/ 0 h 1433"/>
                    <a:gd name="T8" fmla="*/ 0 w 790"/>
                    <a:gd name="T9" fmla="*/ 0 h 1433"/>
                    <a:gd name="T10" fmla="*/ 0 w 790"/>
                    <a:gd name="T11" fmla="*/ 0 h 1433"/>
                    <a:gd name="T12" fmla="*/ 0 w 790"/>
                    <a:gd name="T13" fmla="*/ 0 h 1433"/>
                    <a:gd name="T14" fmla="*/ 0 w 790"/>
                    <a:gd name="T15" fmla="*/ 0 h 1433"/>
                    <a:gd name="T16" fmla="*/ 0 w 790"/>
                    <a:gd name="T17" fmla="*/ 0 h 1433"/>
                    <a:gd name="T18" fmla="*/ 0 w 790"/>
                    <a:gd name="T19" fmla="*/ 0 h 1433"/>
                    <a:gd name="T20" fmla="*/ 0 w 790"/>
                    <a:gd name="T21" fmla="*/ 0 h 1433"/>
                    <a:gd name="T22" fmla="*/ 0 w 790"/>
                    <a:gd name="T23" fmla="*/ 0 h 1433"/>
                    <a:gd name="T24" fmla="*/ 0 w 790"/>
                    <a:gd name="T25" fmla="*/ 0 h 1433"/>
                    <a:gd name="T26" fmla="*/ 0 w 790"/>
                    <a:gd name="T27" fmla="*/ 0 h 1433"/>
                    <a:gd name="T28" fmla="*/ 0 w 790"/>
                    <a:gd name="T29" fmla="*/ 0 h 1433"/>
                    <a:gd name="T30" fmla="*/ 0 w 790"/>
                    <a:gd name="T31" fmla="*/ 0 h 1433"/>
                    <a:gd name="T32" fmla="*/ 0 w 790"/>
                    <a:gd name="T33" fmla="*/ 0 h 1433"/>
                    <a:gd name="T34" fmla="*/ 0 w 790"/>
                    <a:gd name="T35" fmla="*/ 0 h 1433"/>
                    <a:gd name="T36" fmla="*/ 0 w 790"/>
                    <a:gd name="T37" fmla="*/ 0 h 1433"/>
                    <a:gd name="T38" fmla="*/ 0 w 790"/>
                    <a:gd name="T39" fmla="*/ 0 h 1433"/>
                    <a:gd name="T40" fmla="*/ 0 w 790"/>
                    <a:gd name="T41" fmla="*/ 0 h 1433"/>
                    <a:gd name="T42" fmla="*/ 0 w 790"/>
                    <a:gd name="T43" fmla="*/ 0 h 1433"/>
                    <a:gd name="T44" fmla="*/ 0 w 790"/>
                    <a:gd name="T45" fmla="*/ 0 h 1433"/>
                    <a:gd name="T46" fmla="*/ 0 w 790"/>
                    <a:gd name="T47" fmla="*/ 0 h 1433"/>
                    <a:gd name="T48" fmla="*/ 0 w 790"/>
                    <a:gd name="T49" fmla="*/ 0 h 1433"/>
                    <a:gd name="T50" fmla="*/ 0 w 790"/>
                    <a:gd name="T51" fmla="*/ 0 h 1433"/>
                    <a:gd name="T52" fmla="*/ 0 w 790"/>
                    <a:gd name="T53" fmla="*/ 0 h 1433"/>
                    <a:gd name="T54" fmla="*/ 0 w 790"/>
                    <a:gd name="T55" fmla="*/ 0 h 1433"/>
                    <a:gd name="T56" fmla="*/ 0 w 790"/>
                    <a:gd name="T57" fmla="*/ 0 h 1433"/>
                    <a:gd name="T58" fmla="*/ 0 w 790"/>
                    <a:gd name="T59" fmla="*/ 0 h 1433"/>
                    <a:gd name="T60" fmla="*/ 0 w 790"/>
                    <a:gd name="T61" fmla="*/ 0 h 1433"/>
                    <a:gd name="T62" fmla="*/ 0 w 790"/>
                    <a:gd name="T63" fmla="*/ 0 h 1433"/>
                    <a:gd name="T64" fmla="*/ 0 w 790"/>
                    <a:gd name="T65" fmla="*/ 0 h 1433"/>
                    <a:gd name="T66" fmla="*/ 0 w 790"/>
                    <a:gd name="T67" fmla="*/ 0 h 1433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790" h="1433">
                      <a:moveTo>
                        <a:pt x="651" y="39"/>
                      </a:moveTo>
                      <a:lnTo>
                        <a:pt x="614" y="94"/>
                      </a:lnTo>
                      <a:lnTo>
                        <a:pt x="499" y="378"/>
                      </a:lnTo>
                      <a:lnTo>
                        <a:pt x="460" y="94"/>
                      </a:lnTo>
                      <a:lnTo>
                        <a:pt x="409" y="378"/>
                      </a:lnTo>
                      <a:lnTo>
                        <a:pt x="289" y="607"/>
                      </a:lnTo>
                      <a:lnTo>
                        <a:pt x="306" y="351"/>
                      </a:lnTo>
                      <a:lnTo>
                        <a:pt x="209" y="521"/>
                      </a:lnTo>
                      <a:lnTo>
                        <a:pt x="222" y="713"/>
                      </a:lnTo>
                      <a:lnTo>
                        <a:pt x="87" y="494"/>
                      </a:lnTo>
                      <a:lnTo>
                        <a:pt x="72" y="698"/>
                      </a:lnTo>
                      <a:lnTo>
                        <a:pt x="150" y="971"/>
                      </a:lnTo>
                      <a:lnTo>
                        <a:pt x="0" y="879"/>
                      </a:lnTo>
                      <a:lnTo>
                        <a:pt x="119" y="1059"/>
                      </a:lnTo>
                      <a:lnTo>
                        <a:pt x="300" y="1110"/>
                      </a:lnTo>
                      <a:lnTo>
                        <a:pt x="499" y="1433"/>
                      </a:lnTo>
                      <a:lnTo>
                        <a:pt x="542" y="1316"/>
                      </a:lnTo>
                      <a:lnTo>
                        <a:pt x="542" y="1188"/>
                      </a:lnTo>
                      <a:lnTo>
                        <a:pt x="760" y="958"/>
                      </a:lnTo>
                      <a:lnTo>
                        <a:pt x="790" y="792"/>
                      </a:lnTo>
                      <a:lnTo>
                        <a:pt x="721" y="673"/>
                      </a:lnTo>
                      <a:lnTo>
                        <a:pt x="749" y="792"/>
                      </a:lnTo>
                      <a:lnTo>
                        <a:pt x="711" y="879"/>
                      </a:lnTo>
                      <a:lnTo>
                        <a:pt x="532" y="879"/>
                      </a:lnTo>
                      <a:lnTo>
                        <a:pt x="520" y="815"/>
                      </a:lnTo>
                      <a:lnTo>
                        <a:pt x="641" y="644"/>
                      </a:lnTo>
                      <a:lnTo>
                        <a:pt x="702" y="441"/>
                      </a:lnTo>
                      <a:lnTo>
                        <a:pt x="532" y="658"/>
                      </a:lnTo>
                      <a:lnTo>
                        <a:pt x="542" y="466"/>
                      </a:lnTo>
                      <a:lnTo>
                        <a:pt x="641" y="170"/>
                      </a:lnTo>
                      <a:lnTo>
                        <a:pt x="614" y="441"/>
                      </a:lnTo>
                      <a:lnTo>
                        <a:pt x="739" y="0"/>
                      </a:lnTo>
                      <a:lnTo>
                        <a:pt x="670" y="118"/>
                      </a:lnTo>
                      <a:lnTo>
                        <a:pt x="651" y="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27" name="Freeform 45">
                  <a:extLst>
                    <a:ext uri="{FF2B5EF4-FFF2-40B4-BE49-F238E27FC236}">
                      <a16:creationId xmlns:a16="http://schemas.microsoft.com/office/drawing/2014/main" id="{1AF1EDE6-B110-AA59-84E2-D770E123F7E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48" y="2611"/>
                  <a:ext cx="12" cy="11"/>
                </a:xfrm>
                <a:custGeom>
                  <a:avLst/>
                  <a:gdLst>
                    <a:gd name="T0" fmla="*/ 0 w 203"/>
                    <a:gd name="T1" fmla="*/ 0 h 193"/>
                    <a:gd name="T2" fmla="*/ 0 w 203"/>
                    <a:gd name="T3" fmla="*/ 0 h 193"/>
                    <a:gd name="T4" fmla="*/ 0 w 203"/>
                    <a:gd name="T5" fmla="*/ 0 h 193"/>
                    <a:gd name="T6" fmla="*/ 0 w 203"/>
                    <a:gd name="T7" fmla="*/ 0 h 193"/>
                    <a:gd name="T8" fmla="*/ 0 w 203"/>
                    <a:gd name="T9" fmla="*/ 0 h 193"/>
                    <a:gd name="T10" fmla="*/ 0 w 203"/>
                    <a:gd name="T11" fmla="*/ 0 h 193"/>
                    <a:gd name="T12" fmla="*/ 0 w 203"/>
                    <a:gd name="T13" fmla="*/ 0 h 193"/>
                    <a:gd name="T14" fmla="*/ 0 w 203"/>
                    <a:gd name="T15" fmla="*/ 0 h 193"/>
                    <a:gd name="T16" fmla="*/ 0 w 203"/>
                    <a:gd name="T17" fmla="*/ 0 h 193"/>
                    <a:gd name="T18" fmla="*/ 0 w 203"/>
                    <a:gd name="T19" fmla="*/ 0 h 193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203" h="193">
                      <a:moveTo>
                        <a:pt x="41" y="115"/>
                      </a:moveTo>
                      <a:lnTo>
                        <a:pt x="0" y="193"/>
                      </a:lnTo>
                      <a:lnTo>
                        <a:pt x="92" y="180"/>
                      </a:lnTo>
                      <a:lnTo>
                        <a:pt x="152" y="104"/>
                      </a:lnTo>
                      <a:lnTo>
                        <a:pt x="203" y="139"/>
                      </a:lnTo>
                      <a:lnTo>
                        <a:pt x="193" y="0"/>
                      </a:lnTo>
                      <a:lnTo>
                        <a:pt x="152" y="67"/>
                      </a:lnTo>
                      <a:lnTo>
                        <a:pt x="123" y="39"/>
                      </a:lnTo>
                      <a:lnTo>
                        <a:pt x="70" y="104"/>
                      </a:lnTo>
                      <a:lnTo>
                        <a:pt x="41" y="1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28" name="Freeform 46">
                  <a:extLst>
                    <a:ext uri="{FF2B5EF4-FFF2-40B4-BE49-F238E27FC236}">
                      <a16:creationId xmlns:a16="http://schemas.microsoft.com/office/drawing/2014/main" id="{70EA012B-40C9-6F4E-B42B-B77F1F9A02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64" y="2592"/>
                  <a:ext cx="36" cy="38"/>
                </a:xfrm>
                <a:custGeom>
                  <a:avLst/>
                  <a:gdLst>
                    <a:gd name="T0" fmla="*/ 0 w 643"/>
                    <a:gd name="T1" fmla="*/ 0 h 674"/>
                    <a:gd name="T2" fmla="*/ 0 w 643"/>
                    <a:gd name="T3" fmla="*/ 0 h 674"/>
                    <a:gd name="T4" fmla="*/ 0 w 643"/>
                    <a:gd name="T5" fmla="*/ 0 h 674"/>
                    <a:gd name="T6" fmla="*/ 0 w 643"/>
                    <a:gd name="T7" fmla="*/ 0 h 674"/>
                    <a:gd name="T8" fmla="*/ 0 w 643"/>
                    <a:gd name="T9" fmla="*/ 0 h 674"/>
                    <a:gd name="T10" fmla="*/ 0 w 643"/>
                    <a:gd name="T11" fmla="*/ 0 h 674"/>
                    <a:gd name="T12" fmla="*/ 0 w 643"/>
                    <a:gd name="T13" fmla="*/ 0 h 674"/>
                    <a:gd name="T14" fmla="*/ 0 w 643"/>
                    <a:gd name="T15" fmla="*/ 0 h 674"/>
                    <a:gd name="T16" fmla="*/ 0 w 643"/>
                    <a:gd name="T17" fmla="*/ 0 h 674"/>
                    <a:gd name="T18" fmla="*/ 0 w 643"/>
                    <a:gd name="T19" fmla="*/ 0 h 674"/>
                    <a:gd name="T20" fmla="*/ 0 w 643"/>
                    <a:gd name="T21" fmla="*/ 0 h 674"/>
                    <a:gd name="T22" fmla="*/ 0 w 643"/>
                    <a:gd name="T23" fmla="*/ 0 h 674"/>
                    <a:gd name="T24" fmla="*/ 0 w 643"/>
                    <a:gd name="T25" fmla="*/ 0 h 674"/>
                    <a:gd name="T26" fmla="*/ 0 w 643"/>
                    <a:gd name="T27" fmla="*/ 0 h 674"/>
                    <a:gd name="T28" fmla="*/ 0 w 643"/>
                    <a:gd name="T29" fmla="*/ 0 h 674"/>
                    <a:gd name="T30" fmla="*/ 0 w 643"/>
                    <a:gd name="T31" fmla="*/ 0 h 674"/>
                    <a:gd name="T32" fmla="*/ 0 w 643"/>
                    <a:gd name="T33" fmla="*/ 0 h 674"/>
                    <a:gd name="T34" fmla="*/ 0 w 643"/>
                    <a:gd name="T35" fmla="*/ 0 h 674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643" h="674">
                      <a:moveTo>
                        <a:pt x="643" y="402"/>
                      </a:moveTo>
                      <a:lnTo>
                        <a:pt x="549" y="528"/>
                      </a:lnTo>
                      <a:lnTo>
                        <a:pt x="431" y="552"/>
                      </a:lnTo>
                      <a:lnTo>
                        <a:pt x="290" y="552"/>
                      </a:lnTo>
                      <a:lnTo>
                        <a:pt x="50" y="674"/>
                      </a:lnTo>
                      <a:lnTo>
                        <a:pt x="109" y="425"/>
                      </a:lnTo>
                      <a:lnTo>
                        <a:pt x="30" y="466"/>
                      </a:lnTo>
                      <a:lnTo>
                        <a:pt x="99" y="232"/>
                      </a:lnTo>
                      <a:lnTo>
                        <a:pt x="0" y="271"/>
                      </a:lnTo>
                      <a:lnTo>
                        <a:pt x="191" y="0"/>
                      </a:lnTo>
                      <a:lnTo>
                        <a:pt x="140" y="169"/>
                      </a:lnTo>
                      <a:lnTo>
                        <a:pt x="220" y="139"/>
                      </a:lnTo>
                      <a:lnTo>
                        <a:pt x="140" y="374"/>
                      </a:lnTo>
                      <a:lnTo>
                        <a:pt x="241" y="323"/>
                      </a:lnTo>
                      <a:lnTo>
                        <a:pt x="241" y="425"/>
                      </a:lnTo>
                      <a:lnTo>
                        <a:pt x="472" y="474"/>
                      </a:lnTo>
                      <a:lnTo>
                        <a:pt x="549" y="487"/>
                      </a:lnTo>
                      <a:lnTo>
                        <a:pt x="643" y="40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29" name="Freeform 47">
                  <a:extLst>
                    <a:ext uri="{FF2B5EF4-FFF2-40B4-BE49-F238E27FC236}">
                      <a16:creationId xmlns:a16="http://schemas.microsoft.com/office/drawing/2014/main" id="{DB3CFF38-8934-F817-7C40-11DA69BAF65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15" y="2598"/>
                  <a:ext cx="45" cy="73"/>
                </a:xfrm>
                <a:custGeom>
                  <a:avLst/>
                  <a:gdLst>
                    <a:gd name="T0" fmla="*/ 0 w 824"/>
                    <a:gd name="T1" fmla="*/ 0 h 1325"/>
                    <a:gd name="T2" fmla="*/ 0 w 824"/>
                    <a:gd name="T3" fmla="*/ 0 h 1325"/>
                    <a:gd name="T4" fmla="*/ 0 w 824"/>
                    <a:gd name="T5" fmla="*/ 0 h 1325"/>
                    <a:gd name="T6" fmla="*/ 0 w 824"/>
                    <a:gd name="T7" fmla="*/ 0 h 1325"/>
                    <a:gd name="T8" fmla="*/ 0 w 824"/>
                    <a:gd name="T9" fmla="*/ 0 h 1325"/>
                    <a:gd name="T10" fmla="*/ 0 w 824"/>
                    <a:gd name="T11" fmla="*/ 0 h 1325"/>
                    <a:gd name="T12" fmla="*/ 0 w 824"/>
                    <a:gd name="T13" fmla="*/ 0 h 1325"/>
                    <a:gd name="T14" fmla="*/ 0 w 824"/>
                    <a:gd name="T15" fmla="*/ 0 h 1325"/>
                    <a:gd name="T16" fmla="*/ 0 w 824"/>
                    <a:gd name="T17" fmla="*/ 0 h 1325"/>
                    <a:gd name="T18" fmla="*/ 0 w 824"/>
                    <a:gd name="T19" fmla="*/ 0 h 1325"/>
                    <a:gd name="T20" fmla="*/ 0 w 824"/>
                    <a:gd name="T21" fmla="*/ 0 h 1325"/>
                    <a:gd name="T22" fmla="*/ 0 w 824"/>
                    <a:gd name="T23" fmla="*/ 0 h 1325"/>
                    <a:gd name="T24" fmla="*/ 0 w 824"/>
                    <a:gd name="T25" fmla="*/ 0 h 1325"/>
                    <a:gd name="T26" fmla="*/ 0 w 824"/>
                    <a:gd name="T27" fmla="*/ 0 h 1325"/>
                    <a:gd name="T28" fmla="*/ 0 w 824"/>
                    <a:gd name="T29" fmla="*/ 0 h 1325"/>
                    <a:gd name="T30" fmla="*/ 0 w 824"/>
                    <a:gd name="T31" fmla="*/ 0 h 1325"/>
                    <a:gd name="T32" fmla="*/ 0 w 824"/>
                    <a:gd name="T33" fmla="*/ 0 h 1325"/>
                    <a:gd name="T34" fmla="*/ 0 w 824"/>
                    <a:gd name="T35" fmla="*/ 0 h 1325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824" h="1325">
                      <a:moveTo>
                        <a:pt x="824" y="0"/>
                      </a:moveTo>
                      <a:lnTo>
                        <a:pt x="574" y="155"/>
                      </a:lnTo>
                      <a:lnTo>
                        <a:pt x="484" y="143"/>
                      </a:lnTo>
                      <a:lnTo>
                        <a:pt x="373" y="77"/>
                      </a:lnTo>
                      <a:lnTo>
                        <a:pt x="325" y="309"/>
                      </a:lnTo>
                      <a:lnTo>
                        <a:pt x="433" y="541"/>
                      </a:lnTo>
                      <a:lnTo>
                        <a:pt x="235" y="487"/>
                      </a:lnTo>
                      <a:lnTo>
                        <a:pt x="266" y="635"/>
                      </a:lnTo>
                      <a:lnTo>
                        <a:pt x="221" y="748"/>
                      </a:lnTo>
                      <a:lnTo>
                        <a:pt x="157" y="773"/>
                      </a:lnTo>
                      <a:lnTo>
                        <a:pt x="51" y="980"/>
                      </a:lnTo>
                      <a:lnTo>
                        <a:pt x="0" y="1325"/>
                      </a:lnTo>
                      <a:lnTo>
                        <a:pt x="141" y="967"/>
                      </a:lnTo>
                      <a:lnTo>
                        <a:pt x="373" y="736"/>
                      </a:lnTo>
                      <a:lnTo>
                        <a:pt x="663" y="450"/>
                      </a:lnTo>
                      <a:lnTo>
                        <a:pt x="714" y="284"/>
                      </a:lnTo>
                      <a:lnTo>
                        <a:pt x="703" y="169"/>
                      </a:lnTo>
                      <a:lnTo>
                        <a:pt x="82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30" name="Freeform 48">
                  <a:extLst>
                    <a:ext uri="{FF2B5EF4-FFF2-40B4-BE49-F238E27FC236}">
                      <a16:creationId xmlns:a16="http://schemas.microsoft.com/office/drawing/2014/main" id="{535277A6-B777-61E8-5D33-9F6AAF211E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03" y="2671"/>
                  <a:ext cx="41" cy="37"/>
                </a:xfrm>
                <a:custGeom>
                  <a:avLst/>
                  <a:gdLst>
                    <a:gd name="T0" fmla="*/ 0 w 738"/>
                    <a:gd name="T1" fmla="*/ 0 h 665"/>
                    <a:gd name="T2" fmla="*/ 0 w 738"/>
                    <a:gd name="T3" fmla="*/ 0 h 665"/>
                    <a:gd name="T4" fmla="*/ 0 w 738"/>
                    <a:gd name="T5" fmla="*/ 0 h 665"/>
                    <a:gd name="T6" fmla="*/ 0 w 738"/>
                    <a:gd name="T7" fmla="*/ 0 h 665"/>
                    <a:gd name="T8" fmla="*/ 0 w 738"/>
                    <a:gd name="T9" fmla="*/ 0 h 665"/>
                    <a:gd name="T10" fmla="*/ 0 w 738"/>
                    <a:gd name="T11" fmla="*/ 0 h 665"/>
                    <a:gd name="T12" fmla="*/ 0 w 738"/>
                    <a:gd name="T13" fmla="*/ 0 h 665"/>
                    <a:gd name="T14" fmla="*/ 0 w 738"/>
                    <a:gd name="T15" fmla="*/ 0 h 665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38" h="665">
                      <a:moveTo>
                        <a:pt x="738" y="665"/>
                      </a:moveTo>
                      <a:lnTo>
                        <a:pt x="738" y="552"/>
                      </a:lnTo>
                      <a:lnTo>
                        <a:pt x="333" y="114"/>
                      </a:lnTo>
                      <a:lnTo>
                        <a:pt x="0" y="0"/>
                      </a:lnTo>
                      <a:lnTo>
                        <a:pt x="290" y="178"/>
                      </a:lnTo>
                      <a:lnTo>
                        <a:pt x="349" y="345"/>
                      </a:lnTo>
                      <a:lnTo>
                        <a:pt x="659" y="552"/>
                      </a:lnTo>
                      <a:lnTo>
                        <a:pt x="738" y="66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31" name="Freeform 49">
                  <a:extLst>
                    <a:ext uri="{FF2B5EF4-FFF2-40B4-BE49-F238E27FC236}">
                      <a16:creationId xmlns:a16="http://schemas.microsoft.com/office/drawing/2014/main" id="{3EFBB2C0-A1F6-B2BF-1FF4-5C1C8FC712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3" y="2680"/>
                  <a:ext cx="69" cy="65"/>
                </a:xfrm>
                <a:custGeom>
                  <a:avLst/>
                  <a:gdLst>
                    <a:gd name="T0" fmla="*/ 0 w 1247"/>
                    <a:gd name="T1" fmla="*/ 0 h 1183"/>
                    <a:gd name="T2" fmla="*/ 0 w 1247"/>
                    <a:gd name="T3" fmla="*/ 0 h 1183"/>
                    <a:gd name="T4" fmla="*/ 0 w 1247"/>
                    <a:gd name="T5" fmla="*/ 0 h 1183"/>
                    <a:gd name="T6" fmla="*/ 0 w 1247"/>
                    <a:gd name="T7" fmla="*/ 0 h 1183"/>
                    <a:gd name="T8" fmla="*/ 0 w 1247"/>
                    <a:gd name="T9" fmla="*/ 0 h 1183"/>
                    <a:gd name="T10" fmla="*/ 0 w 1247"/>
                    <a:gd name="T11" fmla="*/ 0 h 1183"/>
                    <a:gd name="T12" fmla="*/ 0 w 1247"/>
                    <a:gd name="T13" fmla="*/ 0 h 1183"/>
                    <a:gd name="T14" fmla="*/ 0 w 1247"/>
                    <a:gd name="T15" fmla="*/ 0 h 1183"/>
                    <a:gd name="T16" fmla="*/ 0 w 1247"/>
                    <a:gd name="T17" fmla="*/ 0 h 1183"/>
                    <a:gd name="T18" fmla="*/ 0 w 1247"/>
                    <a:gd name="T19" fmla="*/ 0 h 1183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247" h="1183">
                      <a:moveTo>
                        <a:pt x="1247" y="1183"/>
                      </a:moveTo>
                      <a:lnTo>
                        <a:pt x="988" y="774"/>
                      </a:lnTo>
                      <a:lnTo>
                        <a:pt x="0" y="0"/>
                      </a:lnTo>
                      <a:lnTo>
                        <a:pt x="88" y="158"/>
                      </a:lnTo>
                      <a:lnTo>
                        <a:pt x="427" y="492"/>
                      </a:lnTo>
                      <a:lnTo>
                        <a:pt x="466" y="618"/>
                      </a:lnTo>
                      <a:lnTo>
                        <a:pt x="347" y="706"/>
                      </a:lnTo>
                      <a:lnTo>
                        <a:pt x="606" y="838"/>
                      </a:lnTo>
                      <a:lnTo>
                        <a:pt x="957" y="940"/>
                      </a:lnTo>
                      <a:lnTo>
                        <a:pt x="1247" y="118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32" name="Freeform 50">
                  <a:extLst>
                    <a:ext uri="{FF2B5EF4-FFF2-40B4-BE49-F238E27FC236}">
                      <a16:creationId xmlns:a16="http://schemas.microsoft.com/office/drawing/2014/main" id="{E5546A7D-79B4-ABCF-20FA-D0E8B3AF38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7" y="2728"/>
                  <a:ext cx="76" cy="70"/>
                </a:xfrm>
                <a:custGeom>
                  <a:avLst/>
                  <a:gdLst>
                    <a:gd name="T0" fmla="*/ 0 w 1378"/>
                    <a:gd name="T1" fmla="*/ 0 h 1260"/>
                    <a:gd name="T2" fmla="*/ 0 w 1378"/>
                    <a:gd name="T3" fmla="*/ 0 h 1260"/>
                    <a:gd name="T4" fmla="*/ 0 w 1378"/>
                    <a:gd name="T5" fmla="*/ 0 h 1260"/>
                    <a:gd name="T6" fmla="*/ 0 w 1378"/>
                    <a:gd name="T7" fmla="*/ 0 h 1260"/>
                    <a:gd name="T8" fmla="*/ 0 w 1378"/>
                    <a:gd name="T9" fmla="*/ 0 h 1260"/>
                    <a:gd name="T10" fmla="*/ 0 w 1378"/>
                    <a:gd name="T11" fmla="*/ 0 h 1260"/>
                    <a:gd name="T12" fmla="*/ 0 w 1378"/>
                    <a:gd name="T13" fmla="*/ 0 h 1260"/>
                    <a:gd name="T14" fmla="*/ 0 w 1378"/>
                    <a:gd name="T15" fmla="*/ 0 h 1260"/>
                    <a:gd name="T16" fmla="*/ 0 w 1378"/>
                    <a:gd name="T17" fmla="*/ 0 h 1260"/>
                    <a:gd name="T18" fmla="*/ 0 w 1378"/>
                    <a:gd name="T19" fmla="*/ 0 h 126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378" h="1260">
                      <a:moveTo>
                        <a:pt x="1378" y="1127"/>
                      </a:moveTo>
                      <a:lnTo>
                        <a:pt x="1208" y="963"/>
                      </a:lnTo>
                      <a:lnTo>
                        <a:pt x="1087" y="1013"/>
                      </a:lnTo>
                      <a:lnTo>
                        <a:pt x="752" y="643"/>
                      </a:lnTo>
                      <a:lnTo>
                        <a:pt x="240" y="333"/>
                      </a:lnTo>
                      <a:lnTo>
                        <a:pt x="0" y="0"/>
                      </a:lnTo>
                      <a:lnTo>
                        <a:pt x="257" y="461"/>
                      </a:lnTo>
                      <a:lnTo>
                        <a:pt x="633" y="857"/>
                      </a:lnTo>
                      <a:lnTo>
                        <a:pt x="1378" y="1260"/>
                      </a:lnTo>
                      <a:lnTo>
                        <a:pt x="1378" y="112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33" name="Freeform 51">
                  <a:extLst>
                    <a:ext uri="{FF2B5EF4-FFF2-40B4-BE49-F238E27FC236}">
                      <a16:creationId xmlns:a16="http://schemas.microsoft.com/office/drawing/2014/main" id="{864BF639-3DEB-225A-6C87-C4ADC7F59B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09" y="2738"/>
                  <a:ext cx="95" cy="44"/>
                </a:xfrm>
                <a:custGeom>
                  <a:avLst/>
                  <a:gdLst>
                    <a:gd name="T0" fmla="*/ 0 w 1709"/>
                    <a:gd name="T1" fmla="*/ 0 h 794"/>
                    <a:gd name="T2" fmla="*/ 0 w 1709"/>
                    <a:gd name="T3" fmla="*/ 0 h 794"/>
                    <a:gd name="T4" fmla="*/ 0 w 1709"/>
                    <a:gd name="T5" fmla="*/ 0 h 794"/>
                    <a:gd name="T6" fmla="*/ 0 w 1709"/>
                    <a:gd name="T7" fmla="*/ 0 h 794"/>
                    <a:gd name="T8" fmla="*/ 0 w 1709"/>
                    <a:gd name="T9" fmla="*/ 0 h 794"/>
                    <a:gd name="T10" fmla="*/ 0 w 1709"/>
                    <a:gd name="T11" fmla="*/ 0 h 794"/>
                    <a:gd name="T12" fmla="*/ 0 w 1709"/>
                    <a:gd name="T13" fmla="*/ 0 h 794"/>
                    <a:gd name="T14" fmla="*/ 0 w 1709"/>
                    <a:gd name="T15" fmla="*/ 0 h 794"/>
                    <a:gd name="T16" fmla="*/ 0 w 1709"/>
                    <a:gd name="T17" fmla="*/ 0 h 794"/>
                    <a:gd name="T18" fmla="*/ 0 w 1709"/>
                    <a:gd name="T19" fmla="*/ 0 h 794"/>
                    <a:gd name="T20" fmla="*/ 0 w 1709"/>
                    <a:gd name="T21" fmla="*/ 0 h 794"/>
                    <a:gd name="T22" fmla="*/ 0 w 1709"/>
                    <a:gd name="T23" fmla="*/ 0 h 794"/>
                    <a:gd name="T24" fmla="*/ 0 w 1709"/>
                    <a:gd name="T25" fmla="*/ 0 h 794"/>
                    <a:gd name="T26" fmla="*/ 0 w 1709"/>
                    <a:gd name="T27" fmla="*/ 0 h 794"/>
                    <a:gd name="T28" fmla="*/ 0 w 1709"/>
                    <a:gd name="T29" fmla="*/ 0 h 794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1709" h="794">
                      <a:moveTo>
                        <a:pt x="0" y="0"/>
                      </a:moveTo>
                      <a:lnTo>
                        <a:pt x="810" y="295"/>
                      </a:lnTo>
                      <a:lnTo>
                        <a:pt x="1058" y="330"/>
                      </a:lnTo>
                      <a:lnTo>
                        <a:pt x="1598" y="601"/>
                      </a:lnTo>
                      <a:lnTo>
                        <a:pt x="1481" y="652"/>
                      </a:lnTo>
                      <a:lnTo>
                        <a:pt x="1709" y="794"/>
                      </a:lnTo>
                      <a:lnTo>
                        <a:pt x="1577" y="794"/>
                      </a:lnTo>
                      <a:lnTo>
                        <a:pt x="1078" y="640"/>
                      </a:lnTo>
                      <a:lnTo>
                        <a:pt x="949" y="743"/>
                      </a:lnTo>
                      <a:lnTo>
                        <a:pt x="798" y="446"/>
                      </a:lnTo>
                      <a:lnTo>
                        <a:pt x="720" y="538"/>
                      </a:lnTo>
                      <a:lnTo>
                        <a:pt x="409" y="360"/>
                      </a:lnTo>
                      <a:lnTo>
                        <a:pt x="280" y="188"/>
                      </a:lnTo>
                      <a:lnTo>
                        <a:pt x="31" y="6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34" name="Freeform 52">
                  <a:extLst>
                    <a:ext uri="{FF2B5EF4-FFF2-40B4-BE49-F238E27FC236}">
                      <a16:creationId xmlns:a16="http://schemas.microsoft.com/office/drawing/2014/main" id="{35152CFD-16CD-D9DB-EE1D-4F5AE5B5E1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44" y="2649"/>
                  <a:ext cx="18" cy="62"/>
                </a:xfrm>
                <a:custGeom>
                  <a:avLst/>
                  <a:gdLst>
                    <a:gd name="T0" fmla="*/ 0 w 321"/>
                    <a:gd name="T1" fmla="*/ 0 h 1116"/>
                    <a:gd name="T2" fmla="*/ 0 w 321"/>
                    <a:gd name="T3" fmla="*/ 0 h 1116"/>
                    <a:gd name="T4" fmla="*/ 0 w 321"/>
                    <a:gd name="T5" fmla="*/ 0 h 1116"/>
                    <a:gd name="T6" fmla="*/ 0 w 321"/>
                    <a:gd name="T7" fmla="*/ 0 h 1116"/>
                    <a:gd name="T8" fmla="*/ 0 w 321"/>
                    <a:gd name="T9" fmla="*/ 0 h 1116"/>
                    <a:gd name="T10" fmla="*/ 0 w 321"/>
                    <a:gd name="T11" fmla="*/ 0 h 1116"/>
                    <a:gd name="T12" fmla="*/ 0 w 321"/>
                    <a:gd name="T13" fmla="*/ 0 h 1116"/>
                    <a:gd name="T14" fmla="*/ 0 w 321"/>
                    <a:gd name="T15" fmla="*/ 0 h 1116"/>
                    <a:gd name="T16" fmla="*/ 0 w 321"/>
                    <a:gd name="T17" fmla="*/ 0 h 1116"/>
                    <a:gd name="T18" fmla="*/ 0 w 321"/>
                    <a:gd name="T19" fmla="*/ 0 h 1116"/>
                    <a:gd name="T20" fmla="*/ 0 w 321"/>
                    <a:gd name="T21" fmla="*/ 0 h 111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321" h="1116">
                      <a:moveTo>
                        <a:pt x="249" y="0"/>
                      </a:moveTo>
                      <a:lnTo>
                        <a:pt x="303" y="89"/>
                      </a:lnTo>
                      <a:lnTo>
                        <a:pt x="303" y="266"/>
                      </a:lnTo>
                      <a:lnTo>
                        <a:pt x="239" y="549"/>
                      </a:lnTo>
                      <a:lnTo>
                        <a:pt x="321" y="744"/>
                      </a:lnTo>
                      <a:lnTo>
                        <a:pt x="170" y="1116"/>
                      </a:lnTo>
                      <a:lnTo>
                        <a:pt x="151" y="976"/>
                      </a:lnTo>
                      <a:lnTo>
                        <a:pt x="83" y="884"/>
                      </a:lnTo>
                      <a:lnTo>
                        <a:pt x="0" y="526"/>
                      </a:lnTo>
                      <a:lnTo>
                        <a:pt x="233" y="204"/>
                      </a:lnTo>
                      <a:lnTo>
                        <a:pt x="249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35" name="Freeform 53">
                  <a:extLst>
                    <a:ext uri="{FF2B5EF4-FFF2-40B4-BE49-F238E27FC236}">
                      <a16:creationId xmlns:a16="http://schemas.microsoft.com/office/drawing/2014/main" id="{8B53824C-3CF3-8AC3-DAB0-7F7A8A4B221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61" y="2681"/>
                  <a:ext cx="351" cy="284"/>
                </a:xfrm>
                <a:custGeom>
                  <a:avLst/>
                  <a:gdLst>
                    <a:gd name="T0" fmla="*/ 1 w 6327"/>
                    <a:gd name="T1" fmla="*/ 1 h 5107"/>
                    <a:gd name="T2" fmla="*/ 1 w 6327"/>
                    <a:gd name="T3" fmla="*/ 1 h 5107"/>
                    <a:gd name="T4" fmla="*/ 0 w 6327"/>
                    <a:gd name="T5" fmla="*/ 1 h 5107"/>
                    <a:gd name="T6" fmla="*/ 0 w 6327"/>
                    <a:gd name="T7" fmla="*/ 1 h 5107"/>
                    <a:gd name="T8" fmla="*/ 0 w 6327"/>
                    <a:gd name="T9" fmla="*/ 1 h 5107"/>
                    <a:gd name="T10" fmla="*/ 0 w 6327"/>
                    <a:gd name="T11" fmla="*/ 1 h 5107"/>
                    <a:gd name="T12" fmla="*/ 0 w 6327"/>
                    <a:gd name="T13" fmla="*/ 1 h 5107"/>
                    <a:gd name="T14" fmla="*/ 0 w 6327"/>
                    <a:gd name="T15" fmla="*/ 1 h 5107"/>
                    <a:gd name="T16" fmla="*/ 0 w 6327"/>
                    <a:gd name="T17" fmla="*/ 1 h 5107"/>
                    <a:gd name="T18" fmla="*/ 0 w 6327"/>
                    <a:gd name="T19" fmla="*/ 1 h 5107"/>
                    <a:gd name="T20" fmla="*/ 0 w 6327"/>
                    <a:gd name="T21" fmla="*/ 1 h 5107"/>
                    <a:gd name="T22" fmla="*/ 0 w 6327"/>
                    <a:gd name="T23" fmla="*/ 1 h 5107"/>
                    <a:gd name="T24" fmla="*/ 0 w 6327"/>
                    <a:gd name="T25" fmla="*/ 1 h 5107"/>
                    <a:gd name="T26" fmla="*/ 0 w 6327"/>
                    <a:gd name="T27" fmla="*/ 1 h 5107"/>
                    <a:gd name="T28" fmla="*/ 0 w 6327"/>
                    <a:gd name="T29" fmla="*/ 1 h 5107"/>
                    <a:gd name="T30" fmla="*/ 0 w 6327"/>
                    <a:gd name="T31" fmla="*/ 1 h 5107"/>
                    <a:gd name="T32" fmla="*/ 0 w 6327"/>
                    <a:gd name="T33" fmla="*/ 1 h 5107"/>
                    <a:gd name="T34" fmla="*/ 0 w 6327"/>
                    <a:gd name="T35" fmla="*/ 1 h 5107"/>
                    <a:gd name="T36" fmla="*/ 0 w 6327"/>
                    <a:gd name="T37" fmla="*/ 1 h 5107"/>
                    <a:gd name="T38" fmla="*/ 0 w 6327"/>
                    <a:gd name="T39" fmla="*/ 1 h 5107"/>
                    <a:gd name="T40" fmla="*/ 0 w 6327"/>
                    <a:gd name="T41" fmla="*/ 1 h 5107"/>
                    <a:gd name="T42" fmla="*/ 0 w 6327"/>
                    <a:gd name="T43" fmla="*/ 1 h 5107"/>
                    <a:gd name="T44" fmla="*/ 0 w 6327"/>
                    <a:gd name="T45" fmla="*/ 1 h 5107"/>
                    <a:gd name="T46" fmla="*/ 0 w 6327"/>
                    <a:gd name="T47" fmla="*/ 0 h 5107"/>
                    <a:gd name="T48" fmla="*/ 0 w 6327"/>
                    <a:gd name="T49" fmla="*/ 1 h 5107"/>
                    <a:gd name="T50" fmla="*/ 0 w 6327"/>
                    <a:gd name="T51" fmla="*/ 0 h 5107"/>
                    <a:gd name="T52" fmla="*/ 0 w 6327"/>
                    <a:gd name="T53" fmla="*/ 0 h 5107"/>
                    <a:gd name="T54" fmla="*/ 0 w 6327"/>
                    <a:gd name="T55" fmla="*/ 0 h 5107"/>
                    <a:gd name="T56" fmla="*/ 0 w 6327"/>
                    <a:gd name="T57" fmla="*/ 0 h 5107"/>
                    <a:gd name="T58" fmla="*/ 0 w 6327"/>
                    <a:gd name="T59" fmla="*/ 0 h 5107"/>
                    <a:gd name="T60" fmla="*/ 0 w 6327"/>
                    <a:gd name="T61" fmla="*/ 0 h 5107"/>
                    <a:gd name="T62" fmla="*/ 0 w 6327"/>
                    <a:gd name="T63" fmla="*/ 0 h 5107"/>
                    <a:gd name="T64" fmla="*/ 0 w 6327"/>
                    <a:gd name="T65" fmla="*/ 0 h 5107"/>
                    <a:gd name="T66" fmla="*/ 0 w 6327"/>
                    <a:gd name="T67" fmla="*/ 0 h 5107"/>
                    <a:gd name="T68" fmla="*/ 1 w 6327"/>
                    <a:gd name="T69" fmla="*/ 0 h 5107"/>
                    <a:gd name="T70" fmla="*/ 1 w 6327"/>
                    <a:gd name="T71" fmla="*/ 1 h 5107"/>
                    <a:gd name="T72" fmla="*/ 1 w 6327"/>
                    <a:gd name="T73" fmla="*/ 1 h 5107"/>
                    <a:gd name="T74" fmla="*/ 1 w 6327"/>
                    <a:gd name="T75" fmla="*/ 1 h 5107"/>
                    <a:gd name="T76" fmla="*/ 1 w 6327"/>
                    <a:gd name="T77" fmla="*/ 1 h 5107"/>
                    <a:gd name="T78" fmla="*/ 1 w 6327"/>
                    <a:gd name="T79" fmla="*/ 1 h 5107"/>
                    <a:gd name="T80" fmla="*/ 1 w 6327"/>
                    <a:gd name="T81" fmla="*/ 1 h 5107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0" t="0" r="r" b="b"/>
                  <a:pathLst>
                    <a:path w="6327" h="5107">
                      <a:moveTo>
                        <a:pt x="6327" y="3485"/>
                      </a:moveTo>
                      <a:lnTo>
                        <a:pt x="5506" y="3914"/>
                      </a:lnTo>
                      <a:lnTo>
                        <a:pt x="4543" y="4048"/>
                      </a:lnTo>
                      <a:lnTo>
                        <a:pt x="3642" y="4647"/>
                      </a:lnTo>
                      <a:lnTo>
                        <a:pt x="3333" y="4647"/>
                      </a:lnTo>
                      <a:lnTo>
                        <a:pt x="2989" y="5040"/>
                      </a:lnTo>
                      <a:lnTo>
                        <a:pt x="2748" y="5107"/>
                      </a:lnTo>
                      <a:lnTo>
                        <a:pt x="2954" y="4854"/>
                      </a:lnTo>
                      <a:lnTo>
                        <a:pt x="2830" y="4444"/>
                      </a:lnTo>
                      <a:lnTo>
                        <a:pt x="2367" y="4647"/>
                      </a:lnTo>
                      <a:lnTo>
                        <a:pt x="2178" y="4867"/>
                      </a:lnTo>
                      <a:lnTo>
                        <a:pt x="2377" y="4425"/>
                      </a:lnTo>
                      <a:lnTo>
                        <a:pt x="2110" y="4425"/>
                      </a:lnTo>
                      <a:lnTo>
                        <a:pt x="1605" y="4596"/>
                      </a:lnTo>
                      <a:lnTo>
                        <a:pt x="2020" y="4271"/>
                      </a:lnTo>
                      <a:lnTo>
                        <a:pt x="2427" y="4169"/>
                      </a:lnTo>
                      <a:lnTo>
                        <a:pt x="2309" y="4081"/>
                      </a:lnTo>
                      <a:lnTo>
                        <a:pt x="2087" y="4032"/>
                      </a:lnTo>
                      <a:lnTo>
                        <a:pt x="2020" y="3809"/>
                      </a:lnTo>
                      <a:lnTo>
                        <a:pt x="1763" y="3635"/>
                      </a:lnTo>
                      <a:lnTo>
                        <a:pt x="1872" y="3570"/>
                      </a:lnTo>
                      <a:lnTo>
                        <a:pt x="2020" y="3553"/>
                      </a:lnTo>
                      <a:lnTo>
                        <a:pt x="2192" y="3366"/>
                      </a:lnTo>
                      <a:lnTo>
                        <a:pt x="2272" y="3060"/>
                      </a:lnTo>
                      <a:lnTo>
                        <a:pt x="2096" y="3060"/>
                      </a:lnTo>
                      <a:lnTo>
                        <a:pt x="1791" y="3294"/>
                      </a:lnTo>
                      <a:lnTo>
                        <a:pt x="1472" y="3294"/>
                      </a:lnTo>
                      <a:lnTo>
                        <a:pt x="1377" y="3503"/>
                      </a:lnTo>
                      <a:lnTo>
                        <a:pt x="1338" y="3503"/>
                      </a:lnTo>
                      <a:lnTo>
                        <a:pt x="1286" y="3349"/>
                      </a:lnTo>
                      <a:lnTo>
                        <a:pt x="913" y="3979"/>
                      </a:lnTo>
                      <a:lnTo>
                        <a:pt x="1114" y="3431"/>
                      </a:lnTo>
                      <a:lnTo>
                        <a:pt x="1032" y="3366"/>
                      </a:lnTo>
                      <a:lnTo>
                        <a:pt x="885" y="3397"/>
                      </a:lnTo>
                      <a:lnTo>
                        <a:pt x="531" y="3961"/>
                      </a:lnTo>
                      <a:lnTo>
                        <a:pt x="303" y="4081"/>
                      </a:lnTo>
                      <a:lnTo>
                        <a:pt x="806" y="3382"/>
                      </a:lnTo>
                      <a:lnTo>
                        <a:pt x="834" y="3280"/>
                      </a:lnTo>
                      <a:lnTo>
                        <a:pt x="0" y="4017"/>
                      </a:lnTo>
                      <a:lnTo>
                        <a:pt x="141" y="3590"/>
                      </a:lnTo>
                      <a:lnTo>
                        <a:pt x="791" y="3128"/>
                      </a:lnTo>
                      <a:lnTo>
                        <a:pt x="474" y="3091"/>
                      </a:lnTo>
                      <a:lnTo>
                        <a:pt x="806" y="3006"/>
                      </a:lnTo>
                      <a:lnTo>
                        <a:pt x="1061" y="2836"/>
                      </a:lnTo>
                      <a:lnTo>
                        <a:pt x="1073" y="2988"/>
                      </a:lnTo>
                      <a:lnTo>
                        <a:pt x="1315" y="2750"/>
                      </a:lnTo>
                      <a:lnTo>
                        <a:pt x="1621" y="2732"/>
                      </a:lnTo>
                      <a:lnTo>
                        <a:pt x="1712" y="2644"/>
                      </a:lnTo>
                      <a:lnTo>
                        <a:pt x="1712" y="2409"/>
                      </a:lnTo>
                      <a:lnTo>
                        <a:pt x="2578" y="2887"/>
                      </a:lnTo>
                      <a:lnTo>
                        <a:pt x="2761" y="2869"/>
                      </a:lnTo>
                      <a:lnTo>
                        <a:pt x="2775" y="2732"/>
                      </a:lnTo>
                      <a:lnTo>
                        <a:pt x="2578" y="2511"/>
                      </a:lnTo>
                      <a:lnTo>
                        <a:pt x="2392" y="2580"/>
                      </a:lnTo>
                      <a:lnTo>
                        <a:pt x="2215" y="2151"/>
                      </a:lnTo>
                      <a:lnTo>
                        <a:pt x="1832" y="1879"/>
                      </a:lnTo>
                      <a:lnTo>
                        <a:pt x="1979" y="1795"/>
                      </a:lnTo>
                      <a:lnTo>
                        <a:pt x="1621" y="1405"/>
                      </a:lnTo>
                      <a:lnTo>
                        <a:pt x="1486" y="1415"/>
                      </a:lnTo>
                      <a:lnTo>
                        <a:pt x="1408" y="1570"/>
                      </a:lnTo>
                      <a:lnTo>
                        <a:pt x="1180" y="648"/>
                      </a:lnTo>
                      <a:lnTo>
                        <a:pt x="1897" y="1432"/>
                      </a:lnTo>
                      <a:lnTo>
                        <a:pt x="1582" y="871"/>
                      </a:lnTo>
                      <a:lnTo>
                        <a:pt x="1408" y="0"/>
                      </a:lnTo>
                      <a:lnTo>
                        <a:pt x="1699" y="888"/>
                      </a:lnTo>
                      <a:lnTo>
                        <a:pt x="2897" y="2304"/>
                      </a:lnTo>
                      <a:lnTo>
                        <a:pt x="2724" y="2304"/>
                      </a:lnTo>
                      <a:lnTo>
                        <a:pt x="3016" y="2617"/>
                      </a:lnTo>
                      <a:lnTo>
                        <a:pt x="3363" y="2668"/>
                      </a:lnTo>
                      <a:lnTo>
                        <a:pt x="3467" y="2732"/>
                      </a:lnTo>
                      <a:lnTo>
                        <a:pt x="3416" y="2939"/>
                      </a:lnTo>
                      <a:lnTo>
                        <a:pt x="3562" y="2988"/>
                      </a:lnTo>
                      <a:lnTo>
                        <a:pt x="3627" y="3263"/>
                      </a:lnTo>
                      <a:lnTo>
                        <a:pt x="3775" y="3431"/>
                      </a:lnTo>
                      <a:lnTo>
                        <a:pt x="3268" y="3245"/>
                      </a:lnTo>
                      <a:lnTo>
                        <a:pt x="3204" y="3725"/>
                      </a:lnTo>
                      <a:lnTo>
                        <a:pt x="3627" y="3809"/>
                      </a:lnTo>
                      <a:lnTo>
                        <a:pt x="4161" y="3623"/>
                      </a:lnTo>
                      <a:lnTo>
                        <a:pt x="3895" y="3518"/>
                      </a:lnTo>
                      <a:lnTo>
                        <a:pt x="4907" y="3707"/>
                      </a:lnTo>
                      <a:lnTo>
                        <a:pt x="6114" y="3417"/>
                      </a:lnTo>
                      <a:lnTo>
                        <a:pt x="6089" y="3518"/>
                      </a:lnTo>
                      <a:lnTo>
                        <a:pt x="6327" y="348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36" name="Freeform 54">
                  <a:extLst>
                    <a:ext uri="{FF2B5EF4-FFF2-40B4-BE49-F238E27FC236}">
                      <a16:creationId xmlns:a16="http://schemas.microsoft.com/office/drawing/2014/main" id="{7A7566D2-B419-4EAB-881B-83A79CCDB0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98" y="2732"/>
                  <a:ext cx="47" cy="81"/>
                </a:xfrm>
                <a:custGeom>
                  <a:avLst/>
                  <a:gdLst>
                    <a:gd name="T0" fmla="*/ 0 w 840"/>
                    <a:gd name="T1" fmla="*/ 0 h 1468"/>
                    <a:gd name="T2" fmla="*/ 0 w 840"/>
                    <a:gd name="T3" fmla="*/ 0 h 1468"/>
                    <a:gd name="T4" fmla="*/ 0 w 840"/>
                    <a:gd name="T5" fmla="*/ 0 h 1468"/>
                    <a:gd name="T6" fmla="*/ 0 w 840"/>
                    <a:gd name="T7" fmla="*/ 0 h 1468"/>
                    <a:gd name="T8" fmla="*/ 0 w 840"/>
                    <a:gd name="T9" fmla="*/ 0 h 1468"/>
                    <a:gd name="T10" fmla="*/ 0 w 840"/>
                    <a:gd name="T11" fmla="*/ 0 h 1468"/>
                    <a:gd name="T12" fmla="*/ 0 w 840"/>
                    <a:gd name="T13" fmla="*/ 0 h 1468"/>
                    <a:gd name="T14" fmla="*/ 0 w 840"/>
                    <a:gd name="T15" fmla="*/ 0 h 1468"/>
                    <a:gd name="T16" fmla="*/ 0 w 840"/>
                    <a:gd name="T17" fmla="*/ 0 h 1468"/>
                    <a:gd name="T18" fmla="*/ 0 w 840"/>
                    <a:gd name="T19" fmla="*/ 0 h 1468"/>
                    <a:gd name="T20" fmla="*/ 0 w 840"/>
                    <a:gd name="T21" fmla="*/ 0 h 1468"/>
                    <a:gd name="T22" fmla="*/ 0 w 840"/>
                    <a:gd name="T23" fmla="*/ 0 h 1468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840" h="1468">
                      <a:moveTo>
                        <a:pt x="253" y="0"/>
                      </a:moveTo>
                      <a:lnTo>
                        <a:pt x="721" y="1025"/>
                      </a:lnTo>
                      <a:lnTo>
                        <a:pt x="589" y="920"/>
                      </a:lnTo>
                      <a:lnTo>
                        <a:pt x="589" y="1059"/>
                      </a:lnTo>
                      <a:lnTo>
                        <a:pt x="840" y="1382"/>
                      </a:lnTo>
                      <a:lnTo>
                        <a:pt x="324" y="1175"/>
                      </a:lnTo>
                      <a:lnTo>
                        <a:pt x="0" y="1468"/>
                      </a:lnTo>
                      <a:lnTo>
                        <a:pt x="214" y="936"/>
                      </a:lnTo>
                      <a:lnTo>
                        <a:pt x="374" y="766"/>
                      </a:lnTo>
                      <a:lnTo>
                        <a:pt x="390" y="562"/>
                      </a:lnTo>
                      <a:lnTo>
                        <a:pt x="269" y="304"/>
                      </a:lnTo>
                      <a:lnTo>
                        <a:pt x="25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37" name="Freeform 55">
                  <a:extLst>
                    <a:ext uri="{FF2B5EF4-FFF2-40B4-BE49-F238E27FC236}">
                      <a16:creationId xmlns:a16="http://schemas.microsoft.com/office/drawing/2014/main" id="{4A9D6383-DA6F-DD07-7101-CC1ED314E75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75" y="2825"/>
                  <a:ext cx="47" cy="20"/>
                </a:xfrm>
                <a:custGeom>
                  <a:avLst/>
                  <a:gdLst>
                    <a:gd name="T0" fmla="*/ 0 w 853"/>
                    <a:gd name="T1" fmla="*/ 0 h 359"/>
                    <a:gd name="T2" fmla="*/ 0 w 853"/>
                    <a:gd name="T3" fmla="*/ 0 h 359"/>
                    <a:gd name="T4" fmla="*/ 0 w 853"/>
                    <a:gd name="T5" fmla="*/ 0 h 359"/>
                    <a:gd name="T6" fmla="*/ 0 w 853"/>
                    <a:gd name="T7" fmla="*/ 0 h 359"/>
                    <a:gd name="T8" fmla="*/ 0 w 853"/>
                    <a:gd name="T9" fmla="*/ 0 h 359"/>
                    <a:gd name="T10" fmla="*/ 0 w 853"/>
                    <a:gd name="T11" fmla="*/ 0 h 359"/>
                    <a:gd name="T12" fmla="*/ 0 w 853"/>
                    <a:gd name="T13" fmla="*/ 0 h 359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853" h="359">
                      <a:moveTo>
                        <a:pt x="853" y="102"/>
                      </a:moveTo>
                      <a:lnTo>
                        <a:pt x="493" y="0"/>
                      </a:lnTo>
                      <a:lnTo>
                        <a:pt x="346" y="0"/>
                      </a:lnTo>
                      <a:lnTo>
                        <a:pt x="54" y="170"/>
                      </a:lnTo>
                      <a:lnTo>
                        <a:pt x="0" y="359"/>
                      </a:lnTo>
                      <a:lnTo>
                        <a:pt x="438" y="102"/>
                      </a:lnTo>
                      <a:lnTo>
                        <a:pt x="853" y="10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38" name="Freeform 56">
                  <a:extLst>
                    <a:ext uri="{FF2B5EF4-FFF2-40B4-BE49-F238E27FC236}">
                      <a16:creationId xmlns:a16="http://schemas.microsoft.com/office/drawing/2014/main" id="{95CCB535-1031-5D30-976D-8816D78083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5" y="2717"/>
                  <a:ext cx="103" cy="41"/>
                </a:xfrm>
                <a:custGeom>
                  <a:avLst/>
                  <a:gdLst>
                    <a:gd name="T0" fmla="*/ 0 w 1852"/>
                    <a:gd name="T1" fmla="*/ 0 h 751"/>
                    <a:gd name="T2" fmla="*/ 0 w 1852"/>
                    <a:gd name="T3" fmla="*/ 0 h 751"/>
                    <a:gd name="T4" fmla="*/ 0 w 1852"/>
                    <a:gd name="T5" fmla="*/ 0 h 751"/>
                    <a:gd name="T6" fmla="*/ 0 w 1852"/>
                    <a:gd name="T7" fmla="*/ 0 h 751"/>
                    <a:gd name="T8" fmla="*/ 0 w 1852"/>
                    <a:gd name="T9" fmla="*/ 0 h 751"/>
                    <a:gd name="T10" fmla="*/ 0 w 1852"/>
                    <a:gd name="T11" fmla="*/ 0 h 751"/>
                    <a:gd name="T12" fmla="*/ 0 w 1852"/>
                    <a:gd name="T13" fmla="*/ 0 h 751"/>
                    <a:gd name="T14" fmla="*/ 0 w 1852"/>
                    <a:gd name="T15" fmla="*/ 0 h 751"/>
                    <a:gd name="T16" fmla="*/ 0 w 1852"/>
                    <a:gd name="T17" fmla="*/ 0 h 751"/>
                    <a:gd name="T18" fmla="*/ 0 w 1852"/>
                    <a:gd name="T19" fmla="*/ 0 h 751"/>
                    <a:gd name="T20" fmla="*/ 0 w 1852"/>
                    <a:gd name="T21" fmla="*/ 0 h 751"/>
                    <a:gd name="T22" fmla="*/ 0 w 1852"/>
                    <a:gd name="T23" fmla="*/ 0 h 751"/>
                    <a:gd name="T24" fmla="*/ 0 w 1852"/>
                    <a:gd name="T25" fmla="*/ 0 h 751"/>
                    <a:gd name="T26" fmla="*/ 0 w 1852"/>
                    <a:gd name="T27" fmla="*/ 0 h 751"/>
                    <a:gd name="T28" fmla="*/ 0 w 1852"/>
                    <a:gd name="T29" fmla="*/ 0 h 751"/>
                    <a:gd name="T30" fmla="*/ 0 w 1852"/>
                    <a:gd name="T31" fmla="*/ 0 h 751"/>
                    <a:gd name="T32" fmla="*/ 0 w 1852"/>
                    <a:gd name="T33" fmla="*/ 0 h 751"/>
                    <a:gd name="T34" fmla="*/ 0 w 1852"/>
                    <a:gd name="T35" fmla="*/ 0 h 751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852" h="751">
                      <a:moveTo>
                        <a:pt x="0" y="35"/>
                      </a:moveTo>
                      <a:lnTo>
                        <a:pt x="0" y="289"/>
                      </a:lnTo>
                      <a:lnTo>
                        <a:pt x="162" y="391"/>
                      </a:lnTo>
                      <a:lnTo>
                        <a:pt x="162" y="579"/>
                      </a:lnTo>
                      <a:lnTo>
                        <a:pt x="573" y="751"/>
                      </a:lnTo>
                      <a:lnTo>
                        <a:pt x="986" y="751"/>
                      </a:lnTo>
                      <a:lnTo>
                        <a:pt x="1852" y="391"/>
                      </a:lnTo>
                      <a:lnTo>
                        <a:pt x="1837" y="189"/>
                      </a:lnTo>
                      <a:lnTo>
                        <a:pt x="1640" y="0"/>
                      </a:lnTo>
                      <a:lnTo>
                        <a:pt x="1556" y="189"/>
                      </a:lnTo>
                      <a:lnTo>
                        <a:pt x="1399" y="0"/>
                      </a:lnTo>
                      <a:lnTo>
                        <a:pt x="733" y="82"/>
                      </a:lnTo>
                      <a:lnTo>
                        <a:pt x="561" y="238"/>
                      </a:lnTo>
                      <a:lnTo>
                        <a:pt x="360" y="119"/>
                      </a:lnTo>
                      <a:lnTo>
                        <a:pt x="281" y="119"/>
                      </a:lnTo>
                      <a:lnTo>
                        <a:pt x="199" y="205"/>
                      </a:lnTo>
                      <a:lnTo>
                        <a:pt x="82" y="205"/>
                      </a:lnTo>
                      <a:lnTo>
                        <a:pt x="0" y="3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39" name="Freeform 57">
                  <a:extLst>
                    <a:ext uri="{FF2B5EF4-FFF2-40B4-BE49-F238E27FC236}">
                      <a16:creationId xmlns:a16="http://schemas.microsoft.com/office/drawing/2014/main" id="{E4960718-9366-E8DC-8E15-DB2F5EE6A7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73" y="2781"/>
                  <a:ext cx="42" cy="73"/>
                </a:xfrm>
                <a:custGeom>
                  <a:avLst/>
                  <a:gdLst>
                    <a:gd name="T0" fmla="*/ 0 w 750"/>
                    <a:gd name="T1" fmla="*/ 0 h 1313"/>
                    <a:gd name="T2" fmla="*/ 0 w 750"/>
                    <a:gd name="T3" fmla="*/ 0 h 1313"/>
                    <a:gd name="T4" fmla="*/ 0 w 750"/>
                    <a:gd name="T5" fmla="*/ 0 h 1313"/>
                    <a:gd name="T6" fmla="*/ 0 w 750"/>
                    <a:gd name="T7" fmla="*/ 0 h 1313"/>
                    <a:gd name="T8" fmla="*/ 0 w 750"/>
                    <a:gd name="T9" fmla="*/ 0 h 1313"/>
                    <a:gd name="T10" fmla="*/ 0 w 750"/>
                    <a:gd name="T11" fmla="*/ 0 h 1313"/>
                    <a:gd name="T12" fmla="*/ 0 w 750"/>
                    <a:gd name="T13" fmla="*/ 0 h 1313"/>
                    <a:gd name="T14" fmla="*/ 0 w 750"/>
                    <a:gd name="T15" fmla="*/ 0 h 1313"/>
                    <a:gd name="T16" fmla="*/ 0 w 750"/>
                    <a:gd name="T17" fmla="*/ 0 h 1313"/>
                    <a:gd name="T18" fmla="*/ 0 w 750"/>
                    <a:gd name="T19" fmla="*/ 0 h 1313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750" h="1313">
                      <a:moveTo>
                        <a:pt x="695" y="0"/>
                      </a:moveTo>
                      <a:lnTo>
                        <a:pt x="695" y="239"/>
                      </a:lnTo>
                      <a:lnTo>
                        <a:pt x="97" y="955"/>
                      </a:lnTo>
                      <a:lnTo>
                        <a:pt x="0" y="1313"/>
                      </a:lnTo>
                      <a:lnTo>
                        <a:pt x="188" y="1125"/>
                      </a:lnTo>
                      <a:lnTo>
                        <a:pt x="335" y="801"/>
                      </a:lnTo>
                      <a:lnTo>
                        <a:pt x="507" y="748"/>
                      </a:lnTo>
                      <a:lnTo>
                        <a:pt x="750" y="288"/>
                      </a:lnTo>
                      <a:lnTo>
                        <a:pt x="750" y="172"/>
                      </a:lnTo>
                      <a:lnTo>
                        <a:pt x="69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40" name="Freeform 58">
                  <a:extLst>
                    <a:ext uri="{FF2B5EF4-FFF2-40B4-BE49-F238E27FC236}">
                      <a16:creationId xmlns:a16="http://schemas.microsoft.com/office/drawing/2014/main" id="{F54C2C3A-9DA8-CC8F-C07D-ADE6ACD0C3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58" y="2755"/>
                  <a:ext cx="37" cy="135"/>
                </a:xfrm>
                <a:custGeom>
                  <a:avLst/>
                  <a:gdLst>
                    <a:gd name="T0" fmla="*/ 0 w 655"/>
                    <a:gd name="T1" fmla="*/ 0 h 2441"/>
                    <a:gd name="T2" fmla="*/ 0 w 655"/>
                    <a:gd name="T3" fmla="*/ 0 h 2441"/>
                    <a:gd name="T4" fmla="*/ 0 w 655"/>
                    <a:gd name="T5" fmla="*/ 0 h 2441"/>
                    <a:gd name="T6" fmla="*/ 0 w 655"/>
                    <a:gd name="T7" fmla="*/ 0 h 2441"/>
                    <a:gd name="T8" fmla="*/ 0 w 655"/>
                    <a:gd name="T9" fmla="*/ 0 h 2441"/>
                    <a:gd name="T10" fmla="*/ 0 w 655"/>
                    <a:gd name="T11" fmla="*/ 0 h 2441"/>
                    <a:gd name="T12" fmla="*/ 0 w 655"/>
                    <a:gd name="T13" fmla="*/ 0 h 2441"/>
                    <a:gd name="T14" fmla="*/ 0 w 655"/>
                    <a:gd name="T15" fmla="*/ 0 h 2441"/>
                    <a:gd name="T16" fmla="*/ 0 w 655"/>
                    <a:gd name="T17" fmla="*/ 0 h 244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55" h="2441">
                      <a:moveTo>
                        <a:pt x="0" y="51"/>
                      </a:moveTo>
                      <a:lnTo>
                        <a:pt x="0" y="2441"/>
                      </a:lnTo>
                      <a:lnTo>
                        <a:pt x="158" y="1875"/>
                      </a:lnTo>
                      <a:lnTo>
                        <a:pt x="293" y="1178"/>
                      </a:lnTo>
                      <a:lnTo>
                        <a:pt x="491" y="799"/>
                      </a:lnTo>
                      <a:lnTo>
                        <a:pt x="655" y="0"/>
                      </a:lnTo>
                      <a:lnTo>
                        <a:pt x="454" y="597"/>
                      </a:lnTo>
                      <a:lnTo>
                        <a:pt x="265" y="579"/>
                      </a:lnTo>
                      <a:lnTo>
                        <a:pt x="0" y="5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41" name="Freeform 59">
                  <a:extLst>
                    <a:ext uri="{FF2B5EF4-FFF2-40B4-BE49-F238E27FC236}">
                      <a16:creationId xmlns:a16="http://schemas.microsoft.com/office/drawing/2014/main" id="{92B0D6A9-168F-77F9-1B92-010B184FF0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14" y="2795"/>
                  <a:ext cx="10" cy="22"/>
                </a:xfrm>
                <a:custGeom>
                  <a:avLst/>
                  <a:gdLst>
                    <a:gd name="T0" fmla="*/ 0 w 184"/>
                    <a:gd name="T1" fmla="*/ 0 h 392"/>
                    <a:gd name="T2" fmla="*/ 0 w 184"/>
                    <a:gd name="T3" fmla="*/ 0 h 392"/>
                    <a:gd name="T4" fmla="*/ 0 w 184"/>
                    <a:gd name="T5" fmla="*/ 0 h 392"/>
                    <a:gd name="T6" fmla="*/ 0 w 184"/>
                    <a:gd name="T7" fmla="*/ 0 h 392"/>
                    <a:gd name="T8" fmla="*/ 0 w 184"/>
                    <a:gd name="T9" fmla="*/ 0 h 392"/>
                    <a:gd name="T10" fmla="*/ 0 w 184"/>
                    <a:gd name="T11" fmla="*/ 0 h 39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84" h="392">
                      <a:moveTo>
                        <a:pt x="18" y="17"/>
                      </a:moveTo>
                      <a:lnTo>
                        <a:pt x="18" y="392"/>
                      </a:lnTo>
                      <a:lnTo>
                        <a:pt x="184" y="207"/>
                      </a:lnTo>
                      <a:lnTo>
                        <a:pt x="135" y="33"/>
                      </a:lnTo>
                      <a:lnTo>
                        <a:pt x="0" y="0"/>
                      </a:lnTo>
                      <a:lnTo>
                        <a:pt x="18" y="1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42" name="Freeform 60">
                  <a:extLst>
                    <a:ext uri="{FF2B5EF4-FFF2-40B4-BE49-F238E27FC236}">
                      <a16:creationId xmlns:a16="http://schemas.microsoft.com/office/drawing/2014/main" id="{DDA76AB2-8BB7-52E5-F0BA-AE5CF1508F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99" y="2892"/>
                  <a:ext cx="68" cy="48"/>
                </a:xfrm>
                <a:custGeom>
                  <a:avLst/>
                  <a:gdLst>
                    <a:gd name="T0" fmla="*/ 0 w 1226"/>
                    <a:gd name="T1" fmla="*/ 0 h 856"/>
                    <a:gd name="T2" fmla="*/ 0 w 1226"/>
                    <a:gd name="T3" fmla="*/ 0 h 856"/>
                    <a:gd name="T4" fmla="*/ 0 w 1226"/>
                    <a:gd name="T5" fmla="*/ 0 h 856"/>
                    <a:gd name="T6" fmla="*/ 0 w 1226"/>
                    <a:gd name="T7" fmla="*/ 0 h 856"/>
                    <a:gd name="T8" fmla="*/ 0 w 1226"/>
                    <a:gd name="T9" fmla="*/ 0 h 856"/>
                    <a:gd name="T10" fmla="*/ 0 w 1226"/>
                    <a:gd name="T11" fmla="*/ 0 h 856"/>
                    <a:gd name="T12" fmla="*/ 0 w 1226"/>
                    <a:gd name="T13" fmla="*/ 0 h 856"/>
                    <a:gd name="T14" fmla="*/ 0 w 1226"/>
                    <a:gd name="T15" fmla="*/ 0 h 85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226" h="856">
                      <a:moveTo>
                        <a:pt x="1226" y="276"/>
                      </a:moveTo>
                      <a:lnTo>
                        <a:pt x="1226" y="123"/>
                      </a:lnTo>
                      <a:lnTo>
                        <a:pt x="1039" y="0"/>
                      </a:lnTo>
                      <a:lnTo>
                        <a:pt x="482" y="341"/>
                      </a:lnTo>
                      <a:lnTo>
                        <a:pt x="374" y="579"/>
                      </a:lnTo>
                      <a:lnTo>
                        <a:pt x="0" y="856"/>
                      </a:lnTo>
                      <a:lnTo>
                        <a:pt x="280" y="856"/>
                      </a:lnTo>
                      <a:lnTo>
                        <a:pt x="1226" y="27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43" name="Freeform 61">
                  <a:extLst>
                    <a:ext uri="{FF2B5EF4-FFF2-40B4-BE49-F238E27FC236}">
                      <a16:creationId xmlns:a16="http://schemas.microsoft.com/office/drawing/2014/main" id="{B9BAEF5C-D5B0-49BA-257F-12AEB7F163A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59" y="2915"/>
                  <a:ext cx="154" cy="111"/>
                </a:xfrm>
                <a:custGeom>
                  <a:avLst/>
                  <a:gdLst>
                    <a:gd name="T0" fmla="*/ 0 w 2767"/>
                    <a:gd name="T1" fmla="*/ 0 h 2006"/>
                    <a:gd name="T2" fmla="*/ 0 w 2767"/>
                    <a:gd name="T3" fmla="*/ 0 h 2006"/>
                    <a:gd name="T4" fmla="*/ 0 w 2767"/>
                    <a:gd name="T5" fmla="*/ 0 h 2006"/>
                    <a:gd name="T6" fmla="*/ 0 w 2767"/>
                    <a:gd name="T7" fmla="*/ 0 h 2006"/>
                    <a:gd name="T8" fmla="*/ 0 w 2767"/>
                    <a:gd name="T9" fmla="*/ 0 h 2006"/>
                    <a:gd name="T10" fmla="*/ 0 w 2767"/>
                    <a:gd name="T11" fmla="*/ 0 h 2006"/>
                    <a:gd name="T12" fmla="*/ 0 w 2767"/>
                    <a:gd name="T13" fmla="*/ 0 h 2006"/>
                    <a:gd name="T14" fmla="*/ 0 w 2767"/>
                    <a:gd name="T15" fmla="*/ 0 h 2006"/>
                    <a:gd name="T16" fmla="*/ 0 w 2767"/>
                    <a:gd name="T17" fmla="*/ 0 h 2006"/>
                    <a:gd name="T18" fmla="*/ 0 w 2767"/>
                    <a:gd name="T19" fmla="*/ 0 h 2006"/>
                    <a:gd name="T20" fmla="*/ 0 w 2767"/>
                    <a:gd name="T21" fmla="*/ 0 h 2006"/>
                    <a:gd name="T22" fmla="*/ 0 w 2767"/>
                    <a:gd name="T23" fmla="*/ 0 h 2006"/>
                    <a:gd name="T24" fmla="*/ 0 w 2767"/>
                    <a:gd name="T25" fmla="*/ 0 h 2006"/>
                    <a:gd name="T26" fmla="*/ 0 w 2767"/>
                    <a:gd name="T27" fmla="*/ 0 h 2006"/>
                    <a:gd name="T28" fmla="*/ 0 w 2767"/>
                    <a:gd name="T29" fmla="*/ 0 h 2006"/>
                    <a:gd name="T30" fmla="*/ 0 w 2767"/>
                    <a:gd name="T31" fmla="*/ 0 h 2006"/>
                    <a:gd name="T32" fmla="*/ 0 w 2767"/>
                    <a:gd name="T33" fmla="*/ 0 h 2006"/>
                    <a:gd name="T34" fmla="*/ 0 w 2767"/>
                    <a:gd name="T35" fmla="*/ 0 h 2006"/>
                    <a:gd name="T36" fmla="*/ 0 w 2767"/>
                    <a:gd name="T37" fmla="*/ 0 h 2006"/>
                    <a:gd name="T38" fmla="*/ 0 w 2767"/>
                    <a:gd name="T39" fmla="*/ 0 h 2006"/>
                    <a:gd name="T40" fmla="*/ 0 w 2767"/>
                    <a:gd name="T41" fmla="*/ 0 h 2006"/>
                    <a:gd name="T42" fmla="*/ 0 w 2767"/>
                    <a:gd name="T43" fmla="*/ 0 h 2006"/>
                    <a:gd name="T44" fmla="*/ 0 w 2767"/>
                    <a:gd name="T45" fmla="*/ 0 h 2006"/>
                    <a:gd name="T46" fmla="*/ 0 w 2767"/>
                    <a:gd name="T47" fmla="*/ 0 h 2006"/>
                    <a:gd name="T48" fmla="*/ 0 w 2767"/>
                    <a:gd name="T49" fmla="*/ 0 h 2006"/>
                    <a:gd name="T50" fmla="*/ 0 w 2767"/>
                    <a:gd name="T51" fmla="*/ 0 h 2006"/>
                    <a:gd name="T52" fmla="*/ 0 w 2767"/>
                    <a:gd name="T53" fmla="*/ 0 h 2006"/>
                    <a:gd name="T54" fmla="*/ 0 w 2767"/>
                    <a:gd name="T55" fmla="*/ 0 h 2006"/>
                    <a:gd name="T56" fmla="*/ 0 w 2767"/>
                    <a:gd name="T57" fmla="*/ 0 h 2006"/>
                    <a:gd name="T58" fmla="*/ 0 w 2767"/>
                    <a:gd name="T59" fmla="*/ 0 h 2006"/>
                    <a:gd name="T60" fmla="*/ 1 w 2767"/>
                    <a:gd name="T61" fmla="*/ 0 h 2006"/>
                    <a:gd name="T62" fmla="*/ 0 w 2767"/>
                    <a:gd name="T63" fmla="*/ 0 h 2006"/>
                    <a:gd name="T64" fmla="*/ 0 w 2767"/>
                    <a:gd name="T65" fmla="*/ 0 h 2006"/>
                    <a:gd name="T66" fmla="*/ 0 w 2767"/>
                    <a:gd name="T67" fmla="*/ 0 h 2006"/>
                    <a:gd name="T68" fmla="*/ 0 w 2767"/>
                    <a:gd name="T69" fmla="*/ 0 h 2006"/>
                    <a:gd name="T70" fmla="*/ 0 w 2767"/>
                    <a:gd name="T71" fmla="*/ 0 h 2006"/>
                    <a:gd name="T72" fmla="*/ 0 w 2767"/>
                    <a:gd name="T73" fmla="*/ 0 h 2006"/>
                    <a:gd name="T74" fmla="*/ 0 w 2767"/>
                    <a:gd name="T75" fmla="*/ 0 h 2006"/>
                    <a:gd name="T76" fmla="*/ 0 w 2767"/>
                    <a:gd name="T77" fmla="*/ 0 h 2006"/>
                    <a:gd name="T78" fmla="*/ 0 w 2767"/>
                    <a:gd name="T79" fmla="*/ 0 h 2006"/>
                    <a:gd name="T80" fmla="*/ 0 w 2767"/>
                    <a:gd name="T81" fmla="*/ 0 h 2006"/>
                    <a:gd name="T82" fmla="*/ 0 w 2767"/>
                    <a:gd name="T83" fmla="*/ 0 h 2006"/>
                    <a:gd name="T84" fmla="*/ 0 w 2767"/>
                    <a:gd name="T85" fmla="*/ 0 h 2006"/>
                    <a:gd name="T86" fmla="*/ 0 w 2767"/>
                    <a:gd name="T87" fmla="*/ 0 h 2006"/>
                    <a:gd name="T88" fmla="*/ 0 w 2767"/>
                    <a:gd name="T89" fmla="*/ 0 h 2006"/>
                    <a:gd name="T90" fmla="*/ 0 w 2767"/>
                    <a:gd name="T91" fmla="*/ 0 h 2006"/>
                    <a:gd name="T92" fmla="*/ 0 w 2767"/>
                    <a:gd name="T93" fmla="*/ 0 h 2006"/>
                    <a:gd name="T94" fmla="*/ 0 w 2767"/>
                    <a:gd name="T95" fmla="*/ 0 h 2006"/>
                    <a:gd name="T96" fmla="*/ 0 w 2767"/>
                    <a:gd name="T97" fmla="*/ 0 h 2006"/>
                    <a:gd name="T98" fmla="*/ 0 w 2767"/>
                    <a:gd name="T99" fmla="*/ 0 h 2006"/>
                    <a:gd name="T100" fmla="*/ 0 w 2767"/>
                    <a:gd name="T101" fmla="*/ 0 h 2006"/>
                    <a:gd name="T102" fmla="*/ 0 w 2767"/>
                    <a:gd name="T103" fmla="*/ 0 h 2006"/>
                    <a:gd name="T104" fmla="*/ 0 w 2767"/>
                    <a:gd name="T105" fmla="*/ 0 h 2006"/>
                    <a:gd name="T106" fmla="*/ 0 w 2767"/>
                    <a:gd name="T107" fmla="*/ 0 h 2006"/>
                    <a:gd name="T108" fmla="*/ 0 w 2767"/>
                    <a:gd name="T109" fmla="*/ 0 h 2006"/>
                    <a:gd name="T110" fmla="*/ 0 w 2767"/>
                    <a:gd name="T111" fmla="*/ 0 h 2006"/>
                    <a:gd name="T112" fmla="*/ 0 w 2767"/>
                    <a:gd name="T113" fmla="*/ 0 h 2006"/>
                    <a:gd name="T114" fmla="*/ 0 w 2767"/>
                    <a:gd name="T115" fmla="*/ 0 h 2006"/>
                    <a:gd name="T116" fmla="*/ 0 w 2767"/>
                    <a:gd name="T117" fmla="*/ 0 h 2006"/>
                    <a:gd name="T118" fmla="*/ 0 w 2767"/>
                    <a:gd name="T119" fmla="*/ 0 h 2006"/>
                    <a:gd name="T120" fmla="*/ 0 w 2767"/>
                    <a:gd name="T121" fmla="*/ 0 h 200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0" t="0" r="r" b="b"/>
                  <a:pathLst>
                    <a:path w="2767" h="2006">
                      <a:moveTo>
                        <a:pt x="558" y="147"/>
                      </a:moveTo>
                      <a:lnTo>
                        <a:pt x="352" y="147"/>
                      </a:lnTo>
                      <a:lnTo>
                        <a:pt x="221" y="0"/>
                      </a:lnTo>
                      <a:lnTo>
                        <a:pt x="67" y="229"/>
                      </a:lnTo>
                      <a:lnTo>
                        <a:pt x="29" y="92"/>
                      </a:lnTo>
                      <a:lnTo>
                        <a:pt x="0" y="345"/>
                      </a:lnTo>
                      <a:lnTo>
                        <a:pt x="90" y="646"/>
                      </a:lnTo>
                      <a:lnTo>
                        <a:pt x="170" y="581"/>
                      </a:lnTo>
                      <a:lnTo>
                        <a:pt x="221" y="815"/>
                      </a:lnTo>
                      <a:lnTo>
                        <a:pt x="108" y="815"/>
                      </a:lnTo>
                      <a:lnTo>
                        <a:pt x="154" y="930"/>
                      </a:lnTo>
                      <a:lnTo>
                        <a:pt x="425" y="1124"/>
                      </a:lnTo>
                      <a:lnTo>
                        <a:pt x="595" y="1480"/>
                      </a:lnTo>
                      <a:lnTo>
                        <a:pt x="857" y="1679"/>
                      </a:lnTo>
                      <a:lnTo>
                        <a:pt x="992" y="1648"/>
                      </a:lnTo>
                      <a:lnTo>
                        <a:pt x="1515" y="1930"/>
                      </a:lnTo>
                      <a:lnTo>
                        <a:pt x="1806" y="1930"/>
                      </a:lnTo>
                      <a:lnTo>
                        <a:pt x="1983" y="2006"/>
                      </a:lnTo>
                      <a:lnTo>
                        <a:pt x="2229" y="1920"/>
                      </a:lnTo>
                      <a:lnTo>
                        <a:pt x="2325" y="1961"/>
                      </a:lnTo>
                      <a:lnTo>
                        <a:pt x="2718" y="1858"/>
                      </a:lnTo>
                      <a:lnTo>
                        <a:pt x="2443" y="1815"/>
                      </a:lnTo>
                      <a:lnTo>
                        <a:pt x="2529" y="1722"/>
                      </a:lnTo>
                      <a:lnTo>
                        <a:pt x="2317" y="1785"/>
                      </a:lnTo>
                      <a:lnTo>
                        <a:pt x="1714" y="1785"/>
                      </a:lnTo>
                      <a:lnTo>
                        <a:pt x="1244" y="1562"/>
                      </a:lnTo>
                      <a:lnTo>
                        <a:pt x="1618" y="1607"/>
                      </a:lnTo>
                      <a:lnTo>
                        <a:pt x="1861" y="1607"/>
                      </a:lnTo>
                      <a:lnTo>
                        <a:pt x="2344" y="1396"/>
                      </a:lnTo>
                      <a:lnTo>
                        <a:pt x="2548" y="1386"/>
                      </a:lnTo>
                      <a:lnTo>
                        <a:pt x="2767" y="1304"/>
                      </a:lnTo>
                      <a:lnTo>
                        <a:pt x="2535" y="1359"/>
                      </a:lnTo>
                      <a:lnTo>
                        <a:pt x="2285" y="1345"/>
                      </a:lnTo>
                      <a:lnTo>
                        <a:pt x="1857" y="1472"/>
                      </a:lnTo>
                      <a:lnTo>
                        <a:pt x="1100" y="1460"/>
                      </a:lnTo>
                      <a:lnTo>
                        <a:pt x="949" y="1376"/>
                      </a:lnTo>
                      <a:lnTo>
                        <a:pt x="905" y="1231"/>
                      </a:lnTo>
                      <a:lnTo>
                        <a:pt x="747" y="1249"/>
                      </a:lnTo>
                      <a:lnTo>
                        <a:pt x="683" y="1012"/>
                      </a:lnTo>
                      <a:lnTo>
                        <a:pt x="820" y="999"/>
                      </a:lnTo>
                      <a:lnTo>
                        <a:pt x="1020" y="887"/>
                      </a:lnTo>
                      <a:lnTo>
                        <a:pt x="1402" y="875"/>
                      </a:lnTo>
                      <a:lnTo>
                        <a:pt x="2000" y="660"/>
                      </a:lnTo>
                      <a:lnTo>
                        <a:pt x="2131" y="456"/>
                      </a:lnTo>
                      <a:lnTo>
                        <a:pt x="1868" y="622"/>
                      </a:lnTo>
                      <a:lnTo>
                        <a:pt x="1462" y="622"/>
                      </a:lnTo>
                      <a:lnTo>
                        <a:pt x="1276" y="509"/>
                      </a:lnTo>
                      <a:lnTo>
                        <a:pt x="777" y="677"/>
                      </a:lnTo>
                      <a:lnTo>
                        <a:pt x="546" y="468"/>
                      </a:lnTo>
                      <a:lnTo>
                        <a:pt x="505" y="519"/>
                      </a:lnTo>
                      <a:lnTo>
                        <a:pt x="562" y="660"/>
                      </a:lnTo>
                      <a:lnTo>
                        <a:pt x="482" y="854"/>
                      </a:lnTo>
                      <a:lnTo>
                        <a:pt x="344" y="897"/>
                      </a:lnTo>
                      <a:lnTo>
                        <a:pt x="299" y="844"/>
                      </a:lnTo>
                      <a:lnTo>
                        <a:pt x="425" y="699"/>
                      </a:lnTo>
                      <a:lnTo>
                        <a:pt x="262" y="414"/>
                      </a:lnTo>
                      <a:lnTo>
                        <a:pt x="139" y="519"/>
                      </a:lnTo>
                      <a:lnTo>
                        <a:pt x="108" y="386"/>
                      </a:lnTo>
                      <a:lnTo>
                        <a:pt x="170" y="237"/>
                      </a:lnTo>
                      <a:lnTo>
                        <a:pt x="391" y="248"/>
                      </a:lnTo>
                      <a:lnTo>
                        <a:pt x="558" y="14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44" name="Freeform 62">
                  <a:extLst>
                    <a:ext uri="{FF2B5EF4-FFF2-40B4-BE49-F238E27FC236}">
                      <a16:creationId xmlns:a16="http://schemas.microsoft.com/office/drawing/2014/main" id="{269ACDA6-F50A-344E-3AD7-4DA26ACA52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27" y="2968"/>
                  <a:ext cx="75" cy="24"/>
                </a:xfrm>
                <a:custGeom>
                  <a:avLst/>
                  <a:gdLst>
                    <a:gd name="T0" fmla="*/ 0 w 1351"/>
                    <a:gd name="T1" fmla="*/ 0 h 425"/>
                    <a:gd name="T2" fmla="*/ 0 w 1351"/>
                    <a:gd name="T3" fmla="*/ 0 h 425"/>
                    <a:gd name="T4" fmla="*/ 0 w 1351"/>
                    <a:gd name="T5" fmla="*/ 0 h 425"/>
                    <a:gd name="T6" fmla="*/ 0 w 1351"/>
                    <a:gd name="T7" fmla="*/ 0 h 425"/>
                    <a:gd name="T8" fmla="*/ 0 w 1351"/>
                    <a:gd name="T9" fmla="*/ 0 h 42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51" h="425">
                      <a:moveTo>
                        <a:pt x="1351" y="0"/>
                      </a:moveTo>
                      <a:lnTo>
                        <a:pt x="772" y="82"/>
                      </a:lnTo>
                      <a:lnTo>
                        <a:pt x="0" y="425"/>
                      </a:lnTo>
                      <a:lnTo>
                        <a:pt x="1125" y="153"/>
                      </a:lnTo>
                      <a:lnTo>
                        <a:pt x="135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45" name="Freeform 63">
                  <a:extLst>
                    <a:ext uri="{FF2B5EF4-FFF2-40B4-BE49-F238E27FC236}">
                      <a16:creationId xmlns:a16="http://schemas.microsoft.com/office/drawing/2014/main" id="{D1837EBA-48AB-AA8D-8F41-F105C5E624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52" y="3031"/>
                  <a:ext cx="52" cy="14"/>
                </a:xfrm>
                <a:custGeom>
                  <a:avLst/>
                  <a:gdLst>
                    <a:gd name="T0" fmla="*/ 0 w 930"/>
                    <a:gd name="T1" fmla="*/ 0 h 251"/>
                    <a:gd name="T2" fmla="*/ 0 w 930"/>
                    <a:gd name="T3" fmla="*/ 0 h 251"/>
                    <a:gd name="T4" fmla="*/ 0 w 930"/>
                    <a:gd name="T5" fmla="*/ 0 h 251"/>
                    <a:gd name="T6" fmla="*/ 0 w 930"/>
                    <a:gd name="T7" fmla="*/ 0 h 251"/>
                    <a:gd name="T8" fmla="*/ 0 w 930"/>
                    <a:gd name="T9" fmla="*/ 0 h 25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930" h="251">
                      <a:moveTo>
                        <a:pt x="930" y="251"/>
                      </a:moveTo>
                      <a:lnTo>
                        <a:pt x="392" y="251"/>
                      </a:lnTo>
                      <a:lnTo>
                        <a:pt x="0" y="0"/>
                      </a:lnTo>
                      <a:lnTo>
                        <a:pt x="731" y="168"/>
                      </a:lnTo>
                      <a:lnTo>
                        <a:pt x="930" y="25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46" name="Freeform 64">
                  <a:extLst>
                    <a:ext uri="{FF2B5EF4-FFF2-40B4-BE49-F238E27FC236}">
                      <a16:creationId xmlns:a16="http://schemas.microsoft.com/office/drawing/2014/main" id="{863C1839-A3E2-2DCE-1002-6B5E2710E2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2" y="3022"/>
                  <a:ext cx="35" cy="13"/>
                </a:xfrm>
                <a:custGeom>
                  <a:avLst/>
                  <a:gdLst>
                    <a:gd name="T0" fmla="*/ 0 w 636"/>
                    <a:gd name="T1" fmla="*/ 0 h 231"/>
                    <a:gd name="T2" fmla="*/ 0 w 636"/>
                    <a:gd name="T3" fmla="*/ 0 h 231"/>
                    <a:gd name="T4" fmla="*/ 0 w 636"/>
                    <a:gd name="T5" fmla="*/ 0 h 231"/>
                    <a:gd name="T6" fmla="*/ 0 w 636"/>
                    <a:gd name="T7" fmla="*/ 0 h 231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36" h="231">
                      <a:moveTo>
                        <a:pt x="636" y="0"/>
                      </a:moveTo>
                      <a:lnTo>
                        <a:pt x="0" y="198"/>
                      </a:lnTo>
                      <a:lnTo>
                        <a:pt x="595" y="231"/>
                      </a:lnTo>
                      <a:lnTo>
                        <a:pt x="636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47" name="Line 65">
                  <a:extLst>
                    <a:ext uri="{FF2B5EF4-FFF2-40B4-BE49-F238E27FC236}">
                      <a16:creationId xmlns:a16="http://schemas.microsoft.com/office/drawing/2014/main" id="{F6638D45-58FE-2B26-C097-EB0BC6D717D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119" y="2954"/>
                  <a:ext cx="10" cy="6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48" name="Line 66">
                  <a:extLst>
                    <a:ext uri="{FF2B5EF4-FFF2-40B4-BE49-F238E27FC236}">
                      <a16:creationId xmlns:a16="http://schemas.microsoft.com/office/drawing/2014/main" id="{6847F10E-6AD8-04AD-5441-E1743EE277A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996" y="2682"/>
                  <a:ext cx="12" cy="52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49" name="Freeform 67">
                  <a:extLst>
                    <a:ext uri="{FF2B5EF4-FFF2-40B4-BE49-F238E27FC236}">
                      <a16:creationId xmlns:a16="http://schemas.microsoft.com/office/drawing/2014/main" id="{CF116666-478F-AD56-98D2-B6567681DF9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06" y="2558"/>
                  <a:ext cx="35" cy="26"/>
                </a:xfrm>
                <a:custGeom>
                  <a:avLst/>
                  <a:gdLst>
                    <a:gd name="T0" fmla="*/ 0 w 620"/>
                    <a:gd name="T1" fmla="*/ 0 h 460"/>
                    <a:gd name="T2" fmla="*/ 0 w 620"/>
                    <a:gd name="T3" fmla="*/ 0 h 460"/>
                    <a:gd name="T4" fmla="*/ 0 w 620"/>
                    <a:gd name="T5" fmla="*/ 0 h 460"/>
                    <a:gd name="T6" fmla="*/ 0 w 620"/>
                    <a:gd name="T7" fmla="*/ 0 h 460"/>
                    <a:gd name="T8" fmla="*/ 0 w 620"/>
                    <a:gd name="T9" fmla="*/ 0 h 460"/>
                    <a:gd name="T10" fmla="*/ 0 w 620"/>
                    <a:gd name="T11" fmla="*/ 0 h 460"/>
                    <a:gd name="T12" fmla="*/ 0 w 620"/>
                    <a:gd name="T13" fmla="*/ 0 h 460"/>
                    <a:gd name="T14" fmla="*/ 0 w 620"/>
                    <a:gd name="T15" fmla="*/ 0 h 46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620" h="460">
                      <a:moveTo>
                        <a:pt x="178" y="0"/>
                      </a:moveTo>
                      <a:lnTo>
                        <a:pt x="0" y="199"/>
                      </a:lnTo>
                      <a:lnTo>
                        <a:pt x="450" y="460"/>
                      </a:lnTo>
                      <a:lnTo>
                        <a:pt x="620" y="250"/>
                      </a:lnTo>
                      <a:lnTo>
                        <a:pt x="466" y="127"/>
                      </a:lnTo>
                      <a:lnTo>
                        <a:pt x="318" y="270"/>
                      </a:lnTo>
                      <a:lnTo>
                        <a:pt x="344" y="82"/>
                      </a:lnTo>
                      <a:lnTo>
                        <a:pt x="178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50" name="Freeform 68">
                  <a:extLst>
                    <a:ext uri="{FF2B5EF4-FFF2-40B4-BE49-F238E27FC236}">
                      <a16:creationId xmlns:a16="http://schemas.microsoft.com/office/drawing/2014/main" id="{F8AAD0AA-7203-7B79-CBC5-DAAD7DF7C00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26" y="2557"/>
                  <a:ext cx="17" cy="12"/>
                </a:xfrm>
                <a:custGeom>
                  <a:avLst/>
                  <a:gdLst>
                    <a:gd name="T0" fmla="*/ 0 w 298"/>
                    <a:gd name="T1" fmla="*/ 0 h 215"/>
                    <a:gd name="T2" fmla="*/ 0 w 298"/>
                    <a:gd name="T3" fmla="*/ 0 h 215"/>
                    <a:gd name="T4" fmla="*/ 0 w 298"/>
                    <a:gd name="T5" fmla="*/ 0 h 215"/>
                    <a:gd name="T6" fmla="*/ 0 w 298"/>
                    <a:gd name="T7" fmla="*/ 0 h 215"/>
                    <a:gd name="T8" fmla="*/ 0 w 298"/>
                    <a:gd name="T9" fmla="*/ 0 h 21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98" h="215">
                      <a:moveTo>
                        <a:pt x="0" y="0"/>
                      </a:moveTo>
                      <a:lnTo>
                        <a:pt x="298" y="215"/>
                      </a:lnTo>
                      <a:lnTo>
                        <a:pt x="298" y="157"/>
                      </a:lnTo>
                      <a:lnTo>
                        <a:pt x="45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51" name="Freeform 69">
                  <a:extLst>
                    <a:ext uri="{FF2B5EF4-FFF2-40B4-BE49-F238E27FC236}">
                      <a16:creationId xmlns:a16="http://schemas.microsoft.com/office/drawing/2014/main" id="{01C50929-6596-9D16-D137-C97535C92A1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34" y="2575"/>
                  <a:ext cx="18" cy="15"/>
                </a:xfrm>
                <a:custGeom>
                  <a:avLst/>
                  <a:gdLst>
                    <a:gd name="T0" fmla="*/ 0 w 332"/>
                    <a:gd name="T1" fmla="*/ 0 h 264"/>
                    <a:gd name="T2" fmla="*/ 0 w 332"/>
                    <a:gd name="T3" fmla="*/ 0 h 264"/>
                    <a:gd name="T4" fmla="*/ 0 w 332"/>
                    <a:gd name="T5" fmla="*/ 0 h 264"/>
                    <a:gd name="T6" fmla="*/ 0 w 332"/>
                    <a:gd name="T7" fmla="*/ 0 h 264"/>
                    <a:gd name="T8" fmla="*/ 0 w 332"/>
                    <a:gd name="T9" fmla="*/ 0 h 26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32" h="264">
                      <a:moveTo>
                        <a:pt x="0" y="73"/>
                      </a:moveTo>
                      <a:lnTo>
                        <a:pt x="268" y="264"/>
                      </a:lnTo>
                      <a:lnTo>
                        <a:pt x="332" y="182"/>
                      </a:lnTo>
                      <a:lnTo>
                        <a:pt x="84" y="0"/>
                      </a:lnTo>
                      <a:lnTo>
                        <a:pt x="0" y="7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52" name="Freeform 70">
                  <a:extLst>
                    <a:ext uri="{FF2B5EF4-FFF2-40B4-BE49-F238E27FC236}">
                      <a16:creationId xmlns:a16="http://schemas.microsoft.com/office/drawing/2014/main" id="{379A0A57-5576-8642-D695-F0241ED50E2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38" y="2565"/>
                  <a:ext cx="207" cy="71"/>
                </a:xfrm>
                <a:custGeom>
                  <a:avLst/>
                  <a:gdLst>
                    <a:gd name="T0" fmla="*/ 0 w 3722"/>
                    <a:gd name="T1" fmla="*/ 0 h 1284"/>
                    <a:gd name="T2" fmla="*/ 0 w 3722"/>
                    <a:gd name="T3" fmla="*/ 0 h 1284"/>
                    <a:gd name="T4" fmla="*/ 0 w 3722"/>
                    <a:gd name="T5" fmla="*/ 0 h 1284"/>
                    <a:gd name="T6" fmla="*/ 0 w 3722"/>
                    <a:gd name="T7" fmla="*/ 0 h 1284"/>
                    <a:gd name="T8" fmla="*/ 0 w 3722"/>
                    <a:gd name="T9" fmla="*/ 0 h 1284"/>
                    <a:gd name="T10" fmla="*/ 1 w 3722"/>
                    <a:gd name="T11" fmla="*/ 0 h 1284"/>
                    <a:gd name="T12" fmla="*/ 1 w 3722"/>
                    <a:gd name="T13" fmla="*/ 0 h 1284"/>
                    <a:gd name="T14" fmla="*/ 1 w 3722"/>
                    <a:gd name="T15" fmla="*/ 0 h 1284"/>
                    <a:gd name="T16" fmla="*/ 1 w 3722"/>
                    <a:gd name="T17" fmla="*/ 0 h 1284"/>
                    <a:gd name="T18" fmla="*/ 1 w 3722"/>
                    <a:gd name="T19" fmla="*/ 0 h 1284"/>
                    <a:gd name="T20" fmla="*/ 0 w 3722"/>
                    <a:gd name="T21" fmla="*/ 0 h 1284"/>
                    <a:gd name="T22" fmla="*/ 0 w 3722"/>
                    <a:gd name="T23" fmla="*/ 0 h 1284"/>
                    <a:gd name="T24" fmla="*/ 0 w 3722"/>
                    <a:gd name="T25" fmla="*/ 0 h 1284"/>
                    <a:gd name="T26" fmla="*/ 0 w 3722"/>
                    <a:gd name="T27" fmla="*/ 0 h 1284"/>
                    <a:gd name="T28" fmla="*/ 0 w 3722"/>
                    <a:gd name="T29" fmla="*/ 0 h 1284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3722" h="1284">
                      <a:moveTo>
                        <a:pt x="0" y="687"/>
                      </a:moveTo>
                      <a:lnTo>
                        <a:pt x="394" y="0"/>
                      </a:lnTo>
                      <a:lnTo>
                        <a:pt x="914" y="370"/>
                      </a:lnTo>
                      <a:lnTo>
                        <a:pt x="1738" y="370"/>
                      </a:lnTo>
                      <a:lnTo>
                        <a:pt x="1738" y="986"/>
                      </a:lnTo>
                      <a:lnTo>
                        <a:pt x="3699" y="986"/>
                      </a:lnTo>
                      <a:lnTo>
                        <a:pt x="3699" y="939"/>
                      </a:lnTo>
                      <a:lnTo>
                        <a:pt x="3535" y="834"/>
                      </a:lnTo>
                      <a:lnTo>
                        <a:pt x="3722" y="926"/>
                      </a:lnTo>
                      <a:lnTo>
                        <a:pt x="3722" y="1284"/>
                      </a:lnTo>
                      <a:lnTo>
                        <a:pt x="536" y="1284"/>
                      </a:lnTo>
                      <a:lnTo>
                        <a:pt x="536" y="926"/>
                      </a:lnTo>
                      <a:lnTo>
                        <a:pt x="192" y="678"/>
                      </a:lnTo>
                      <a:lnTo>
                        <a:pt x="145" y="77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53" name="Rectangle 71">
                  <a:extLst>
                    <a:ext uri="{FF2B5EF4-FFF2-40B4-BE49-F238E27FC236}">
                      <a16:creationId xmlns:a16="http://schemas.microsoft.com/office/drawing/2014/main" id="{ABD83F55-F0F1-26D3-B82F-AD541FEE248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84" y="2547"/>
                  <a:ext cx="26" cy="30"/>
                </a:xfrm>
                <a:prstGeom prst="rect">
                  <a:avLst/>
                </a:prstGeom>
                <a:solidFill>
                  <a:srgbClr val="00000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1pPr>
                  <a:lvl2pPr marL="742950" indent="-285750" eaLnBrk="0" hangingPunct="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2pPr>
                  <a:lvl3pPr marL="1143000" indent="-228600" eaLnBrk="0" hangingPunct="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3pPr>
                  <a:lvl4pPr marL="1600200" indent="-228600" eaLnBrk="0" hangingPunct="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4pPr>
                  <a:lvl5pPr marL="2057400" indent="-228600" eaLnBrk="0" hangingPunct="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2054" name="Freeform 72">
                  <a:extLst>
                    <a:ext uri="{FF2B5EF4-FFF2-40B4-BE49-F238E27FC236}">
                      <a16:creationId xmlns:a16="http://schemas.microsoft.com/office/drawing/2014/main" id="{A84564A6-5F20-183F-D694-B749C825BD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41" y="2551"/>
                  <a:ext cx="8" cy="11"/>
                </a:xfrm>
                <a:custGeom>
                  <a:avLst/>
                  <a:gdLst>
                    <a:gd name="T0" fmla="*/ 0 w 140"/>
                    <a:gd name="T1" fmla="*/ 0 h 197"/>
                    <a:gd name="T2" fmla="*/ 0 w 140"/>
                    <a:gd name="T3" fmla="*/ 0 h 197"/>
                    <a:gd name="T4" fmla="*/ 0 w 140"/>
                    <a:gd name="T5" fmla="*/ 0 h 197"/>
                    <a:gd name="T6" fmla="*/ 0 w 140"/>
                    <a:gd name="T7" fmla="*/ 0 h 197"/>
                    <a:gd name="T8" fmla="*/ 0 w 140"/>
                    <a:gd name="T9" fmla="*/ 0 h 19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40" h="197">
                      <a:moveTo>
                        <a:pt x="29" y="197"/>
                      </a:moveTo>
                      <a:lnTo>
                        <a:pt x="140" y="19"/>
                      </a:lnTo>
                      <a:lnTo>
                        <a:pt x="111" y="0"/>
                      </a:lnTo>
                      <a:lnTo>
                        <a:pt x="0" y="162"/>
                      </a:lnTo>
                      <a:lnTo>
                        <a:pt x="29" y="19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55" name="Line 73">
                  <a:extLst>
                    <a:ext uri="{FF2B5EF4-FFF2-40B4-BE49-F238E27FC236}">
                      <a16:creationId xmlns:a16="http://schemas.microsoft.com/office/drawing/2014/main" id="{576D1DAA-0631-A8B5-43AE-B4A81276E15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52" y="2552"/>
                  <a:ext cx="29" cy="2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56" name="Line 74">
                  <a:extLst>
                    <a:ext uri="{FF2B5EF4-FFF2-40B4-BE49-F238E27FC236}">
                      <a16:creationId xmlns:a16="http://schemas.microsoft.com/office/drawing/2014/main" id="{03AB947A-37DD-E126-7B6B-99796A5D1E1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52" y="2555"/>
                  <a:ext cx="6" cy="8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57" name="Line 75">
                  <a:extLst>
                    <a:ext uri="{FF2B5EF4-FFF2-40B4-BE49-F238E27FC236}">
                      <a16:creationId xmlns:a16="http://schemas.microsoft.com/office/drawing/2014/main" id="{488D8752-D9D2-5390-08A6-95F44FF61F4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30" y="2590"/>
                  <a:ext cx="6" cy="8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58" name="Freeform 76">
                  <a:extLst>
                    <a:ext uri="{FF2B5EF4-FFF2-40B4-BE49-F238E27FC236}">
                      <a16:creationId xmlns:a16="http://schemas.microsoft.com/office/drawing/2014/main" id="{D26CC89F-150C-1915-06A5-17706ACB6B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11" y="2649"/>
                  <a:ext cx="21" cy="21"/>
                </a:xfrm>
                <a:custGeom>
                  <a:avLst/>
                  <a:gdLst>
                    <a:gd name="T0" fmla="*/ 0 w 384"/>
                    <a:gd name="T1" fmla="*/ 0 h 380"/>
                    <a:gd name="T2" fmla="*/ 0 w 384"/>
                    <a:gd name="T3" fmla="*/ 0 h 380"/>
                    <a:gd name="T4" fmla="*/ 0 w 384"/>
                    <a:gd name="T5" fmla="*/ 0 h 380"/>
                    <a:gd name="T6" fmla="*/ 0 w 384"/>
                    <a:gd name="T7" fmla="*/ 0 h 380"/>
                    <a:gd name="T8" fmla="*/ 0 w 384"/>
                    <a:gd name="T9" fmla="*/ 0 h 380"/>
                    <a:gd name="T10" fmla="*/ 0 w 384"/>
                    <a:gd name="T11" fmla="*/ 0 h 380"/>
                    <a:gd name="T12" fmla="*/ 0 w 384"/>
                    <a:gd name="T13" fmla="*/ 0 h 380"/>
                    <a:gd name="T14" fmla="*/ 0 w 384"/>
                    <a:gd name="T15" fmla="*/ 0 h 380"/>
                    <a:gd name="T16" fmla="*/ 0 w 384"/>
                    <a:gd name="T17" fmla="*/ 0 h 380"/>
                    <a:gd name="T18" fmla="*/ 0 w 384"/>
                    <a:gd name="T19" fmla="*/ 0 h 380"/>
                    <a:gd name="T20" fmla="*/ 0 w 384"/>
                    <a:gd name="T21" fmla="*/ 0 h 380"/>
                    <a:gd name="T22" fmla="*/ 0 w 384"/>
                    <a:gd name="T23" fmla="*/ 0 h 380"/>
                    <a:gd name="T24" fmla="*/ 0 w 384"/>
                    <a:gd name="T25" fmla="*/ 0 h 380"/>
                    <a:gd name="T26" fmla="*/ 0 w 384"/>
                    <a:gd name="T27" fmla="*/ 0 h 380"/>
                    <a:gd name="T28" fmla="*/ 0 w 384"/>
                    <a:gd name="T29" fmla="*/ 0 h 380"/>
                    <a:gd name="T30" fmla="*/ 0 w 384"/>
                    <a:gd name="T31" fmla="*/ 0 h 380"/>
                    <a:gd name="T32" fmla="*/ 0 w 384"/>
                    <a:gd name="T33" fmla="*/ 0 h 380"/>
                    <a:gd name="T34" fmla="*/ 0 w 384"/>
                    <a:gd name="T35" fmla="*/ 0 h 380"/>
                    <a:gd name="T36" fmla="*/ 0 w 384"/>
                    <a:gd name="T37" fmla="*/ 0 h 380"/>
                    <a:gd name="T38" fmla="*/ 0 w 384"/>
                    <a:gd name="T39" fmla="*/ 0 h 380"/>
                    <a:gd name="T40" fmla="*/ 0 w 384"/>
                    <a:gd name="T41" fmla="*/ 0 h 380"/>
                    <a:gd name="T42" fmla="*/ 0 w 384"/>
                    <a:gd name="T43" fmla="*/ 0 h 380"/>
                    <a:gd name="T44" fmla="*/ 0 w 384"/>
                    <a:gd name="T45" fmla="*/ 0 h 380"/>
                    <a:gd name="T46" fmla="*/ 0 w 384"/>
                    <a:gd name="T47" fmla="*/ 0 h 380"/>
                    <a:gd name="T48" fmla="*/ 0 w 384"/>
                    <a:gd name="T49" fmla="*/ 0 h 380"/>
                    <a:gd name="T50" fmla="*/ 0 w 384"/>
                    <a:gd name="T51" fmla="*/ 0 h 380"/>
                    <a:gd name="T52" fmla="*/ 0 w 384"/>
                    <a:gd name="T53" fmla="*/ 0 h 380"/>
                    <a:gd name="T54" fmla="*/ 0 w 384"/>
                    <a:gd name="T55" fmla="*/ 0 h 380"/>
                    <a:gd name="T56" fmla="*/ 0 w 384"/>
                    <a:gd name="T57" fmla="*/ 0 h 380"/>
                    <a:gd name="T58" fmla="*/ 0 w 384"/>
                    <a:gd name="T59" fmla="*/ 0 h 380"/>
                    <a:gd name="T60" fmla="*/ 0 w 384"/>
                    <a:gd name="T61" fmla="*/ 0 h 380"/>
                    <a:gd name="T62" fmla="*/ 0 w 384"/>
                    <a:gd name="T63" fmla="*/ 0 h 380"/>
                    <a:gd name="T64" fmla="*/ 0 w 384"/>
                    <a:gd name="T65" fmla="*/ 0 h 380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384" h="380">
                      <a:moveTo>
                        <a:pt x="384" y="192"/>
                      </a:moveTo>
                      <a:lnTo>
                        <a:pt x="380" y="172"/>
                      </a:lnTo>
                      <a:lnTo>
                        <a:pt x="378" y="155"/>
                      </a:lnTo>
                      <a:lnTo>
                        <a:pt x="370" y="137"/>
                      </a:lnTo>
                      <a:lnTo>
                        <a:pt x="366" y="120"/>
                      </a:lnTo>
                      <a:lnTo>
                        <a:pt x="358" y="101"/>
                      </a:lnTo>
                      <a:lnTo>
                        <a:pt x="348" y="84"/>
                      </a:lnTo>
                      <a:lnTo>
                        <a:pt x="339" y="70"/>
                      </a:lnTo>
                      <a:lnTo>
                        <a:pt x="325" y="56"/>
                      </a:lnTo>
                      <a:lnTo>
                        <a:pt x="307" y="43"/>
                      </a:lnTo>
                      <a:lnTo>
                        <a:pt x="298" y="29"/>
                      </a:lnTo>
                      <a:lnTo>
                        <a:pt x="280" y="23"/>
                      </a:lnTo>
                      <a:lnTo>
                        <a:pt x="264" y="15"/>
                      </a:lnTo>
                      <a:lnTo>
                        <a:pt x="247" y="9"/>
                      </a:lnTo>
                      <a:lnTo>
                        <a:pt x="229" y="5"/>
                      </a:lnTo>
                      <a:lnTo>
                        <a:pt x="212" y="2"/>
                      </a:lnTo>
                      <a:lnTo>
                        <a:pt x="192" y="0"/>
                      </a:lnTo>
                      <a:lnTo>
                        <a:pt x="171" y="2"/>
                      </a:lnTo>
                      <a:lnTo>
                        <a:pt x="153" y="5"/>
                      </a:lnTo>
                      <a:lnTo>
                        <a:pt x="137" y="7"/>
                      </a:lnTo>
                      <a:lnTo>
                        <a:pt x="118" y="15"/>
                      </a:lnTo>
                      <a:lnTo>
                        <a:pt x="104" y="23"/>
                      </a:lnTo>
                      <a:lnTo>
                        <a:pt x="89" y="29"/>
                      </a:lnTo>
                      <a:lnTo>
                        <a:pt x="73" y="43"/>
                      </a:lnTo>
                      <a:lnTo>
                        <a:pt x="57" y="56"/>
                      </a:lnTo>
                      <a:lnTo>
                        <a:pt x="46" y="66"/>
                      </a:lnTo>
                      <a:lnTo>
                        <a:pt x="34" y="84"/>
                      </a:lnTo>
                      <a:lnTo>
                        <a:pt x="21" y="97"/>
                      </a:lnTo>
                      <a:lnTo>
                        <a:pt x="15" y="116"/>
                      </a:lnTo>
                      <a:lnTo>
                        <a:pt x="8" y="135"/>
                      </a:lnTo>
                      <a:lnTo>
                        <a:pt x="2" y="153"/>
                      </a:lnTo>
                      <a:lnTo>
                        <a:pt x="0" y="171"/>
                      </a:lnTo>
                      <a:lnTo>
                        <a:pt x="0" y="190"/>
                      </a:lnTo>
                      <a:lnTo>
                        <a:pt x="0" y="204"/>
                      </a:lnTo>
                      <a:lnTo>
                        <a:pt x="2" y="223"/>
                      </a:lnTo>
                      <a:lnTo>
                        <a:pt x="8" y="245"/>
                      </a:lnTo>
                      <a:lnTo>
                        <a:pt x="11" y="260"/>
                      </a:lnTo>
                      <a:lnTo>
                        <a:pt x="21" y="278"/>
                      </a:lnTo>
                      <a:lnTo>
                        <a:pt x="32" y="296"/>
                      </a:lnTo>
                      <a:lnTo>
                        <a:pt x="42" y="311"/>
                      </a:lnTo>
                      <a:lnTo>
                        <a:pt x="57" y="321"/>
                      </a:lnTo>
                      <a:lnTo>
                        <a:pt x="65" y="337"/>
                      </a:lnTo>
                      <a:lnTo>
                        <a:pt x="81" y="346"/>
                      </a:lnTo>
                      <a:lnTo>
                        <a:pt x="100" y="356"/>
                      </a:lnTo>
                      <a:lnTo>
                        <a:pt x="114" y="362"/>
                      </a:lnTo>
                      <a:lnTo>
                        <a:pt x="132" y="374"/>
                      </a:lnTo>
                      <a:lnTo>
                        <a:pt x="151" y="378"/>
                      </a:lnTo>
                      <a:lnTo>
                        <a:pt x="169" y="380"/>
                      </a:lnTo>
                      <a:lnTo>
                        <a:pt x="186" y="380"/>
                      </a:lnTo>
                      <a:lnTo>
                        <a:pt x="206" y="380"/>
                      </a:lnTo>
                      <a:lnTo>
                        <a:pt x="225" y="378"/>
                      </a:lnTo>
                      <a:lnTo>
                        <a:pt x="243" y="374"/>
                      </a:lnTo>
                      <a:lnTo>
                        <a:pt x="260" y="366"/>
                      </a:lnTo>
                      <a:lnTo>
                        <a:pt x="274" y="360"/>
                      </a:lnTo>
                      <a:lnTo>
                        <a:pt x="294" y="350"/>
                      </a:lnTo>
                      <a:lnTo>
                        <a:pt x="307" y="342"/>
                      </a:lnTo>
                      <a:lnTo>
                        <a:pt x="325" y="333"/>
                      </a:lnTo>
                      <a:lnTo>
                        <a:pt x="337" y="315"/>
                      </a:lnTo>
                      <a:lnTo>
                        <a:pt x="348" y="297"/>
                      </a:lnTo>
                      <a:lnTo>
                        <a:pt x="354" y="282"/>
                      </a:lnTo>
                      <a:lnTo>
                        <a:pt x="362" y="266"/>
                      </a:lnTo>
                      <a:lnTo>
                        <a:pt x="370" y="251"/>
                      </a:lnTo>
                      <a:lnTo>
                        <a:pt x="376" y="233"/>
                      </a:lnTo>
                      <a:lnTo>
                        <a:pt x="380" y="217"/>
                      </a:lnTo>
                      <a:lnTo>
                        <a:pt x="384" y="194"/>
                      </a:lnTo>
                      <a:lnTo>
                        <a:pt x="384" y="19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59" name="Rectangle 77">
                  <a:extLst>
                    <a:ext uri="{FF2B5EF4-FFF2-40B4-BE49-F238E27FC236}">
                      <a16:creationId xmlns:a16="http://schemas.microsoft.com/office/drawing/2014/main" id="{74CAEB74-F145-8F50-BE19-479B13F014F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18" y="2569"/>
                  <a:ext cx="11" cy="12"/>
                </a:xfrm>
                <a:prstGeom prst="rect">
                  <a:avLst/>
                </a:prstGeom>
                <a:solidFill>
                  <a:srgbClr val="00000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1pPr>
                  <a:lvl2pPr marL="742950" indent="-285750" eaLnBrk="0" hangingPunct="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2pPr>
                  <a:lvl3pPr marL="1143000" indent="-228600" eaLnBrk="0" hangingPunct="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3pPr>
                  <a:lvl4pPr marL="1600200" indent="-228600" eaLnBrk="0" hangingPunct="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4pPr>
                  <a:lvl5pPr marL="2057400" indent="-228600" eaLnBrk="0" hangingPunct="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2060" name="Freeform 78">
                  <a:extLst>
                    <a:ext uri="{FF2B5EF4-FFF2-40B4-BE49-F238E27FC236}">
                      <a16:creationId xmlns:a16="http://schemas.microsoft.com/office/drawing/2014/main" id="{21246116-F808-C75A-8C3A-35323A4A72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62" y="2622"/>
                  <a:ext cx="2" cy="31"/>
                </a:xfrm>
                <a:custGeom>
                  <a:avLst/>
                  <a:gdLst>
                    <a:gd name="T0" fmla="*/ 0 w 43"/>
                    <a:gd name="T1" fmla="*/ 0 h 568"/>
                    <a:gd name="T2" fmla="*/ 0 w 43"/>
                    <a:gd name="T3" fmla="*/ 0 h 568"/>
                    <a:gd name="T4" fmla="*/ 0 w 43"/>
                    <a:gd name="T5" fmla="*/ 0 h 568"/>
                    <a:gd name="T6" fmla="*/ 0 w 43"/>
                    <a:gd name="T7" fmla="*/ 0 h 568"/>
                    <a:gd name="T8" fmla="*/ 0 w 43"/>
                    <a:gd name="T9" fmla="*/ 0 h 56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3" h="568">
                      <a:moveTo>
                        <a:pt x="0" y="0"/>
                      </a:moveTo>
                      <a:lnTo>
                        <a:pt x="43" y="177"/>
                      </a:lnTo>
                      <a:lnTo>
                        <a:pt x="43" y="568"/>
                      </a:lnTo>
                      <a:lnTo>
                        <a:pt x="0" y="34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61" name="Freeform 79">
                  <a:extLst>
                    <a:ext uri="{FF2B5EF4-FFF2-40B4-BE49-F238E27FC236}">
                      <a16:creationId xmlns:a16="http://schemas.microsoft.com/office/drawing/2014/main" id="{2B4EC02F-B1D8-EA83-4DF7-9093F37795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64" y="2664"/>
                  <a:ext cx="68" cy="46"/>
                </a:xfrm>
                <a:custGeom>
                  <a:avLst/>
                  <a:gdLst>
                    <a:gd name="T0" fmla="*/ 0 w 1215"/>
                    <a:gd name="T1" fmla="*/ 0 h 841"/>
                    <a:gd name="T2" fmla="*/ 0 w 1215"/>
                    <a:gd name="T3" fmla="*/ 0 h 841"/>
                    <a:gd name="T4" fmla="*/ 0 w 1215"/>
                    <a:gd name="T5" fmla="*/ 0 h 841"/>
                    <a:gd name="T6" fmla="*/ 0 w 1215"/>
                    <a:gd name="T7" fmla="*/ 0 h 841"/>
                    <a:gd name="T8" fmla="*/ 0 w 1215"/>
                    <a:gd name="T9" fmla="*/ 0 h 841"/>
                    <a:gd name="T10" fmla="*/ 0 w 1215"/>
                    <a:gd name="T11" fmla="*/ 0 h 841"/>
                    <a:gd name="T12" fmla="*/ 0 w 1215"/>
                    <a:gd name="T13" fmla="*/ 0 h 841"/>
                    <a:gd name="T14" fmla="*/ 0 w 1215"/>
                    <a:gd name="T15" fmla="*/ 0 h 841"/>
                    <a:gd name="T16" fmla="*/ 0 w 1215"/>
                    <a:gd name="T17" fmla="*/ 0 h 841"/>
                    <a:gd name="T18" fmla="*/ 0 w 1215"/>
                    <a:gd name="T19" fmla="*/ 0 h 841"/>
                    <a:gd name="T20" fmla="*/ 0 w 1215"/>
                    <a:gd name="T21" fmla="*/ 0 h 841"/>
                    <a:gd name="T22" fmla="*/ 0 w 1215"/>
                    <a:gd name="T23" fmla="*/ 0 h 841"/>
                    <a:gd name="T24" fmla="*/ 0 w 1215"/>
                    <a:gd name="T25" fmla="*/ 0 h 841"/>
                    <a:gd name="T26" fmla="*/ 0 w 1215"/>
                    <a:gd name="T27" fmla="*/ 0 h 841"/>
                    <a:gd name="T28" fmla="*/ 0 w 1215"/>
                    <a:gd name="T29" fmla="*/ 0 h 841"/>
                    <a:gd name="T30" fmla="*/ 0 w 1215"/>
                    <a:gd name="T31" fmla="*/ 0 h 841"/>
                    <a:gd name="T32" fmla="*/ 0 w 1215"/>
                    <a:gd name="T33" fmla="*/ 0 h 841"/>
                    <a:gd name="T34" fmla="*/ 0 w 1215"/>
                    <a:gd name="T35" fmla="*/ 0 h 841"/>
                    <a:gd name="T36" fmla="*/ 0 w 1215"/>
                    <a:gd name="T37" fmla="*/ 0 h 841"/>
                    <a:gd name="T38" fmla="*/ 0 w 1215"/>
                    <a:gd name="T39" fmla="*/ 0 h 841"/>
                    <a:gd name="T40" fmla="*/ 0 w 1215"/>
                    <a:gd name="T41" fmla="*/ 0 h 841"/>
                    <a:gd name="T42" fmla="*/ 0 w 1215"/>
                    <a:gd name="T43" fmla="*/ 0 h 841"/>
                    <a:gd name="T44" fmla="*/ 0 w 1215"/>
                    <a:gd name="T45" fmla="*/ 0 h 841"/>
                    <a:gd name="T46" fmla="*/ 0 w 1215"/>
                    <a:gd name="T47" fmla="*/ 0 h 841"/>
                    <a:gd name="T48" fmla="*/ 0 w 1215"/>
                    <a:gd name="T49" fmla="*/ 0 h 841"/>
                    <a:gd name="T50" fmla="*/ 0 w 1215"/>
                    <a:gd name="T51" fmla="*/ 0 h 841"/>
                    <a:gd name="T52" fmla="*/ 0 w 1215"/>
                    <a:gd name="T53" fmla="*/ 0 h 841"/>
                    <a:gd name="T54" fmla="*/ 0 w 1215"/>
                    <a:gd name="T55" fmla="*/ 0 h 841"/>
                    <a:gd name="T56" fmla="*/ 0 w 1215"/>
                    <a:gd name="T57" fmla="*/ 0 h 841"/>
                    <a:gd name="T58" fmla="*/ 0 w 1215"/>
                    <a:gd name="T59" fmla="*/ 0 h 841"/>
                    <a:gd name="T60" fmla="*/ 0 w 1215"/>
                    <a:gd name="T61" fmla="*/ 0 h 841"/>
                    <a:gd name="T62" fmla="*/ 0 w 1215"/>
                    <a:gd name="T63" fmla="*/ 0 h 841"/>
                    <a:gd name="T64" fmla="*/ 0 w 1215"/>
                    <a:gd name="T65" fmla="*/ 0 h 841"/>
                    <a:gd name="T66" fmla="*/ 0 w 1215"/>
                    <a:gd name="T67" fmla="*/ 0 h 841"/>
                    <a:gd name="T68" fmla="*/ 0 w 1215"/>
                    <a:gd name="T69" fmla="*/ 0 h 841"/>
                    <a:gd name="T70" fmla="*/ 0 w 1215"/>
                    <a:gd name="T71" fmla="*/ 0 h 841"/>
                    <a:gd name="T72" fmla="*/ 0 w 1215"/>
                    <a:gd name="T73" fmla="*/ 0 h 841"/>
                    <a:gd name="T74" fmla="*/ 0 w 1215"/>
                    <a:gd name="T75" fmla="*/ 0 h 841"/>
                    <a:gd name="T76" fmla="*/ 0 w 1215"/>
                    <a:gd name="T77" fmla="*/ 0 h 841"/>
                    <a:gd name="T78" fmla="*/ 0 w 1215"/>
                    <a:gd name="T79" fmla="*/ 0 h 841"/>
                    <a:gd name="T80" fmla="*/ 0 w 1215"/>
                    <a:gd name="T81" fmla="*/ 0 h 841"/>
                    <a:gd name="T82" fmla="*/ 0 w 1215"/>
                    <a:gd name="T83" fmla="*/ 0 h 841"/>
                    <a:gd name="T84" fmla="*/ 0 w 1215"/>
                    <a:gd name="T85" fmla="*/ 0 h 841"/>
                    <a:gd name="T86" fmla="*/ 0 w 1215"/>
                    <a:gd name="T87" fmla="*/ 0 h 841"/>
                    <a:gd name="T88" fmla="*/ 0 w 1215"/>
                    <a:gd name="T89" fmla="*/ 0 h 841"/>
                    <a:gd name="T90" fmla="*/ 0 w 1215"/>
                    <a:gd name="T91" fmla="*/ 0 h 841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0" t="0" r="r" b="b"/>
                  <a:pathLst>
                    <a:path w="1215" h="841">
                      <a:moveTo>
                        <a:pt x="105" y="415"/>
                      </a:moveTo>
                      <a:lnTo>
                        <a:pt x="105" y="287"/>
                      </a:lnTo>
                      <a:lnTo>
                        <a:pt x="60" y="287"/>
                      </a:lnTo>
                      <a:lnTo>
                        <a:pt x="0" y="0"/>
                      </a:lnTo>
                      <a:lnTo>
                        <a:pt x="1215" y="287"/>
                      </a:lnTo>
                      <a:lnTo>
                        <a:pt x="743" y="287"/>
                      </a:lnTo>
                      <a:lnTo>
                        <a:pt x="743" y="511"/>
                      </a:lnTo>
                      <a:lnTo>
                        <a:pt x="743" y="716"/>
                      </a:lnTo>
                      <a:lnTo>
                        <a:pt x="737" y="720"/>
                      </a:lnTo>
                      <a:lnTo>
                        <a:pt x="731" y="736"/>
                      </a:lnTo>
                      <a:lnTo>
                        <a:pt x="725" y="744"/>
                      </a:lnTo>
                      <a:lnTo>
                        <a:pt x="712" y="757"/>
                      </a:lnTo>
                      <a:lnTo>
                        <a:pt x="700" y="767"/>
                      </a:lnTo>
                      <a:lnTo>
                        <a:pt x="686" y="777"/>
                      </a:lnTo>
                      <a:lnTo>
                        <a:pt x="671" y="783"/>
                      </a:lnTo>
                      <a:lnTo>
                        <a:pt x="653" y="796"/>
                      </a:lnTo>
                      <a:lnTo>
                        <a:pt x="639" y="800"/>
                      </a:lnTo>
                      <a:lnTo>
                        <a:pt x="618" y="814"/>
                      </a:lnTo>
                      <a:lnTo>
                        <a:pt x="598" y="818"/>
                      </a:lnTo>
                      <a:lnTo>
                        <a:pt x="575" y="822"/>
                      </a:lnTo>
                      <a:lnTo>
                        <a:pt x="557" y="831"/>
                      </a:lnTo>
                      <a:lnTo>
                        <a:pt x="534" y="831"/>
                      </a:lnTo>
                      <a:lnTo>
                        <a:pt x="511" y="837"/>
                      </a:lnTo>
                      <a:lnTo>
                        <a:pt x="487" y="841"/>
                      </a:lnTo>
                      <a:lnTo>
                        <a:pt x="464" y="841"/>
                      </a:lnTo>
                      <a:lnTo>
                        <a:pt x="440" y="841"/>
                      </a:lnTo>
                      <a:lnTo>
                        <a:pt x="419" y="841"/>
                      </a:lnTo>
                      <a:lnTo>
                        <a:pt x="391" y="841"/>
                      </a:lnTo>
                      <a:lnTo>
                        <a:pt x="365" y="841"/>
                      </a:lnTo>
                      <a:lnTo>
                        <a:pt x="342" y="839"/>
                      </a:lnTo>
                      <a:lnTo>
                        <a:pt x="318" y="833"/>
                      </a:lnTo>
                      <a:lnTo>
                        <a:pt x="295" y="831"/>
                      </a:lnTo>
                      <a:lnTo>
                        <a:pt x="275" y="828"/>
                      </a:lnTo>
                      <a:lnTo>
                        <a:pt x="252" y="822"/>
                      </a:lnTo>
                      <a:lnTo>
                        <a:pt x="234" y="814"/>
                      </a:lnTo>
                      <a:lnTo>
                        <a:pt x="215" y="808"/>
                      </a:lnTo>
                      <a:lnTo>
                        <a:pt x="193" y="798"/>
                      </a:lnTo>
                      <a:lnTo>
                        <a:pt x="179" y="790"/>
                      </a:lnTo>
                      <a:lnTo>
                        <a:pt x="166" y="781"/>
                      </a:lnTo>
                      <a:lnTo>
                        <a:pt x="152" y="769"/>
                      </a:lnTo>
                      <a:lnTo>
                        <a:pt x="138" y="759"/>
                      </a:lnTo>
                      <a:lnTo>
                        <a:pt x="127" y="751"/>
                      </a:lnTo>
                      <a:lnTo>
                        <a:pt x="117" y="740"/>
                      </a:lnTo>
                      <a:lnTo>
                        <a:pt x="109" y="726"/>
                      </a:lnTo>
                      <a:lnTo>
                        <a:pt x="105" y="716"/>
                      </a:lnTo>
                      <a:lnTo>
                        <a:pt x="105" y="4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62" name="Line 80">
                  <a:extLst>
                    <a:ext uri="{FF2B5EF4-FFF2-40B4-BE49-F238E27FC236}">
                      <a16:creationId xmlns:a16="http://schemas.microsoft.com/office/drawing/2014/main" id="{50CC4927-56B1-23F3-794B-9F39479CF4A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33" y="2610"/>
                  <a:ext cx="94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63" name="Freeform 81">
                  <a:extLst>
                    <a:ext uri="{FF2B5EF4-FFF2-40B4-BE49-F238E27FC236}">
                      <a16:creationId xmlns:a16="http://schemas.microsoft.com/office/drawing/2014/main" id="{D24E5ABE-28B4-61C9-F14B-16C8F9638C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70" y="2684"/>
                  <a:ext cx="99" cy="116"/>
                </a:xfrm>
                <a:custGeom>
                  <a:avLst/>
                  <a:gdLst>
                    <a:gd name="T0" fmla="*/ 0 w 1795"/>
                    <a:gd name="T1" fmla="*/ 0 h 2087"/>
                    <a:gd name="T2" fmla="*/ 0 w 1795"/>
                    <a:gd name="T3" fmla="*/ 0 h 2087"/>
                    <a:gd name="T4" fmla="*/ 0 w 1795"/>
                    <a:gd name="T5" fmla="*/ 0 h 2087"/>
                    <a:gd name="T6" fmla="*/ 0 w 1795"/>
                    <a:gd name="T7" fmla="*/ 0 h 2087"/>
                    <a:gd name="T8" fmla="*/ 0 w 1795"/>
                    <a:gd name="T9" fmla="*/ 0 h 2087"/>
                    <a:gd name="T10" fmla="*/ 0 w 1795"/>
                    <a:gd name="T11" fmla="*/ 0 h 2087"/>
                    <a:gd name="T12" fmla="*/ 0 w 1795"/>
                    <a:gd name="T13" fmla="*/ 0 h 2087"/>
                    <a:gd name="T14" fmla="*/ 0 w 1795"/>
                    <a:gd name="T15" fmla="*/ 0 h 2087"/>
                    <a:gd name="T16" fmla="*/ 0 w 1795"/>
                    <a:gd name="T17" fmla="*/ 0 h 2087"/>
                    <a:gd name="T18" fmla="*/ 0 w 1795"/>
                    <a:gd name="T19" fmla="*/ 0 h 2087"/>
                    <a:gd name="T20" fmla="*/ 0 w 1795"/>
                    <a:gd name="T21" fmla="*/ 0 h 2087"/>
                    <a:gd name="T22" fmla="*/ 0 w 1795"/>
                    <a:gd name="T23" fmla="*/ 0 h 2087"/>
                    <a:gd name="T24" fmla="*/ 0 w 1795"/>
                    <a:gd name="T25" fmla="*/ 0 h 2087"/>
                    <a:gd name="T26" fmla="*/ 0 w 1795"/>
                    <a:gd name="T27" fmla="*/ 0 h 2087"/>
                    <a:gd name="T28" fmla="*/ 0 w 1795"/>
                    <a:gd name="T29" fmla="*/ 0 h 2087"/>
                    <a:gd name="T30" fmla="*/ 0 w 1795"/>
                    <a:gd name="T31" fmla="*/ 0 h 2087"/>
                    <a:gd name="T32" fmla="*/ 0 w 1795"/>
                    <a:gd name="T33" fmla="*/ 0 h 2087"/>
                    <a:gd name="T34" fmla="*/ 0 w 1795"/>
                    <a:gd name="T35" fmla="*/ 0 h 2087"/>
                    <a:gd name="T36" fmla="*/ 0 w 1795"/>
                    <a:gd name="T37" fmla="*/ 0 h 2087"/>
                    <a:gd name="T38" fmla="*/ 0 w 1795"/>
                    <a:gd name="T39" fmla="*/ 0 h 2087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0" t="0" r="r" b="b"/>
                  <a:pathLst>
                    <a:path w="1795" h="2087">
                      <a:moveTo>
                        <a:pt x="1520" y="0"/>
                      </a:moveTo>
                      <a:lnTo>
                        <a:pt x="1727" y="51"/>
                      </a:lnTo>
                      <a:lnTo>
                        <a:pt x="1727" y="1354"/>
                      </a:lnTo>
                      <a:lnTo>
                        <a:pt x="1795" y="1428"/>
                      </a:lnTo>
                      <a:lnTo>
                        <a:pt x="1795" y="1634"/>
                      </a:lnTo>
                      <a:lnTo>
                        <a:pt x="1622" y="1838"/>
                      </a:lnTo>
                      <a:lnTo>
                        <a:pt x="1497" y="1869"/>
                      </a:lnTo>
                      <a:lnTo>
                        <a:pt x="1181" y="1744"/>
                      </a:lnTo>
                      <a:lnTo>
                        <a:pt x="643" y="1806"/>
                      </a:lnTo>
                      <a:lnTo>
                        <a:pt x="0" y="2087"/>
                      </a:lnTo>
                      <a:lnTo>
                        <a:pt x="596" y="1773"/>
                      </a:lnTo>
                      <a:lnTo>
                        <a:pt x="804" y="1572"/>
                      </a:lnTo>
                      <a:lnTo>
                        <a:pt x="1105" y="1460"/>
                      </a:lnTo>
                      <a:lnTo>
                        <a:pt x="1105" y="1036"/>
                      </a:lnTo>
                      <a:lnTo>
                        <a:pt x="1021" y="773"/>
                      </a:lnTo>
                      <a:lnTo>
                        <a:pt x="1021" y="630"/>
                      </a:lnTo>
                      <a:lnTo>
                        <a:pt x="1303" y="1428"/>
                      </a:lnTo>
                      <a:lnTo>
                        <a:pt x="1622" y="1428"/>
                      </a:lnTo>
                      <a:lnTo>
                        <a:pt x="1520" y="1161"/>
                      </a:lnTo>
                      <a:lnTo>
                        <a:pt x="152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64" name="Freeform 82">
                  <a:extLst>
                    <a:ext uri="{FF2B5EF4-FFF2-40B4-BE49-F238E27FC236}">
                      <a16:creationId xmlns:a16="http://schemas.microsoft.com/office/drawing/2014/main" id="{12ECD374-1AE4-AD9B-A75B-2F032E2A21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76" y="2826"/>
                  <a:ext cx="89" cy="50"/>
                </a:xfrm>
                <a:custGeom>
                  <a:avLst/>
                  <a:gdLst>
                    <a:gd name="T0" fmla="*/ 0 w 1599"/>
                    <a:gd name="T1" fmla="*/ 0 h 905"/>
                    <a:gd name="T2" fmla="*/ 0 w 1599"/>
                    <a:gd name="T3" fmla="*/ 0 h 905"/>
                    <a:gd name="T4" fmla="*/ 0 w 1599"/>
                    <a:gd name="T5" fmla="*/ 0 h 905"/>
                    <a:gd name="T6" fmla="*/ 0 w 1599"/>
                    <a:gd name="T7" fmla="*/ 0 h 905"/>
                    <a:gd name="T8" fmla="*/ 0 w 1599"/>
                    <a:gd name="T9" fmla="*/ 0 h 905"/>
                    <a:gd name="T10" fmla="*/ 0 w 1599"/>
                    <a:gd name="T11" fmla="*/ 0 h 905"/>
                    <a:gd name="T12" fmla="*/ 0 w 1599"/>
                    <a:gd name="T13" fmla="*/ 0 h 905"/>
                    <a:gd name="T14" fmla="*/ 0 w 1599"/>
                    <a:gd name="T15" fmla="*/ 0 h 905"/>
                    <a:gd name="T16" fmla="*/ 0 w 1599"/>
                    <a:gd name="T17" fmla="*/ 0 h 905"/>
                    <a:gd name="T18" fmla="*/ 0 w 1599"/>
                    <a:gd name="T19" fmla="*/ 0 h 905"/>
                    <a:gd name="T20" fmla="*/ 0 w 1599"/>
                    <a:gd name="T21" fmla="*/ 0 h 905"/>
                    <a:gd name="T22" fmla="*/ 0 w 1599"/>
                    <a:gd name="T23" fmla="*/ 0 h 905"/>
                    <a:gd name="T24" fmla="*/ 0 w 1599"/>
                    <a:gd name="T25" fmla="*/ 0 h 905"/>
                    <a:gd name="T26" fmla="*/ 0 w 1599"/>
                    <a:gd name="T27" fmla="*/ 0 h 905"/>
                    <a:gd name="T28" fmla="*/ 0 w 1599"/>
                    <a:gd name="T29" fmla="*/ 0 h 905"/>
                    <a:gd name="T30" fmla="*/ 0 w 1599"/>
                    <a:gd name="T31" fmla="*/ 0 h 905"/>
                    <a:gd name="T32" fmla="*/ 0 w 1599"/>
                    <a:gd name="T33" fmla="*/ 0 h 905"/>
                    <a:gd name="T34" fmla="*/ 0 w 1599"/>
                    <a:gd name="T35" fmla="*/ 0 h 905"/>
                    <a:gd name="T36" fmla="*/ 0 w 1599"/>
                    <a:gd name="T37" fmla="*/ 0 h 905"/>
                    <a:gd name="T38" fmla="*/ 0 w 1599"/>
                    <a:gd name="T39" fmla="*/ 0 h 905"/>
                    <a:gd name="T40" fmla="*/ 0 w 1599"/>
                    <a:gd name="T41" fmla="*/ 0 h 905"/>
                    <a:gd name="T42" fmla="*/ 0 w 1599"/>
                    <a:gd name="T43" fmla="*/ 0 h 905"/>
                    <a:gd name="T44" fmla="*/ 0 w 1599"/>
                    <a:gd name="T45" fmla="*/ 0 h 905"/>
                    <a:gd name="T46" fmla="*/ 0 w 1599"/>
                    <a:gd name="T47" fmla="*/ 0 h 905"/>
                    <a:gd name="T48" fmla="*/ 0 w 1599"/>
                    <a:gd name="T49" fmla="*/ 0 h 905"/>
                    <a:gd name="T50" fmla="*/ 0 w 1599"/>
                    <a:gd name="T51" fmla="*/ 0 h 905"/>
                    <a:gd name="T52" fmla="*/ 0 w 1599"/>
                    <a:gd name="T53" fmla="*/ 0 h 905"/>
                    <a:gd name="T54" fmla="*/ 0 w 1599"/>
                    <a:gd name="T55" fmla="*/ 0 h 905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0" t="0" r="r" b="b"/>
                  <a:pathLst>
                    <a:path w="1599" h="905">
                      <a:moveTo>
                        <a:pt x="12" y="905"/>
                      </a:moveTo>
                      <a:lnTo>
                        <a:pt x="0" y="639"/>
                      </a:lnTo>
                      <a:lnTo>
                        <a:pt x="82" y="532"/>
                      </a:lnTo>
                      <a:lnTo>
                        <a:pt x="281" y="594"/>
                      </a:lnTo>
                      <a:lnTo>
                        <a:pt x="400" y="594"/>
                      </a:lnTo>
                      <a:lnTo>
                        <a:pt x="632" y="234"/>
                      </a:lnTo>
                      <a:lnTo>
                        <a:pt x="843" y="234"/>
                      </a:lnTo>
                      <a:lnTo>
                        <a:pt x="718" y="0"/>
                      </a:lnTo>
                      <a:lnTo>
                        <a:pt x="962" y="0"/>
                      </a:lnTo>
                      <a:lnTo>
                        <a:pt x="1389" y="312"/>
                      </a:lnTo>
                      <a:lnTo>
                        <a:pt x="1511" y="312"/>
                      </a:lnTo>
                      <a:lnTo>
                        <a:pt x="1599" y="357"/>
                      </a:lnTo>
                      <a:lnTo>
                        <a:pt x="1548" y="456"/>
                      </a:lnTo>
                      <a:lnTo>
                        <a:pt x="1076" y="782"/>
                      </a:lnTo>
                      <a:lnTo>
                        <a:pt x="1168" y="626"/>
                      </a:lnTo>
                      <a:lnTo>
                        <a:pt x="1266" y="575"/>
                      </a:lnTo>
                      <a:lnTo>
                        <a:pt x="1340" y="456"/>
                      </a:lnTo>
                      <a:lnTo>
                        <a:pt x="1037" y="123"/>
                      </a:lnTo>
                      <a:lnTo>
                        <a:pt x="1037" y="373"/>
                      </a:lnTo>
                      <a:lnTo>
                        <a:pt x="747" y="860"/>
                      </a:lnTo>
                      <a:lnTo>
                        <a:pt x="620" y="860"/>
                      </a:lnTo>
                      <a:lnTo>
                        <a:pt x="575" y="782"/>
                      </a:lnTo>
                      <a:lnTo>
                        <a:pt x="671" y="813"/>
                      </a:lnTo>
                      <a:lnTo>
                        <a:pt x="852" y="456"/>
                      </a:lnTo>
                      <a:lnTo>
                        <a:pt x="755" y="357"/>
                      </a:lnTo>
                      <a:lnTo>
                        <a:pt x="412" y="796"/>
                      </a:lnTo>
                      <a:lnTo>
                        <a:pt x="195" y="686"/>
                      </a:lnTo>
                      <a:lnTo>
                        <a:pt x="12" y="90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65" name="Freeform 83">
                  <a:extLst>
                    <a:ext uri="{FF2B5EF4-FFF2-40B4-BE49-F238E27FC236}">
                      <a16:creationId xmlns:a16="http://schemas.microsoft.com/office/drawing/2014/main" id="{E58BDC0A-A760-6F8A-46C0-7BE69A29C4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30" y="2806"/>
                  <a:ext cx="16" cy="28"/>
                </a:xfrm>
                <a:custGeom>
                  <a:avLst/>
                  <a:gdLst>
                    <a:gd name="T0" fmla="*/ 0 w 289"/>
                    <a:gd name="T1" fmla="*/ 0 h 501"/>
                    <a:gd name="T2" fmla="*/ 0 w 289"/>
                    <a:gd name="T3" fmla="*/ 0 h 501"/>
                    <a:gd name="T4" fmla="*/ 0 w 289"/>
                    <a:gd name="T5" fmla="*/ 0 h 501"/>
                    <a:gd name="T6" fmla="*/ 0 w 289"/>
                    <a:gd name="T7" fmla="*/ 0 h 501"/>
                    <a:gd name="T8" fmla="*/ 0 w 289"/>
                    <a:gd name="T9" fmla="*/ 0 h 501"/>
                    <a:gd name="T10" fmla="*/ 0 w 289"/>
                    <a:gd name="T11" fmla="*/ 0 h 501"/>
                    <a:gd name="T12" fmla="*/ 0 w 289"/>
                    <a:gd name="T13" fmla="*/ 0 h 501"/>
                    <a:gd name="T14" fmla="*/ 0 w 289"/>
                    <a:gd name="T15" fmla="*/ 0 h 50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89" h="501">
                      <a:moveTo>
                        <a:pt x="0" y="139"/>
                      </a:moveTo>
                      <a:lnTo>
                        <a:pt x="46" y="0"/>
                      </a:lnTo>
                      <a:lnTo>
                        <a:pt x="146" y="0"/>
                      </a:lnTo>
                      <a:lnTo>
                        <a:pt x="216" y="107"/>
                      </a:lnTo>
                      <a:lnTo>
                        <a:pt x="289" y="501"/>
                      </a:lnTo>
                      <a:lnTo>
                        <a:pt x="119" y="96"/>
                      </a:lnTo>
                      <a:lnTo>
                        <a:pt x="74" y="96"/>
                      </a:lnTo>
                      <a:lnTo>
                        <a:pt x="0" y="1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66" name="Freeform 84">
                  <a:extLst>
                    <a:ext uri="{FF2B5EF4-FFF2-40B4-BE49-F238E27FC236}">
                      <a16:creationId xmlns:a16="http://schemas.microsoft.com/office/drawing/2014/main" id="{7A3978CE-798D-4A3C-151D-DDD06E754F1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49" y="2809"/>
                  <a:ext cx="9" cy="28"/>
                </a:xfrm>
                <a:custGeom>
                  <a:avLst/>
                  <a:gdLst>
                    <a:gd name="T0" fmla="*/ 0 w 160"/>
                    <a:gd name="T1" fmla="*/ 0 h 503"/>
                    <a:gd name="T2" fmla="*/ 0 w 160"/>
                    <a:gd name="T3" fmla="*/ 0 h 503"/>
                    <a:gd name="T4" fmla="*/ 0 w 160"/>
                    <a:gd name="T5" fmla="*/ 0 h 503"/>
                    <a:gd name="T6" fmla="*/ 0 w 160"/>
                    <a:gd name="T7" fmla="*/ 0 h 503"/>
                    <a:gd name="T8" fmla="*/ 0 w 160"/>
                    <a:gd name="T9" fmla="*/ 0 h 503"/>
                    <a:gd name="T10" fmla="*/ 0 w 160"/>
                    <a:gd name="T11" fmla="*/ 0 h 50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60" h="503">
                      <a:moveTo>
                        <a:pt x="59" y="0"/>
                      </a:moveTo>
                      <a:lnTo>
                        <a:pt x="0" y="282"/>
                      </a:lnTo>
                      <a:lnTo>
                        <a:pt x="59" y="503"/>
                      </a:lnTo>
                      <a:lnTo>
                        <a:pt x="160" y="440"/>
                      </a:lnTo>
                      <a:lnTo>
                        <a:pt x="108" y="239"/>
                      </a:lnTo>
                      <a:lnTo>
                        <a:pt x="59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67" name="Freeform 85">
                  <a:extLst>
                    <a:ext uri="{FF2B5EF4-FFF2-40B4-BE49-F238E27FC236}">
                      <a16:creationId xmlns:a16="http://schemas.microsoft.com/office/drawing/2014/main" id="{1D001A04-49C3-A237-574A-AA67961BC1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31" y="2797"/>
                  <a:ext cx="37" cy="14"/>
                </a:xfrm>
                <a:custGeom>
                  <a:avLst/>
                  <a:gdLst>
                    <a:gd name="T0" fmla="*/ 0 w 675"/>
                    <a:gd name="T1" fmla="*/ 0 h 248"/>
                    <a:gd name="T2" fmla="*/ 0 w 675"/>
                    <a:gd name="T3" fmla="*/ 0 h 248"/>
                    <a:gd name="T4" fmla="*/ 0 w 675"/>
                    <a:gd name="T5" fmla="*/ 0 h 248"/>
                    <a:gd name="T6" fmla="*/ 0 w 675"/>
                    <a:gd name="T7" fmla="*/ 0 h 248"/>
                    <a:gd name="T8" fmla="*/ 0 w 675"/>
                    <a:gd name="T9" fmla="*/ 0 h 248"/>
                    <a:gd name="T10" fmla="*/ 0 w 675"/>
                    <a:gd name="T11" fmla="*/ 0 h 248"/>
                    <a:gd name="T12" fmla="*/ 0 w 675"/>
                    <a:gd name="T13" fmla="*/ 0 h 248"/>
                    <a:gd name="T14" fmla="*/ 0 w 675"/>
                    <a:gd name="T15" fmla="*/ 0 h 248"/>
                    <a:gd name="T16" fmla="*/ 0 w 675"/>
                    <a:gd name="T17" fmla="*/ 0 h 248"/>
                    <a:gd name="T18" fmla="*/ 0 w 675"/>
                    <a:gd name="T19" fmla="*/ 0 h 248"/>
                    <a:gd name="T20" fmla="*/ 0 w 675"/>
                    <a:gd name="T21" fmla="*/ 0 h 248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675" h="248">
                      <a:moveTo>
                        <a:pt x="0" y="63"/>
                      </a:moveTo>
                      <a:lnTo>
                        <a:pt x="182" y="0"/>
                      </a:lnTo>
                      <a:lnTo>
                        <a:pt x="321" y="94"/>
                      </a:lnTo>
                      <a:lnTo>
                        <a:pt x="505" y="31"/>
                      </a:lnTo>
                      <a:lnTo>
                        <a:pt x="675" y="127"/>
                      </a:lnTo>
                      <a:lnTo>
                        <a:pt x="613" y="248"/>
                      </a:lnTo>
                      <a:lnTo>
                        <a:pt x="492" y="94"/>
                      </a:lnTo>
                      <a:lnTo>
                        <a:pt x="260" y="188"/>
                      </a:lnTo>
                      <a:lnTo>
                        <a:pt x="207" y="145"/>
                      </a:lnTo>
                      <a:lnTo>
                        <a:pt x="172" y="63"/>
                      </a:lnTo>
                      <a:lnTo>
                        <a:pt x="0" y="6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68" name="Freeform 86">
                  <a:extLst>
                    <a:ext uri="{FF2B5EF4-FFF2-40B4-BE49-F238E27FC236}">
                      <a16:creationId xmlns:a16="http://schemas.microsoft.com/office/drawing/2014/main" id="{78F33077-9AF9-3DD0-80E4-CE562030FE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80" y="2790"/>
                  <a:ext cx="24" cy="34"/>
                </a:xfrm>
                <a:custGeom>
                  <a:avLst/>
                  <a:gdLst>
                    <a:gd name="T0" fmla="*/ 0 w 427"/>
                    <a:gd name="T1" fmla="*/ 0 h 611"/>
                    <a:gd name="T2" fmla="*/ 0 w 427"/>
                    <a:gd name="T3" fmla="*/ 0 h 611"/>
                    <a:gd name="T4" fmla="*/ 0 w 427"/>
                    <a:gd name="T5" fmla="*/ 0 h 611"/>
                    <a:gd name="T6" fmla="*/ 0 w 427"/>
                    <a:gd name="T7" fmla="*/ 0 h 611"/>
                    <a:gd name="T8" fmla="*/ 0 w 427"/>
                    <a:gd name="T9" fmla="*/ 0 h 611"/>
                    <a:gd name="T10" fmla="*/ 0 w 427"/>
                    <a:gd name="T11" fmla="*/ 0 h 611"/>
                    <a:gd name="T12" fmla="*/ 0 w 427"/>
                    <a:gd name="T13" fmla="*/ 0 h 611"/>
                    <a:gd name="T14" fmla="*/ 0 w 427"/>
                    <a:gd name="T15" fmla="*/ 0 h 611"/>
                    <a:gd name="T16" fmla="*/ 0 w 427"/>
                    <a:gd name="T17" fmla="*/ 0 h 61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427" h="611">
                      <a:moveTo>
                        <a:pt x="427" y="0"/>
                      </a:moveTo>
                      <a:lnTo>
                        <a:pt x="171" y="300"/>
                      </a:lnTo>
                      <a:lnTo>
                        <a:pt x="37" y="611"/>
                      </a:lnTo>
                      <a:lnTo>
                        <a:pt x="0" y="532"/>
                      </a:lnTo>
                      <a:lnTo>
                        <a:pt x="23" y="300"/>
                      </a:lnTo>
                      <a:lnTo>
                        <a:pt x="87" y="144"/>
                      </a:lnTo>
                      <a:lnTo>
                        <a:pt x="87" y="374"/>
                      </a:lnTo>
                      <a:lnTo>
                        <a:pt x="134" y="271"/>
                      </a:lnTo>
                      <a:lnTo>
                        <a:pt x="427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69" name="Freeform 87">
                  <a:extLst>
                    <a:ext uri="{FF2B5EF4-FFF2-40B4-BE49-F238E27FC236}">
                      <a16:creationId xmlns:a16="http://schemas.microsoft.com/office/drawing/2014/main" id="{D6490696-65B0-52D5-5827-341C6892275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84" y="2812"/>
                  <a:ext cx="68" cy="51"/>
                </a:xfrm>
                <a:custGeom>
                  <a:avLst/>
                  <a:gdLst>
                    <a:gd name="T0" fmla="*/ 0 w 1220"/>
                    <a:gd name="T1" fmla="*/ 0 h 918"/>
                    <a:gd name="T2" fmla="*/ 0 w 1220"/>
                    <a:gd name="T3" fmla="*/ 0 h 918"/>
                    <a:gd name="T4" fmla="*/ 0 w 1220"/>
                    <a:gd name="T5" fmla="*/ 0 h 918"/>
                    <a:gd name="T6" fmla="*/ 0 w 1220"/>
                    <a:gd name="T7" fmla="*/ 0 h 918"/>
                    <a:gd name="T8" fmla="*/ 0 w 1220"/>
                    <a:gd name="T9" fmla="*/ 0 h 918"/>
                    <a:gd name="T10" fmla="*/ 0 w 1220"/>
                    <a:gd name="T11" fmla="*/ 0 h 918"/>
                    <a:gd name="T12" fmla="*/ 0 w 1220"/>
                    <a:gd name="T13" fmla="*/ 0 h 918"/>
                    <a:gd name="T14" fmla="*/ 0 w 1220"/>
                    <a:gd name="T15" fmla="*/ 0 h 918"/>
                    <a:gd name="T16" fmla="*/ 0 w 1220"/>
                    <a:gd name="T17" fmla="*/ 0 h 918"/>
                    <a:gd name="T18" fmla="*/ 0 w 1220"/>
                    <a:gd name="T19" fmla="*/ 0 h 918"/>
                    <a:gd name="T20" fmla="*/ 0 w 1220"/>
                    <a:gd name="T21" fmla="*/ 0 h 918"/>
                    <a:gd name="T22" fmla="*/ 0 w 1220"/>
                    <a:gd name="T23" fmla="*/ 0 h 918"/>
                    <a:gd name="T24" fmla="*/ 0 w 1220"/>
                    <a:gd name="T25" fmla="*/ 0 h 918"/>
                    <a:gd name="T26" fmla="*/ 0 w 1220"/>
                    <a:gd name="T27" fmla="*/ 0 h 918"/>
                    <a:gd name="T28" fmla="*/ 0 w 1220"/>
                    <a:gd name="T29" fmla="*/ 0 h 918"/>
                    <a:gd name="T30" fmla="*/ 0 w 1220"/>
                    <a:gd name="T31" fmla="*/ 0 h 918"/>
                    <a:gd name="T32" fmla="*/ 0 w 1220"/>
                    <a:gd name="T33" fmla="*/ 0 h 91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1220" h="918">
                      <a:moveTo>
                        <a:pt x="545" y="101"/>
                      </a:moveTo>
                      <a:lnTo>
                        <a:pt x="0" y="354"/>
                      </a:lnTo>
                      <a:lnTo>
                        <a:pt x="134" y="510"/>
                      </a:lnTo>
                      <a:lnTo>
                        <a:pt x="488" y="622"/>
                      </a:lnTo>
                      <a:lnTo>
                        <a:pt x="329" y="405"/>
                      </a:lnTo>
                      <a:lnTo>
                        <a:pt x="574" y="249"/>
                      </a:lnTo>
                      <a:lnTo>
                        <a:pt x="914" y="249"/>
                      </a:lnTo>
                      <a:lnTo>
                        <a:pt x="709" y="405"/>
                      </a:lnTo>
                      <a:lnTo>
                        <a:pt x="754" y="575"/>
                      </a:lnTo>
                      <a:lnTo>
                        <a:pt x="501" y="918"/>
                      </a:lnTo>
                      <a:lnTo>
                        <a:pt x="1183" y="387"/>
                      </a:lnTo>
                      <a:lnTo>
                        <a:pt x="1220" y="198"/>
                      </a:lnTo>
                      <a:lnTo>
                        <a:pt x="1097" y="249"/>
                      </a:lnTo>
                      <a:lnTo>
                        <a:pt x="1050" y="186"/>
                      </a:lnTo>
                      <a:lnTo>
                        <a:pt x="1113" y="0"/>
                      </a:lnTo>
                      <a:lnTo>
                        <a:pt x="682" y="166"/>
                      </a:lnTo>
                      <a:lnTo>
                        <a:pt x="545" y="10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70" name="Freeform 88">
                  <a:extLst>
                    <a:ext uri="{FF2B5EF4-FFF2-40B4-BE49-F238E27FC236}">
                      <a16:creationId xmlns:a16="http://schemas.microsoft.com/office/drawing/2014/main" id="{F8F76E01-CFC2-B384-7249-E715A0DAD46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72" y="2746"/>
                  <a:ext cx="42" cy="24"/>
                </a:xfrm>
                <a:custGeom>
                  <a:avLst/>
                  <a:gdLst>
                    <a:gd name="T0" fmla="*/ 0 w 755"/>
                    <a:gd name="T1" fmla="*/ 0 h 425"/>
                    <a:gd name="T2" fmla="*/ 0 w 755"/>
                    <a:gd name="T3" fmla="*/ 0 h 425"/>
                    <a:gd name="T4" fmla="*/ 0 w 755"/>
                    <a:gd name="T5" fmla="*/ 0 h 425"/>
                    <a:gd name="T6" fmla="*/ 0 w 755"/>
                    <a:gd name="T7" fmla="*/ 0 h 425"/>
                    <a:gd name="T8" fmla="*/ 0 w 755"/>
                    <a:gd name="T9" fmla="*/ 0 h 425"/>
                    <a:gd name="T10" fmla="*/ 0 w 755"/>
                    <a:gd name="T11" fmla="*/ 0 h 425"/>
                    <a:gd name="T12" fmla="*/ 0 w 755"/>
                    <a:gd name="T13" fmla="*/ 0 h 425"/>
                    <a:gd name="T14" fmla="*/ 0 w 755"/>
                    <a:gd name="T15" fmla="*/ 0 h 425"/>
                    <a:gd name="T16" fmla="*/ 0 w 755"/>
                    <a:gd name="T17" fmla="*/ 0 h 425"/>
                    <a:gd name="T18" fmla="*/ 0 w 755"/>
                    <a:gd name="T19" fmla="*/ 0 h 42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755" h="425">
                      <a:moveTo>
                        <a:pt x="0" y="66"/>
                      </a:moveTo>
                      <a:lnTo>
                        <a:pt x="146" y="66"/>
                      </a:lnTo>
                      <a:lnTo>
                        <a:pt x="228" y="281"/>
                      </a:lnTo>
                      <a:lnTo>
                        <a:pt x="549" y="425"/>
                      </a:lnTo>
                      <a:lnTo>
                        <a:pt x="755" y="425"/>
                      </a:lnTo>
                      <a:lnTo>
                        <a:pt x="534" y="346"/>
                      </a:lnTo>
                      <a:lnTo>
                        <a:pt x="339" y="33"/>
                      </a:lnTo>
                      <a:lnTo>
                        <a:pt x="207" y="0"/>
                      </a:lnTo>
                      <a:lnTo>
                        <a:pt x="97" y="0"/>
                      </a:lnTo>
                      <a:lnTo>
                        <a:pt x="0" y="6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71" name="Freeform 89">
                  <a:extLst>
                    <a:ext uri="{FF2B5EF4-FFF2-40B4-BE49-F238E27FC236}">
                      <a16:creationId xmlns:a16="http://schemas.microsoft.com/office/drawing/2014/main" id="{D92F0490-7DE5-3FEC-1021-199A6032A5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19" y="2805"/>
                  <a:ext cx="64" cy="62"/>
                </a:xfrm>
                <a:custGeom>
                  <a:avLst/>
                  <a:gdLst>
                    <a:gd name="T0" fmla="*/ 0 w 1161"/>
                    <a:gd name="T1" fmla="*/ 0 h 1111"/>
                    <a:gd name="T2" fmla="*/ 0 w 1161"/>
                    <a:gd name="T3" fmla="*/ 0 h 1111"/>
                    <a:gd name="T4" fmla="*/ 0 w 1161"/>
                    <a:gd name="T5" fmla="*/ 0 h 1111"/>
                    <a:gd name="T6" fmla="*/ 0 w 1161"/>
                    <a:gd name="T7" fmla="*/ 0 h 1111"/>
                    <a:gd name="T8" fmla="*/ 0 w 1161"/>
                    <a:gd name="T9" fmla="*/ 0 h 1111"/>
                    <a:gd name="T10" fmla="*/ 0 w 1161"/>
                    <a:gd name="T11" fmla="*/ 0 h 1111"/>
                    <a:gd name="T12" fmla="*/ 0 w 1161"/>
                    <a:gd name="T13" fmla="*/ 0 h 1111"/>
                    <a:gd name="T14" fmla="*/ 0 w 1161"/>
                    <a:gd name="T15" fmla="*/ 0 h 1111"/>
                    <a:gd name="T16" fmla="*/ 0 w 1161"/>
                    <a:gd name="T17" fmla="*/ 0 h 1111"/>
                    <a:gd name="T18" fmla="*/ 0 w 1161"/>
                    <a:gd name="T19" fmla="*/ 0 h 1111"/>
                    <a:gd name="T20" fmla="*/ 0 w 1161"/>
                    <a:gd name="T21" fmla="*/ 0 h 1111"/>
                    <a:gd name="T22" fmla="*/ 0 w 1161"/>
                    <a:gd name="T23" fmla="*/ 0 h 1111"/>
                    <a:gd name="T24" fmla="*/ 0 w 1161"/>
                    <a:gd name="T25" fmla="*/ 0 h 1111"/>
                    <a:gd name="T26" fmla="*/ 0 w 1161"/>
                    <a:gd name="T27" fmla="*/ 0 h 1111"/>
                    <a:gd name="T28" fmla="*/ 0 w 1161"/>
                    <a:gd name="T29" fmla="*/ 0 h 1111"/>
                    <a:gd name="T30" fmla="*/ 0 w 1161"/>
                    <a:gd name="T31" fmla="*/ 0 h 1111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161" h="1111">
                      <a:moveTo>
                        <a:pt x="0" y="1111"/>
                      </a:moveTo>
                      <a:lnTo>
                        <a:pt x="708" y="591"/>
                      </a:lnTo>
                      <a:lnTo>
                        <a:pt x="746" y="466"/>
                      </a:lnTo>
                      <a:lnTo>
                        <a:pt x="632" y="29"/>
                      </a:lnTo>
                      <a:lnTo>
                        <a:pt x="792" y="0"/>
                      </a:lnTo>
                      <a:lnTo>
                        <a:pt x="893" y="88"/>
                      </a:lnTo>
                      <a:lnTo>
                        <a:pt x="1100" y="0"/>
                      </a:lnTo>
                      <a:lnTo>
                        <a:pt x="1161" y="88"/>
                      </a:lnTo>
                      <a:lnTo>
                        <a:pt x="1012" y="466"/>
                      </a:lnTo>
                      <a:lnTo>
                        <a:pt x="893" y="479"/>
                      </a:lnTo>
                      <a:lnTo>
                        <a:pt x="833" y="530"/>
                      </a:lnTo>
                      <a:lnTo>
                        <a:pt x="876" y="624"/>
                      </a:lnTo>
                      <a:lnTo>
                        <a:pt x="734" y="671"/>
                      </a:lnTo>
                      <a:lnTo>
                        <a:pt x="599" y="949"/>
                      </a:lnTo>
                      <a:lnTo>
                        <a:pt x="462" y="888"/>
                      </a:lnTo>
                      <a:lnTo>
                        <a:pt x="0" y="111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72" name="Freeform 90">
                  <a:extLst>
                    <a:ext uri="{FF2B5EF4-FFF2-40B4-BE49-F238E27FC236}">
                      <a16:creationId xmlns:a16="http://schemas.microsoft.com/office/drawing/2014/main" id="{27A14804-C778-9757-7531-65CA6C091B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93" y="2793"/>
                  <a:ext cx="20" cy="21"/>
                </a:xfrm>
                <a:custGeom>
                  <a:avLst/>
                  <a:gdLst>
                    <a:gd name="T0" fmla="*/ 0 w 356"/>
                    <a:gd name="T1" fmla="*/ 0 h 376"/>
                    <a:gd name="T2" fmla="*/ 0 w 356"/>
                    <a:gd name="T3" fmla="*/ 0 h 376"/>
                    <a:gd name="T4" fmla="*/ 0 w 356"/>
                    <a:gd name="T5" fmla="*/ 0 h 376"/>
                    <a:gd name="T6" fmla="*/ 0 w 356"/>
                    <a:gd name="T7" fmla="*/ 0 h 376"/>
                    <a:gd name="T8" fmla="*/ 0 w 356"/>
                    <a:gd name="T9" fmla="*/ 0 h 376"/>
                    <a:gd name="T10" fmla="*/ 0 w 356"/>
                    <a:gd name="T11" fmla="*/ 0 h 376"/>
                    <a:gd name="T12" fmla="*/ 0 w 356"/>
                    <a:gd name="T13" fmla="*/ 0 h 376"/>
                    <a:gd name="T14" fmla="*/ 0 w 356"/>
                    <a:gd name="T15" fmla="*/ 0 h 376"/>
                    <a:gd name="T16" fmla="*/ 0 w 356"/>
                    <a:gd name="T17" fmla="*/ 0 h 376"/>
                    <a:gd name="T18" fmla="*/ 0 w 356"/>
                    <a:gd name="T19" fmla="*/ 0 h 376"/>
                    <a:gd name="T20" fmla="*/ 0 w 356"/>
                    <a:gd name="T21" fmla="*/ 0 h 37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356" h="376">
                      <a:moveTo>
                        <a:pt x="0" y="344"/>
                      </a:moveTo>
                      <a:lnTo>
                        <a:pt x="0" y="251"/>
                      </a:lnTo>
                      <a:lnTo>
                        <a:pt x="126" y="126"/>
                      </a:lnTo>
                      <a:lnTo>
                        <a:pt x="126" y="237"/>
                      </a:lnTo>
                      <a:lnTo>
                        <a:pt x="268" y="112"/>
                      </a:lnTo>
                      <a:lnTo>
                        <a:pt x="268" y="0"/>
                      </a:lnTo>
                      <a:lnTo>
                        <a:pt x="356" y="63"/>
                      </a:lnTo>
                      <a:lnTo>
                        <a:pt x="356" y="280"/>
                      </a:lnTo>
                      <a:lnTo>
                        <a:pt x="268" y="376"/>
                      </a:lnTo>
                      <a:lnTo>
                        <a:pt x="147" y="344"/>
                      </a:lnTo>
                      <a:lnTo>
                        <a:pt x="0" y="34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73" name="Freeform 91">
                  <a:extLst>
                    <a:ext uri="{FF2B5EF4-FFF2-40B4-BE49-F238E27FC236}">
                      <a16:creationId xmlns:a16="http://schemas.microsoft.com/office/drawing/2014/main" id="{17F53F02-E59C-DEA2-3949-6143805D5E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75" y="2817"/>
                  <a:ext cx="39" cy="18"/>
                </a:xfrm>
                <a:custGeom>
                  <a:avLst/>
                  <a:gdLst>
                    <a:gd name="T0" fmla="*/ 0 w 705"/>
                    <a:gd name="T1" fmla="*/ 0 h 318"/>
                    <a:gd name="T2" fmla="*/ 0 w 705"/>
                    <a:gd name="T3" fmla="*/ 0 h 318"/>
                    <a:gd name="T4" fmla="*/ 0 w 705"/>
                    <a:gd name="T5" fmla="*/ 0 h 318"/>
                    <a:gd name="T6" fmla="*/ 0 w 705"/>
                    <a:gd name="T7" fmla="*/ 0 h 318"/>
                    <a:gd name="T8" fmla="*/ 0 w 705"/>
                    <a:gd name="T9" fmla="*/ 0 h 318"/>
                    <a:gd name="T10" fmla="*/ 0 w 705"/>
                    <a:gd name="T11" fmla="*/ 0 h 318"/>
                    <a:gd name="T12" fmla="*/ 0 w 705"/>
                    <a:gd name="T13" fmla="*/ 0 h 318"/>
                    <a:gd name="T14" fmla="*/ 0 w 705"/>
                    <a:gd name="T15" fmla="*/ 0 h 318"/>
                    <a:gd name="T16" fmla="*/ 0 w 705"/>
                    <a:gd name="T17" fmla="*/ 0 h 31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705" h="318">
                      <a:moveTo>
                        <a:pt x="0" y="240"/>
                      </a:moveTo>
                      <a:lnTo>
                        <a:pt x="178" y="318"/>
                      </a:lnTo>
                      <a:lnTo>
                        <a:pt x="364" y="148"/>
                      </a:lnTo>
                      <a:lnTo>
                        <a:pt x="630" y="148"/>
                      </a:lnTo>
                      <a:lnTo>
                        <a:pt x="705" y="85"/>
                      </a:lnTo>
                      <a:lnTo>
                        <a:pt x="630" y="0"/>
                      </a:lnTo>
                      <a:lnTo>
                        <a:pt x="289" y="65"/>
                      </a:lnTo>
                      <a:lnTo>
                        <a:pt x="207" y="240"/>
                      </a:lnTo>
                      <a:lnTo>
                        <a:pt x="0" y="24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74" name="Freeform 92">
                  <a:extLst>
                    <a:ext uri="{FF2B5EF4-FFF2-40B4-BE49-F238E27FC236}">
                      <a16:creationId xmlns:a16="http://schemas.microsoft.com/office/drawing/2014/main" id="{0E92BCA4-38B0-4D6B-ACF4-A47BE95C5B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16" y="2782"/>
                  <a:ext cx="9" cy="36"/>
                </a:xfrm>
                <a:custGeom>
                  <a:avLst/>
                  <a:gdLst>
                    <a:gd name="T0" fmla="*/ 0 w 159"/>
                    <a:gd name="T1" fmla="*/ 0 h 656"/>
                    <a:gd name="T2" fmla="*/ 0 w 159"/>
                    <a:gd name="T3" fmla="*/ 0 h 656"/>
                    <a:gd name="T4" fmla="*/ 0 w 159"/>
                    <a:gd name="T5" fmla="*/ 0 h 656"/>
                    <a:gd name="T6" fmla="*/ 0 w 159"/>
                    <a:gd name="T7" fmla="*/ 0 h 656"/>
                    <a:gd name="T8" fmla="*/ 0 w 159"/>
                    <a:gd name="T9" fmla="*/ 0 h 656"/>
                    <a:gd name="T10" fmla="*/ 0 w 159"/>
                    <a:gd name="T11" fmla="*/ 0 h 656"/>
                    <a:gd name="T12" fmla="*/ 0 w 159"/>
                    <a:gd name="T13" fmla="*/ 0 h 656"/>
                    <a:gd name="T14" fmla="*/ 0 w 159"/>
                    <a:gd name="T15" fmla="*/ 0 h 65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59" h="656">
                      <a:moveTo>
                        <a:pt x="23" y="0"/>
                      </a:moveTo>
                      <a:lnTo>
                        <a:pt x="99" y="127"/>
                      </a:lnTo>
                      <a:lnTo>
                        <a:pt x="99" y="202"/>
                      </a:lnTo>
                      <a:lnTo>
                        <a:pt x="0" y="453"/>
                      </a:lnTo>
                      <a:lnTo>
                        <a:pt x="11" y="656"/>
                      </a:lnTo>
                      <a:lnTo>
                        <a:pt x="159" y="314"/>
                      </a:lnTo>
                      <a:lnTo>
                        <a:pt x="159" y="127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75" name="Freeform 93">
                  <a:extLst>
                    <a:ext uri="{FF2B5EF4-FFF2-40B4-BE49-F238E27FC236}">
                      <a16:creationId xmlns:a16="http://schemas.microsoft.com/office/drawing/2014/main" id="{253585CD-6A2E-7F3B-10A7-44DD5E8249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17" y="2793"/>
                  <a:ext cx="16" cy="29"/>
                </a:xfrm>
                <a:custGeom>
                  <a:avLst/>
                  <a:gdLst>
                    <a:gd name="T0" fmla="*/ 0 w 280"/>
                    <a:gd name="T1" fmla="*/ 0 h 519"/>
                    <a:gd name="T2" fmla="*/ 0 w 280"/>
                    <a:gd name="T3" fmla="*/ 0 h 519"/>
                    <a:gd name="T4" fmla="*/ 0 w 280"/>
                    <a:gd name="T5" fmla="*/ 0 h 519"/>
                    <a:gd name="T6" fmla="*/ 0 w 280"/>
                    <a:gd name="T7" fmla="*/ 0 h 519"/>
                    <a:gd name="T8" fmla="*/ 0 w 280"/>
                    <a:gd name="T9" fmla="*/ 0 h 519"/>
                    <a:gd name="T10" fmla="*/ 0 w 280"/>
                    <a:gd name="T11" fmla="*/ 0 h 51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80" h="519">
                      <a:moveTo>
                        <a:pt x="82" y="519"/>
                      </a:moveTo>
                      <a:lnTo>
                        <a:pt x="243" y="217"/>
                      </a:lnTo>
                      <a:lnTo>
                        <a:pt x="280" y="0"/>
                      </a:lnTo>
                      <a:lnTo>
                        <a:pt x="189" y="237"/>
                      </a:lnTo>
                      <a:lnTo>
                        <a:pt x="0" y="454"/>
                      </a:lnTo>
                      <a:lnTo>
                        <a:pt x="82" y="51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76" name="Freeform 94">
                  <a:extLst>
                    <a:ext uri="{FF2B5EF4-FFF2-40B4-BE49-F238E27FC236}">
                      <a16:creationId xmlns:a16="http://schemas.microsoft.com/office/drawing/2014/main" id="{BF883917-DF29-84AA-1E15-A10097470C1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43" y="2845"/>
                  <a:ext cx="102" cy="22"/>
                </a:xfrm>
                <a:custGeom>
                  <a:avLst/>
                  <a:gdLst>
                    <a:gd name="T0" fmla="*/ 0 w 1831"/>
                    <a:gd name="T1" fmla="*/ 0 h 394"/>
                    <a:gd name="T2" fmla="*/ 0 w 1831"/>
                    <a:gd name="T3" fmla="*/ 0 h 394"/>
                    <a:gd name="T4" fmla="*/ 0 w 1831"/>
                    <a:gd name="T5" fmla="*/ 0 h 394"/>
                    <a:gd name="T6" fmla="*/ 0 w 1831"/>
                    <a:gd name="T7" fmla="*/ 0 h 394"/>
                    <a:gd name="T8" fmla="*/ 0 w 1831"/>
                    <a:gd name="T9" fmla="*/ 0 h 394"/>
                    <a:gd name="T10" fmla="*/ 0 w 1831"/>
                    <a:gd name="T11" fmla="*/ 0 h 394"/>
                    <a:gd name="T12" fmla="*/ 0 w 1831"/>
                    <a:gd name="T13" fmla="*/ 0 h 394"/>
                    <a:gd name="T14" fmla="*/ 0 w 1831"/>
                    <a:gd name="T15" fmla="*/ 0 h 394"/>
                    <a:gd name="T16" fmla="*/ 0 w 1831"/>
                    <a:gd name="T17" fmla="*/ 0 h 39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831" h="394">
                      <a:moveTo>
                        <a:pt x="0" y="394"/>
                      </a:moveTo>
                      <a:lnTo>
                        <a:pt x="503" y="201"/>
                      </a:lnTo>
                      <a:lnTo>
                        <a:pt x="1554" y="201"/>
                      </a:lnTo>
                      <a:lnTo>
                        <a:pt x="1554" y="0"/>
                      </a:lnTo>
                      <a:lnTo>
                        <a:pt x="1831" y="0"/>
                      </a:lnTo>
                      <a:lnTo>
                        <a:pt x="1831" y="201"/>
                      </a:lnTo>
                      <a:lnTo>
                        <a:pt x="1640" y="201"/>
                      </a:lnTo>
                      <a:lnTo>
                        <a:pt x="1640" y="394"/>
                      </a:lnTo>
                      <a:lnTo>
                        <a:pt x="0" y="39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77" name="Line 95">
                  <a:extLst>
                    <a:ext uri="{FF2B5EF4-FFF2-40B4-BE49-F238E27FC236}">
                      <a16:creationId xmlns:a16="http://schemas.microsoft.com/office/drawing/2014/main" id="{77016F5F-12B8-CDFC-A728-F5D998AA78E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45" y="2641"/>
                  <a:ext cx="1" cy="197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78" name="Freeform 96">
                  <a:extLst>
                    <a:ext uri="{FF2B5EF4-FFF2-40B4-BE49-F238E27FC236}">
                      <a16:creationId xmlns:a16="http://schemas.microsoft.com/office/drawing/2014/main" id="{CB33DAFB-0C18-7563-4A58-6B1A7671B0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5" y="2715"/>
                  <a:ext cx="32" cy="4"/>
                </a:xfrm>
                <a:custGeom>
                  <a:avLst/>
                  <a:gdLst>
                    <a:gd name="T0" fmla="*/ 0 w 573"/>
                    <a:gd name="T1" fmla="*/ 0 h 65"/>
                    <a:gd name="T2" fmla="*/ 0 w 573"/>
                    <a:gd name="T3" fmla="*/ 0 h 65"/>
                    <a:gd name="T4" fmla="*/ 0 w 573"/>
                    <a:gd name="T5" fmla="*/ 0 h 65"/>
                    <a:gd name="T6" fmla="*/ 0 w 573"/>
                    <a:gd name="T7" fmla="*/ 0 h 65"/>
                    <a:gd name="T8" fmla="*/ 0 w 573"/>
                    <a:gd name="T9" fmla="*/ 0 h 6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573" h="65">
                      <a:moveTo>
                        <a:pt x="0" y="65"/>
                      </a:moveTo>
                      <a:lnTo>
                        <a:pt x="101" y="0"/>
                      </a:lnTo>
                      <a:lnTo>
                        <a:pt x="166" y="0"/>
                      </a:lnTo>
                      <a:lnTo>
                        <a:pt x="258" y="65"/>
                      </a:lnTo>
                      <a:lnTo>
                        <a:pt x="573" y="6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79" name="Freeform 97">
                  <a:extLst>
                    <a:ext uri="{FF2B5EF4-FFF2-40B4-BE49-F238E27FC236}">
                      <a16:creationId xmlns:a16="http://schemas.microsoft.com/office/drawing/2014/main" id="{4D9C8568-37BA-14A4-43F0-BE4FE4E97A6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67" y="2639"/>
                  <a:ext cx="42" cy="70"/>
                </a:xfrm>
                <a:custGeom>
                  <a:avLst/>
                  <a:gdLst>
                    <a:gd name="T0" fmla="*/ 0 w 758"/>
                    <a:gd name="T1" fmla="*/ 0 h 1256"/>
                    <a:gd name="T2" fmla="*/ 0 w 758"/>
                    <a:gd name="T3" fmla="*/ 0 h 1256"/>
                    <a:gd name="T4" fmla="*/ 0 w 758"/>
                    <a:gd name="T5" fmla="*/ 0 h 1256"/>
                    <a:gd name="T6" fmla="*/ 0 w 758"/>
                    <a:gd name="T7" fmla="*/ 0 h 1256"/>
                    <a:gd name="T8" fmla="*/ 0 w 758"/>
                    <a:gd name="T9" fmla="*/ 0 h 1256"/>
                    <a:gd name="T10" fmla="*/ 0 w 758"/>
                    <a:gd name="T11" fmla="*/ 0 h 1256"/>
                    <a:gd name="T12" fmla="*/ 0 w 758"/>
                    <a:gd name="T13" fmla="*/ 0 h 1256"/>
                    <a:gd name="T14" fmla="*/ 0 w 758"/>
                    <a:gd name="T15" fmla="*/ 0 h 1256"/>
                    <a:gd name="T16" fmla="*/ 0 w 758"/>
                    <a:gd name="T17" fmla="*/ 0 h 1256"/>
                    <a:gd name="T18" fmla="*/ 0 w 758"/>
                    <a:gd name="T19" fmla="*/ 0 h 1256"/>
                    <a:gd name="T20" fmla="*/ 0 w 758"/>
                    <a:gd name="T21" fmla="*/ 0 h 1256"/>
                    <a:gd name="T22" fmla="*/ 0 w 758"/>
                    <a:gd name="T23" fmla="*/ 0 h 125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758" h="1256">
                      <a:moveTo>
                        <a:pt x="173" y="1256"/>
                      </a:moveTo>
                      <a:lnTo>
                        <a:pt x="227" y="639"/>
                      </a:lnTo>
                      <a:lnTo>
                        <a:pt x="78" y="639"/>
                      </a:lnTo>
                      <a:lnTo>
                        <a:pt x="0" y="567"/>
                      </a:lnTo>
                      <a:lnTo>
                        <a:pt x="0" y="281"/>
                      </a:lnTo>
                      <a:lnTo>
                        <a:pt x="356" y="0"/>
                      </a:lnTo>
                      <a:lnTo>
                        <a:pt x="460" y="86"/>
                      </a:lnTo>
                      <a:lnTo>
                        <a:pt x="758" y="86"/>
                      </a:lnTo>
                      <a:lnTo>
                        <a:pt x="758" y="317"/>
                      </a:lnTo>
                      <a:lnTo>
                        <a:pt x="487" y="317"/>
                      </a:lnTo>
                      <a:lnTo>
                        <a:pt x="341" y="452"/>
                      </a:lnTo>
                      <a:lnTo>
                        <a:pt x="173" y="125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80" name="Freeform 98">
                  <a:extLst>
                    <a:ext uri="{FF2B5EF4-FFF2-40B4-BE49-F238E27FC236}">
                      <a16:creationId xmlns:a16="http://schemas.microsoft.com/office/drawing/2014/main" id="{D0639313-5333-5F6C-E987-CB4C381D9F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44" y="2695"/>
                  <a:ext cx="21" cy="12"/>
                </a:xfrm>
                <a:custGeom>
                  <a:avLst/>
                  <a:gdLst>
                    <a:gd name="T0" fmla="*/ 0 w 378"/>
                    <a:gd name="T1" fmla="*/ 0 h 217"/>
                    <a:gd name="T2" fmla="*/ 0 w 378"/>
                    <a:gd name="T3" fmla="*/ 0 h 217"/>
                    <a:gd name="T4" fmla="*/ 0 w 378"/>
                    <a:gd name="T5" fmla="*/ 0 h 217"/>
                    <a:gd name="T6" fmla="*/ 0 w 378"/>
                    <a:gd name="T7" fmla="*/ 0 h 217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378" h="217">
                      <a:moveTo>
                        <a:pt x="325" y="0"/>
                      </a:moveTo>
                      <a:lnTo>
                        <a:pt x="0" y="217"/>
                      </a:lnTo>
                      <a:lnTo>
                        <a:pt x="378" y="105"/>
                      </a:lnTo>
                      <a:lnTo>
                        <a:pt x="32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pic>
            <p:nvPicPr>
              <p:cNvPr id="31991" name="Picture 99" descr="EDUCAT11">
                <a:extLst>
                  <a:ext uri="{FF2B5EF4-FFF2-40B4-BE49-F238E27FC236}">
                    <a16:creationId xmlns:a16="http://schemas.microsoft.com/office/drawing/2014/main" id="{202F6753-36D3-7450-ACA7-5917E779335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29" y="788"/>
                <a:ext cx="579" cy="3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992" name="Picture 100" descr="EDUCAT14">
                <a:extLst>
                  <a:ext uri="{FF2B5EF4-FFF2-40B4-BE49-F238E27FC236}">
                    <a16:creationId xmlns:a16="http://schemas.microsoft.com/office/drawing/2014/main" id="{9AC24A6A-407F-9F5B-8B47-82055BD0EB9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90" y="386"/>
                <a:ext cx="520" cy="3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8645" name="Text Box 101">
                <a:extLst>
                  <a:ext uri="{FF2B5EF4-FFF2-40B4-BE49-F238E27FC236}">
                    <a16:creationId xmlns:a16="http://schemas.microsoft.com/office/drawing/2014/main" id="{C621CFD6-C47C-2248-AEC0-1135DCDF947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66" y="1176"/>
                <a:ext cx="1182" cy="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en-US" sz="1200">
                    <a:latin typeface="Times New Roman" charset="0"/>
                    <a:ea typeface="ＭＳ Ｐゴシック" charset="0"/>
                    <a:cs typeface="Arial" charset="0"/>
                  </a:rPr>
                  <a:t>Teaching-Learning Procces</a:t>
                </a:r>
              </a:p>
            </p:txBody>
          </p:sp>
          <p:pic>
            <p:nvPicPr>
              <p:cNvPr id="31994" name="Picture 102" descr="g0501582">
                <a:extLst>
                  <a:ext uri="{FF2B5EF4-FFF2-40B4-BE49-F238E27FC236}">
                    <a16:creationId xmlns:a16="http://schemas.microsoft.com/office/drawing/2014/main" id="{16733DBF-DF82-DF0E-941E-17F06252874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63" y="798"/>
                <a:ext cx="410" cy="3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1983" name="Group 103">
              <a:extLst>
                <a:ext uri="{FF2B5EF4-FFF2-40B4-BE49-F238E27FC236}">
                  <a16:creationId xmlns:a16="http://schemas.microsoft.com/office/drawing/2014/main" id="{26ED5FAB-F6BE-7D5C-CD75-23ECD3B55BC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64" y="864"/>
              <a:ext cx="608" cy="908"/>
              <a:chOff x="3489" y="371"/>
              <a:chExt cx="608" cy="908"/>
            </a:xfrm>
          </p:grpSpPr>
          <p:pic>
            <p:nvPicPr>
              <p:cNvPr id="108648" name="Picture 104">
                <a:extLst>
                  <a:ext uri="{FF2B5EF4-FFF2-40B4-BE49-F238E27FC236}">
                    <a16:creationId xmlns:a16="http://schemas.microsoft.com/office/drawing/2014/main" id="{CA4457F2-74FF-C016-0226-299D93F0010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89" y="371"/>
                <a:ext cx="608" cy="7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108649" name="Text Box 105">
                <a:extLst>
                  <a:ext uri="{FF2B5EF4-FFF2-40B4-BE49-F238E27FC236}">
                    <a16:creationId xmlns:a16="http://schemas.microsoft.com/office/drawing/2014/main" id="{DBEFCC22-5EDD-2CE7-414A-1723E562C64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24" y="1105"/>
                <a:ext cx="510" cy="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en-US" sz="1200">
                    <a:latin typeface="Times New Roman" charset="0"/>
                    <a:ea typeface="ＭＳ Ｐゴシック" charset="0"/>
                    <a:cs typeface="Arial" charset="0"/>
                  </a:rPr>
                  <a:t>Graduates</a:t>
                </a:r>
              </a:p>
            </p:txBody>
          </p:sp>
        </p:grpSp>
        <p:grpSp>
          <p:nvGrpSpPr>
            <p:cNvPr id="31984" name="Group 106">
              <a:extLst>
                <a:ext uri="{FF2B5EF4-FFF2-40B4-BE49-F238E27FC236}">
                  <a16:creationId xmlns:a16="http://schemas.microsoft.com/office/drawing/2014/main" id="{580F26E7-3DEC-1442-F5CF-73D67EC9D12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20" y="917"/>
              <a:ext cx="547" cy="956"/>
              <a:chOff x="1279" y="420"/>
              <a:chExt cx="547" cy="956"/>
            </a:xfrm>
          </p:grpSpPr>
          <p:sp>
            <p:nvSpPr>
              <p:cNvPr id="108651" name="Text Box 107">
                <a:extLst>
                  <a:ext uri="{FF2B5EF4-FFF2-40B4-BE49-F238E27FC236}">
                    <a16:creationId xmlns:a16="http://schemas.microsoft.com/office/drawing/2014/main" id="{225924DC-4CAC-7055-1937-0A65FC1D20B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79" y="1088"/>
                <a:ext cx="505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en-US" sz="1200">
                    <a:latin typeface="Times New Roman" charset="0"/>
                    <a:ea typeface="ＭＳ Ｐゴシック" charset="0"/>
                    <a:cs typeface="Arial" charset="0"/>
                  </a:rPr>
                  <a:t>Incoming</a:t>
                </a:r>
              </a:p>
              <a:p>
                <a:pPr algn="ctr" eaLnBrk="0" hangingPunct="0">
                  <a:defRPr/>
                </a:pPr>
                <a:r>
                  <a:rPr lang="en-US" sz="1200">
                    <a:latin typeface="Times New Roman" charset="0"/>
                    <a:ea typeface="ＭＳ Ｐゴシック" charset="0"/>
                    <a:cs typeface="Arial" charset="0"/>
                  </a:rPr>
                  <a:t>Students</a:t>
                </a:r>
              </a:p>
            </p:txBody>
          </p:sp>
          <p:pic>
            <p:nvPicPr>
              <p:cNvPr id="31986" name="Picture 108" descr="incoming">
                <a:extLst>
                  <a:ext uri="{FF2B5EF4-FFF2-40B4-BE49-F238E27FC236}">
                    <a16:creationId xmlns:a16="http://schemas.microsoft.com/office/drawing/2014/main" id="{D5D29CEE-6428-475D-CF9E-893D977FEFB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20" y="420"/>
                <a:ext cx="506" cy="6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08653" name="AutoShape 109">
            <a:extLst>
              <a:ext uri="{FF2B5EF4-FFF2-40B4-BE49-F238E27FC236}">
                <a16:creationId xmlns:a16="http://schemas.microsoft.com/office/drawing/2014/main" id="{C942AA7F-798D-8B66-9C0D-7FDF9A589A02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3598863" y="1982788"/>
            <a:ext cx="3394075" cy="5676900"/>
          </a:xfrm>
          <a:prstGeom prst="homePlate">
            <a:avLst>
              <a:gd name="adj" fmla="val 72611"/>
            </a:avLst>
          </a:prstGeom>
          <a:solidFill>
            <a:srgbClr val="EAEAEA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charset="0"/>
              <a:ea typeface="ＭＳ Ｐゴシック" charset="0"/>
            </a:endParaRPr>
          </a:p>
        </p:txBody>
      </p:sp>
      <p:grpSp>
        <p:nvGrpSpPr>
          <p:cNvPr id="31749" name="Group 110">
            <a:extLst>
              <a:ext uri="{FF2B5EF4-FFF2-40B4-BE49-F238E27FC236}">
                <a16:creationId xmlns:a16="http://schemas.microsoft.com/office/drawing/2014/main" id="{A2D69DA4-C53A-8A63-7B8D-2C7CB734802B}"/>
              </a:ext>
            </a:extLst>
          </p:cNvPr>
          <p:cNvGrpSpPr>
            <a:grpSpLocks/>
          </p:cNvGrpSpPr>
          <p:nvPr/>
        </p:nvGrpSpPr>
        <p:grpSpPr bwMode="auto">
          <a:xfrm>
            <a:off x="2514600" y="5557838"/>
            <a:ext cx="5592674" cy="952500"/>
            <a:chOff x="770" y="3444"/>
            <a:chExt cx="3517" cy="600"/>
          </a:xfrm>
        </p:grpSpPr>
        <p:sp>
          <p:nvSpPr>
            <p:cNvPr id="108655" name="Rectangle 111">
              <a:extLst>
                <a:ext uri="{FF2B5EF4-FFF2-40B4-BE49-F238E27FC236}">
                  <a16:creationId xmlns:a16="http://schemas.microsoft.com/office/drawing/2014/main" id="{2088C1EE-E722-B45B-EDBE-5E1354DC46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" y="3451"/>
              <a:ext cx="3516" cy="568"/>
            </a:xfrm>
            <a:prstGeom prst="rect">
              <a:avLst/>
            </a:prstGeom>
            <a:solidFill>
              <a:srgbClr val="CC66FF">
                <a:alpha val="70000"/>
              </a:srgbClr>
            </a:solidFill>
            <a:ln w="9525">
              <a:solidFill>
                <a:srgbClr val="CC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GB">
                <a:latin typeface="Times New Roman" charset="0"/>
                <a:ea typeface="ＭＳ Ｐゴシック" charset="0"/>
                <a:cs typeface="Arial" charset="0"/>
              </a:endParaRPr>
            </a:p>
          </p:txBody>
        </p:sp>
        <p:grpSp>
          <p:nvGrpSpPr>
            <p:cNvPr id="31795" name="Group 112">
              <a:extLst>
                <a:ext uri="{FF2B5EF4-FFF2-40B4-BE49-F238E27FC236}">
                  <a16:creationId xmlns:a16="http://schemas.microsoft.com/office/drawing/2014/main" id="{B5850479-7530-A9EC-1D63-D05E49D8252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30" y="3471"/>
              <a:ext cx="653" cy="550"/>
              <a:chOff x="1630" y="3262"/>
              <a:chExt cx="653" cy="550"/>
            </a:xfrm>
          </p:grpSpPr>
          <p:graphicFrame>
            <p:nvGraphicFramePr>
              <p:cNvPr id="31979" name="Object 113">
                <a:extLst>
                  <a:ext uri="{FF2B5EF4-FFF2-40B4-BE49-F238E27FC236}">
                    <a16:creationId xmlns:a16="http://schemas.microsoft.com/office/drawing/2014/main" id="{35FAD7B6-5C4E-34E5-DBF2-82686689524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630" y="3262"/>
              <a:ext cx="653" cy="43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7" imgW="36576000" imgH="24371300" progId="MS_ClipArt_Gallery.2">
                      <p:embed/>
                    </p:oleObj>
                  </mc:Choice>
                  <mc:Fallback>
                    <p:oleObj name="Clip" r:id="rId7" imgW="36576000" imgH="24371300" progId="MS_ClipArt_Gallery.2">
                      <p:embed/>
                      <p:pic>
                        <p:nvPicPr>
                          <p:cNvPr id="31979" name="Object 113">
                            <a:extLst>
                              <a:ext uri="{FF2B5EF4-FFF2-40B4-BE49-F238E27FC236}">
                                <a16:creationId xmlns:a16="http://schemas.microsoft.com/office/drawing/2014/main" id="{35FAD7B6-5C4E-34E5-DBF2-826866895242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30" y="3262"/>
                            <a:ext cx="653" cy="43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08658" name="Text Box 114">
                <a:extLst>
                  <a:ext uri="{FF2B5EF4-FFF2-40B4-BE49-F238E27FC236}">
                    <a16:creationId xmlns:a16="http://schemas.microsoft.com/office/drawing/2014/main" id="{0EE15982-4E5C-B801-18E0-F47F916A8BE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12" y="3668"/>
                <a:ext cx="267" cy="1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en-US" sz="900">
                    <a:latin typeface="Times New Roman" charset="0"/>
                    <a:ea typeface="ＭＳ Ｐゴシック" charset="0"/>
                    <a:cs typeface="Arial" charset="0"/>
                  </a:rPr>
                  <a:t>Staff</a:t>
                </a:r>
              </a:p>
            </p:txBody>
          </p:sp>
        </p:grpSp>
        <p:grpSp>
          <p:nvGrpSpPr>
            <p:cNvPr id="31796" name="Group 115">
              <a:extLst>
                <a:ext uri="{FF2B5EF4-FFF2-40B4-BE49-F238E27FC236}">
                  <a16:creationId xmlns:a16="http://schemas.microsoft.com/office/drawing/2014/main" id="{D636C682-FC1B-9AE3-BDB3-E412B1755F2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53" y="3550"/>
              <a:ext cx="334" cy="424"/>
              <a:chOff x="4202" y="3342"/>
              <a:chExt cx="334" cy="424"/>
            </a:xfrm>
          </p:grpSpPr>
          <p:grpSp>
            <p:nvGrpSpPr>
              <p:cNvPr id="31971" name="Group 116">
                <a:extLst>
                  <a:ext uri="{FF2B5EF4-FFF2-40B4-BE49-F238E27FC236}">
                    <a16:creationId xmlns:a16="http://schemas.microsoft.com/office/drawing/2014/main" id="{9171B4D7-44CF-A3B3-7CAC-07FAC70D8C4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51" y="3342"/>
                <a:ext cx="244" cy="299"/>
                <a:chOff x="633" y="1254"/>
                <a:chExt cx="638" cy="647"/>
              </a:xfrm>
            </p:grpSpPr>
            <p:sp>
              <p:nvSpPr>
                <p:cNvPr id="31973" name="Freeform 117">
                  <a:extLst>
                    <a:ext uri="{FF2B5EF4-FFF2-40B4-BE49-F238E27FC236}">
                      <a16:creationId xmlns:a16="http://schemas.microsoft.com/office/drawing/2014/main" id="{35D68E48-14D8-3DDC-EC80-3244957366E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4" y="1345"/>
                  <a:ext cx="122" cy="195"/>
                </a:xfrm>
                <a:custGeom>
                  <a:avLst/>
                  <a:gdLst>
                    <a:gd name="T0" fmla="*/ 0 w 2201"/>
                    <a:gd name="T1" fmla="*/ 1 h 3517"/>
                    <a:gd name="T2" fmla="*/ 0 w 2201"/>
                    <a:gd name="T3" fmla="*/ 0 h 3517"/>
                    <a:gd name="T4" fmla="*/ 0 w 2201"/>
                    <a:gd name="T5" fmla="*/ 0 h 3517"/>
                    <a:gd name="T6" fmla="*/ 0 w 2201"/>
                    <a:gd name="T7" fmla="*/ 0 h 3517"/>
                    <a:gd name="T8" fmla="*/ 0 w 2201"/>
                    <a:gd name="T9" fmla="*/ 0 h 3517"/>
                    <a:gd name="T10" fmla="*/ 0 w 2201"/>
                    <a:gd name="T11" fmla="*/ 0 h 3517"/>
                    <a:gd name="T12" fmla="*/ 0 w 2201"/>
                    <a:gd name="T13" fmla="*/ 0 h 3517"/>
                    <a:gd name="T14" fmla="*/ 0 w 2201"/>
                    <a:gd name="T15" fmla="*/ 0 h 3517"/>
                    <a:gd name="T16" fmla="*/ 0 w 2201"/>
                    <a:gd name="T17" fmla="*/ 0 h 3517"/>
                    <a:gd name="T18" fmla="*/ 0 w 2201"/>
                    <a:gd name="T19" fmla="*/ 0 h 3517"/>
                    <a:gd name="T20" fmla="*/ 0 w 2201"/>
                    <a:gd name="T21" fmla="*/ 0 h 3517"/>
                    <a:gd name="T22" fmla="*/ 0 w 2201"/>
                    <a:gd name="T23" fmla="*/ 0 h 3517"/>
                    <a:gd name="T24" fmla="*/ 0 w 2201"/>
                    <a:gd name="T25" fmla="*/ 0 h 3517"/>
                    <a:gd name="T26" fmla="*/ 0 w 2201"/>
                    <a:gd name="T27" fmla="*/ 0 h 3517"/>
                    <a:gd name="T28" fmla="*/ 0 w 2201"/>
                    <a:gd name="T29" fmla="*/ 0 h 3517"/>
                    <a:gd name="T30" fmla="*/ 0 w 2201"/>
                    <a:gd name="T31" fmla="*/ 0 h 3517"/>
                    <a:gd name="T32" fmla="*/ 0 w 2201"/>
                    <a:gd name="T33" fmla="*/ 0 h 3517"/>
                    <a:gd name="T34" fmla="*/ 0 w 2201"/>
                    <a:gd name="T35" fmla="*/ 0 h 3517"/>
                    <a:gd name="T36" fmla="*/ 0 w 2201"/>
                    <a:gd name="T37" fmla="*/ 0 h 3517"/>
                    <a:gd name="T38" fmla="*/ 0 w 2201"/>
                    <a:gd name="T39" fmla="*/ 0 h 3517"/>
                    <a:gd name="T40" fmla="*/ 0 w 2201"/>
                    <a:gd name="T41" fmla="*/ 0 h 3517"/>
                    <a:gd name="T42" fmla="*/ 0 w 2201"/>
                    <a:gd name="T43" fmla="*/ 0 h 3517"/>
                    <a:gd name="T44" fmla="*/ 0 w 2201"/>
                    <a:gd name="T45" fmla="*/ 0 h 3517"/>
                    <a:gd name="T46" fmla="*/ 0 w 2201"/>
                    <a:gd name="T47" fmla="*/ 0 h 3517"/>
                    <a:gd name="T48" fmla="*/ 0 w 2201"/>
                    <a:gd name="T49" fmla="*/ 0 h 3517"/>
                    <a:gd name="T50" fmla="*/ 0 w 2201"/>
                    <a:gd name="T51" fmla="*/ 1 h 3517"/>
                    <a:gd name="T52" fmla="*/ 0 w 2201"/>
                    <a:gd name="T53" fmla="*/ 1 h 3517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0" t="0" r="r" b="b"/>
                  <a:pathLst>
                    <a:path w="2201" h="3517">
                      <a:moveTo>
                        <a:pt x="23" y="3517"/>
                      </a:moveTo>
                      <a:lnTo>
                        <a:pt x="0" y="0"/>
                      </a:lnTo>
                      <a:lnTo>
                        <a:pt x="9" y="75"/>
                      </a:lnTo>
                      <a:lnTo>
                        <a:pt x="46" y="140"/>
                      </a:lnTo>
                      <a:lnTo>
                        <a:pt x="89" y="198"/>
                      </a:lnTo>
                      <a:lnTo>
                        <a:pt x="166" y="268"/>
                      </a:lnTo>
                      <a:lnTo>
                        <a:pt x="252" y="320"/>
                      </a:lnTo>
                      <a:lnTo>
                        <a:pt x="357" y="366"/>
                      </a:lnTo>
                      <a:lnTo>
                        <a:pt x="477" y="406"/>
                      </a:lnTo>
                      <a:lnTo>
                        <a:pt x="615" y="447"/>
                      </a:lnTo>
                      <a:lnTo>
                        <a:pt x="754" y="470"/>
                      </a:lnTo>
                      <a:lnTo>
                        <a:pt x="910" y="488"/>
                      </a:lnTo>
                      <a:lnTo>
                        <a:pt x="1068" y="492"/>
                      </a:lnTo>
                      <a:lnTo>
                        <a:pt x="1227" y="488"/>
                      </a:lnTo>
                      <a:lnTo>
                        <a:pt x="1375" y="477"/>
                      </a:lnTo>
                      <a:lnTo>
                        <a:pt x="1520" y="454"/>
                      </a:lnTo>
                      <a:lnTo>
                        <a:pt x="1663" y="431"/>
                      </a:lnTo>
                      <a:lnTo>
                        <a:pt x="1787" y="382"/>
                      </a:lnTo>
                      <a:lnTo>
                        <a:pt x="1901" y="343"/>
                      </a:lnTo>
                      <a:lnTo>
                        <a:pt x="1998" y="295"/>
                      </a:lnTo>
                      <a:lnTo>
                        <a:pt x="2086" y="232"/>
                      </a:lnTo>
                      <a:lnTo>
                        <a:pt x="2144" y="171"/>
                      </a:lnTo>
                      <a:lnTo>
                        <a:pt x="2178" y="106"/>
                      </a:lnTo>
                      <a:lnTo>
                        <a:pt x="2201" y="34"/>
                      </a:lnTo>
                      <a:lnTo>
                        <a:pt x="2201" y="0"/>
                      </a:lnTo>
                      <a:lnTo>
                        <a:pt x="2201" y="3517"/>
                      </a:lnTo>
                      <a:lnTo>
                        <a:pt x="23" y="35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74" name="Freeform 118">
                  <a:extLst>
                    <a:ext uri="{FF2B5EF4-FFF2-40B4-BE49-F238E27FC236}">
                      <a16:creationId xmlns:a16="http://schemas.microsoft.com/office/drawing/2014/main" id="{E65CB540-39DF-FCE7-2AF8-18820FACA26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4" y="1270"/>
                  <a:ext cx="122" cy="196"/>
                </a:xfrm>
                <a:custGeom>
                  <a:avLst/>
                  <a:gdLst>
                    <a:gd name="T0" fmla="*/ 0 w 2200"/>
                    <a:gd name="T1" fmla="*/ 1 h 3524"/>
                    <a:gd name="T2" fmla="*/ 0 w 2200"/>
                    <a:gd name="T3" fmla="*/ 0 h 3524"/>
                    <a:gd name="T4" fmla="*/ 0 w 2200"/>
                    <a:gd name="T5" fmla="*/ 0 h 3524"/>
                    <a:gd name="T6" fmla="*/ 0 w 2200"/>
                    <a:gd name="T7" fmla="*/ 0 h 3524"/>
                    <a:gd name="T8" fmla="*/ 0 w 2200"/>
                    <a:gd name="T9" fmla="*/ 0 h 3524"/>
                    <a:gd name="T10" fmla="*/ 0 w 2200"/>
                    <a:gd name="T11" fmla="*/ 0 h 3524"/>
                    <a:gd name="T12" fmla="*/ 0 w 2200"/>
                    <a:gd name="T13" fmla="*/ 0 h 3524"/>
                    <a:gd name="T14" fmla="*/ 0 w 2200"/>
                    <a:gd name="T15" fmla="*/ 0 h 3524"/>
                    <a:gd name="T16" fmla="*/ 0 w 2200"/>
                    <a:gd name="T17" fmla="*/ 0 h 3524"/>
                    <a:gd name="T18" fmla="*/ 0 w 2200"/>
                    <a:gd name="T19" fmla="*/ 0 h 3524"/>
                    <a:gd name="T20" fmla="*/ 0 w 2200"/>
                    <a:gd name="T21" fmla="*/ 0 h 3524"/>
                    <a:gd name="T22" fmla="*/ 0 w 2200"/>
                    <a:gd name="T23" fmla="*/ 0 h 3524"/>
                    <a:gd name="T24" fmla="*/ 0 w 2200"/>
                    <a:gd name="T25" fmla="*/ 0 h 3524"/>
                    <a:gd name="T26" fmla="*/ 0 w 2200"/>
                    <a:gd name="T27" fmla="*/ 0 h 3524"/>
                    <a:gd name="T28" fmla="*/ 0 w 2200"/>
                    <a:gd name="T29" fmla="*/ 0 h 3524"/>
                    <a:gd name="T30" fmla="*/ 0 w 2200"/>
                    <a:gd name="T31" fmla="*/ 0 h 3524"/>
                    <a:gd name="T32" fmla="*/ 0 w 2200"/>
                    <a:gd name="T33" fmla="*/ 0 h 3524"/>
                    <a:gd name="T34" fmla="*/ 0 w 2200"/>
                    <a:gd name="T35" fmla="*/ 0 h 3524"/>
                    <a:gd name="T36" fmla="*/ 0 w 2200"/>
                    <a:gd name="T37" fmla="*/ 0 h 3524"/>
                    <a:gd name="T38" fmla="*/ 0 w 2200"/>
                    <a:gd name="T39" fmla="*/ 0 h 3524"/>
                    <a:gd name="T40" fmla="*/ 0 w 2200"/>
                    <a:gd name="T41" fmla="*/ 0 h 3524"/>
                    <a:gd name="T42" fmla="*/ 0 w 2200"/>
                    <a:gd name="T43" fmla="*/ 0 h 3524"/>
                    <a:gd name="T44" fmla="*/ 0 w 2200"/>
                    <a:gd name="T45" fmla="*/ 0 h 3524"/>
                    <a:gd name="T46" fmla="*/ 0 w 2200"/>
                    <a:gd name="T47" fmla="*/ 0 h 3524"/>
                    <a:gd name="T48" fmla="*/ 0 w 2200"/>
                    <a:gd name="T49" fmla="*/ 0 h 3524"/>
                    <a:gd name="T50" fmla="*/ 0 w 2200"/>
                    <a:gd name="T51" fmla="*/ 1 h 3524"/>
                    <a:gd name="T52" fmla="*/ 0 w 2200"/>
                    <a:gd name="T53" fmla="*/ 1 h 3524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0" t="0" r="r" b="b"/>
                  <a:pathLst>
                    <a:path w="2200" h="3524">
                      <a:moveTo>
                        <a:pt x="23" y="3524"/>
                      </a:moveTo>
                      <a:lnTo>
                        <a:pt x="0" y="0"/>
                      </a:lnTo>
                      <a:lnTo>
                        <a:pt x="11" y="75"/>
                      </a:lnTo>
                      <a:lnTo>
                        <a:pt x="45" y="143"/>
                      </a:lnTo>
                      <a:lnTo>
                        <a:pt x="89" y="201"/>
                      </a:lnTo>
                      <a:lnTo>
                        <a:pt x="162" y="271"/>
                      </a:lnTo>
                      <a:lnTo>
                        <a:pt x="250" y="322"/>
                      </a:lnTo>
                      <a:lnTo>
                        <a:pt x="356" y="377"/>
                      </a:lnTo>
                      <a:lnTo>
                        <a:pt x="479" y="417"/>
                      </a:lnTo>
                      <a:lnTo>
                        <a:pt x="618" y="454"/>
                      </a:lnTo>
                      <a:lnTo>
                        <a:pt x="753" y="478"/>
                      </a:lnTo>
                      <a:lnTo>
                        <a:pt x="909" y="495"/>
                      </a:lnTo>
                      <a:lnTo>
                        <a:pt x="1066" y="497"/>
                      </a:lnTo>
                      <a:lnTo>
                        <a:pt x="1225" y="495"/>
                      </a:lnTo>
                      <a:lnTo>
                        <a:pt x="1370" y="485"/>
                      </a:lnTo>
                      <a:lnTo>
                        <a:pt x="1519" y="465"/>
                      </a:lnTo>
                      <a:lnTo>
                        <a:pt x="1660" y="435"/>
                      </a:lnTo>
                      <a:lnTo>
                        <a:pt x="1789" y="390"/>
                      </a:lnTo>
                      <a:lnTo>
                        <a:pt x="1900" y="350"/>
                      </a:lnTo>
                      <a:lnTo>
                        <a:pt x="2000" y="298"/>
                      </a:lnTo>
                      <a:lnTo>
                        <a:pt x="2085" y="234"/>
                      </a:lnTo>
                      <a:lnTo>
                        <a:pt x="2143" y="174"/>
                      </a:lnTo>
                      <a:lnTo>
                        <a:pt x="2177" y="109"/>
                      </a:lnTo>
                      <a:lnTo>
                        <a:pt x="2200" y="38"/>
                      </a:lnTo>
                      <a:lnTo>
                        <a:pt x="2200" y="0"/>
                      </a:lnTo>
                      <a:lnTo>
                        <a:pt x="2200" y="3524"/>
                      </a:lnTo>
                      <a:lnTo>
                        <a:pt x="23" y="352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75" name="Freeform 119">
                  <a:extLst>
                    <a:ext uri="{FF2B5EF4-FFF2-40B4-BE49-F238E27FC236}">
                      <a16:creationId xmlns:a16="http://schemas.microsoft.com/office/drawing/2014/main" id="{63A09528-2DFE-BB17-B65B-DF2957DD377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94" y="1307"/>
                  <a:ext cx="122" cy="196"/>
                </a:xfrm>
                <a:custGeom>
                  <a:avLst/>
                  <a:gdLst>
                    <a:gd name="T0" fmla="*/ 0 w 2197"/>
                    <a:gd name="T1" fmla="*/ 1 h 3514"/>
                    <a:gd name="T2" fmla="*/ 0 w 2197"/>
                    <a:gd name="T3" fmla="*/ 0 h 3514"/>
                    <a:gd name="T4" fmla="*/ 0 w 2197"/>
                    <a:gd name="T5" fmla="*/ 0 h 3514"/>
                    <a:gd name="T6" fmla="*/ 0 w 2197"/>
                    <a:gd name="T7" fmla="*/ 0 h 3514"/>
                    <a:gd name="T8" fmla="*/ 0 w 2197"/>
                    <a:gd name="T9" fmla="*/ 0 h 3514"/>
                    <a:gd name="T10" fmla="*/ 0 w 2197"/>
                    <a:gd name="T11" fmla="*/ 0 h 3514"/>
                    <a:gd name="T12" fmla="*/ 0 w 2197"/>
                    <a:gd name="T13" fmla="*/ 0 h 3514"/>
                    <a:gd name="T14" fmla="*/ 0 w 2197"/>
                    <a:gd name="T15" fmla="*/ 0 h 3514"/>
                    <a:gd name="T16" fmla="*/ 0 w 2197"/>
                    <a:gd name="T17" fmla="*/ 0 h 3514"/>
                    <a:gd name="T18" fmla="*/ 0 w 2197"/>
                    <a:gd name="T19" fmla="*/ 0 h 3514"/>
                    <a:gd name="T20" fmla="*/ 0 w 2197"/>
                    <a:gd name="T21" fmla="*/ 0 h 3514"/>
                    <a:gd name="T22" fmla="*/ 0 w 2197"/>
                    <a:gd name="T23" fmla="*/ 0 h 3514"/>
                    <a:gd name="T24" fmla="*/ 0 w 2197"/>
                    <a:gd name="T25" fmla="*/ 0 h 3514"/>
                    <a:gd name="T26" fmla="*/ 0 w 2197"/>
                    <a:gd name="T27" fmla="*/ 0 h 3514"/>
                    <a:gd name="T28" fmla="*/ 0 w 2197"/>
                    <a:gd name="T29" fmla="*/ 0 h 3514"/>
                    <a:gd name="T30" fmla="*/ 0 w 2197"/>
                    <a:gd name="T31" fmla="*/ 0 h 3514"/>
                    <a:gd name="T32" fmla="*/ 0 w 2197"/>
                    <a:gd name="T33" fmla="*/ 0 h 3514"/>
                    <a:gd name="T34" fmla="*/ 0 w 2197"/>
                    <a:gd name="T35" fmla="*/ 0 h 3514"/>
                    <a:gd name="T36" fmla="*/ 0 w 2197"/>
                    <a:gd name="T37" fmla="*/ 0 h 3514"/>
                    <a:gd name="T38" fmla="*/ 0 w 2197"/>
                    <a:gd name="T39" fmla="*/ 0 h 3514"/>
                    <a:gd name="T40" fmla="*/ 0 w 2197"/>
                    <a:gd name="T41" fmla="*/ 0 h 3514"/>
                    <a:gd name="T42" fmla="*/ 0 w 2197"/>
                    <a:gd name="T43" fmla="*/ 0 h 3514"/>
                    <a:gd name="T44" fmla="*/ 0 w 2197"/>
                    <a:gd name="T45" fmla="*/ 0 h 3514"/>
                    <a:gd name="T46" fmla="*/ 0 w 2197"/>
                    <a:gd name="T47" fmla="*/ 0 h 3514"/>
                    <a:gd name="T48" fmla="*/ 0 w 2197"/>
                    <a:gd name="T49" fmla="*/ 0 h 3514"/>
                    <a:gd name="T50" fmla="*/ 0 w 2197"/>
                    <a:gd name="T51" fmla="*/ 1 h 3514"/>
                    <a:gd name="T52" fmla="*/ 0 w 2197"/>
                    <a:gd name="T53" fmla="*/ 1 h 3514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0" t="0" r="r" b="b"/>
                  <a:pathLst>
                    <a:path w="2197" h="3514">
                      <a:moveTo>
                        <a:pt x="24" y="3514"/>
                      </a:moveTo>
                      <a:lnTo>
                        <a:pt x="0" y="0"/>
                      </a:lnTo>
                      <a:lnTo>
                        <a:pt x="11" y="74"/>
                      </a:lnTo>
                      <a:lnTo>
                        <a:pt x="45" y="134"/>
                      </a:lnTo>
                      <a:lnTo>
                        <a:pt x="89" y="195"/>
                      </a:lnTo>
                      <a:lnTo>
                        <a:pt x="166" y="263"/>
                      </a:lnTo>
                      <a:lnTo>
                        <a:pt x="254" y="321"/>
                      </a:lnTo>
                      <a:lnTo>
                        <a:pt x="356" y="368"/>
                      </a:lnTo>
                      <a:lnTo>
                        <a:pt x="476" y="410"/>
                      </a:lnTo>
                      <a:lnTo>
                        <a:pt x="619" y="449"/>
                      </a:lnTo>
                      <a:lnTo>
                        <a:pt x="757" y="472"/>
                      </a:lnTo>
                      <a:lnTo>
                        <a:pt x="911" y="490"/>
                      </a:lnTo>
                      <a:lnTo>
                        <a:pt x="1068" y="490"/>
                      </a:lnTo>
                      <a:lnTo>
                        <a:pt x="1225" y="490"/>
                      </a:lnTo>
                      <a:lnTo>
                        <a:pt x="1370" y="479"/>
                      </a:lnTo>
                      <a:lnTo>
                        <a:pt x="1521" y="456"/>
                      </a:lnTo>
                      <a:lnTo>
                        <a:pt x="1658" y="426"/>
                      </a:lnTo>
                      <a:lnTo>
                        <a:pt x="1793" y="381"/>
                      </a:lnTo>
                      <a:lnTo>
                        <a:pt x="1904" y="340"/>
                      </a:lnTo>
                      <a:lnTo>
                        <a:pt x="2004" y="290"/>
                      </a:lnTo>
                      <a:lnTo>
                        <a:pt x="2082" y="226"/>
                      </a:lnTo>
                      <a:lnTo>
                        <a:pt x="2143" y="165"/>
                      </a:lnTo>
                      <a:lnTo>
                        <a:pt x="2177" y="100"/>
                      </a:lnTo>
                      <a:lnTo>
                        <a:pt x="2197" y="32"/>
                      </a:lnTo>
                      <a:lnTo>
                        <a:pt x="2197" y="0"/>
                      </a:lnTo>
                      <a:lnTo>
                        <a:pt x="2197" y="3514"/>
                      </a:lnTo>
                      <a:lnTo>
                        <a:pt x="24" y="351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76" name="Freeform 120">
                  <a:extLst>
                    <a:ext uri="{FF2B5EF4-FFF2-40B4-BE49-F238E27FC236}">
                      <a16:creationId xmlns:a16="http://schemas.microsoft.com/office/drawing/2014/main" id="{1068D766-BE7F-ACC0-1F95-52347AA2819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39" y="1351"/>
                  <a:ext cx="122" cy="195"/>
                </a:xfrm>
                <a:custGeom>
                  <a:avLst/>
                  <a:gdLst>
                    <a:gd name="T0" fmla="*/ 0 w 2199"/>
                    <a:gd name="T1" fmla="*/ 1 h 3514"/>
                    <a:gd name="T2" fmla="*/ 0 w 2199"/>
                    <a:gd name="T3" fmla="*/ 0 h 3514"/>
                    <a:gd name="T4" fmla="*/ 0 w 2199"/>
                    <a:gd name="T5" fmla="*/ 0 h 3514"/>
                    <a:gd name="T6" fmla="*/ 0 w 2199"/>
                    <a:gd name="T7" fmla="*/ 0 h 3514"/>
                    <a:gd name="T8" fmla="*/ 0 w 2199"/>
                    <a:gd name="T9" fmla="*/ 0 h 3514"/>
                    <a:gd name="T10" fmla="*/ 0 w 2199"/>
                    <a:gd name="T11" fmla="*/ 0 h 3514"/>
                    <a:gd name="T12" fmla="*/ 0 w 2199"/>
                    <a:gd name="T13" fmla="*/ 0 h 3514"/>
                    <a:gd name="T14" fmla="*/ 0 w 2199"/>
                    <a:gd name="T15" fmla="*/ 0 h 3514"/>
                    <a:gd name="T16" fmla="*/ 0 w 2199"/>
                    <a:gd name="T17" fmla="*/ 0 h 3514"/>
                    <a:gd name="T18" fmla="*/ 0 w 2199"/>
                    <a:gd name="T19" fmla="*/ 0 h 3514"/>
                    <a:gd name="T20" fmla="*/ 0 w 2199"/>
                    <a:gd name="T21" fmla="*/ 0 h 3514"/>
                    <a:gd name="T22" fmla="*/ 0 w 2199"/>
                    <a:gd name="T23" fmla="*/ 0 h 3514"/>
                    <a:gd name="T24" fmla="*/ 0 w 2199"/>
                    <a:gd name="T25" fmla="*/ 0 h 3514"/>
                    <a:gd name="T26" fmla="*/ 0 w 2199"/>
                    <a:gd name="T27" fmla="*/ 0 h 3514"/>
                    <a:gd name="T28" fmla="*/ 0 w 2199"/>
                    <a:gd name="T29" fmla="*/ 0 h 3514"/>
                    <a:gd name="T30" fmla="*/ 0 w 2199"/>
                    <a:gd name="T31" fmla="*/ 0 h 3514"/>
                    <a:gd name="T32" fmla="*/ 0 w 2199"/>
                    <a:gd name="T33" fmla="*/ 0 h 3514"/>
                    <a:gd name="T34" fmla="*/ 0 w 2199"/>
                    <a:gd name="T35" fmla="*/ 0 h 3514"/>
                    <a:gd name="T36" fmla="*/ 0 w 2199"/>
                    <a:gd name="T37" fmla="*/ 0 h 3514"/>
                    <a:gd name="T38" fmla="*/ 0 w 2199"/>
                    <a:gd name="T39" fmla="*/ 0 h 3514"/>
                    <a:gd name="T40" fmla="*/ 0 w 2199"/>
                    <a:gd name="T41" fmla="*/ 0 h 3514"/>
                    <a:gd name="T42" fmla="*/ 0 w 2199"/>
                    <a:gd name="T43" fmla="*/ 0 h 3514"/>
                    <a:gd name="T44" fmla="*/ 0 w 2199"/>
                    <a:gd name="T45" fmla="*/ 0 h 3514"/>
                    <a:gd name="T46" fmla="*/ 0 w 2199"/>
                    <a:gd name="T47" fmla="*/ 0 h 3514"/>
                    <a:gd name="T48" fmla="*/ 0 w 2199"/>
                    <a:gd name="T49" fmla="*/ 0 h 3514"/>
                    <a:gd name="T50" fmla="*/ 0 w 2199"/>
                    <a:gd name="T51" fmla="*/ 1 h 3514"/>
                    <a:gd name="T52" fmla="*/ 0 w 2199"/>
                    <a:gd name="T53" fmla="*/ 1 h 3514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0" t="0" r="r" b="b"/>
                  <a:pathLst>
                    <a:path w="2199" h="3514">
                      <a:moveTo>
                        <a:pt x="27" y="3514"/>
                      </a:moveTo>
                      <a:lnTo>
                        <a:pt x="0" y="0"/>
                      </a:lnTo>
                      <a:lnTo>
                        <a:pt x="15" y="73"/>
                      </a:lnTo>
                      <a:lnTo>
                        <a:pt x="51" y="142"/>
                      </a:lnTo>
                      <a:lnTo>
                        <a:pt x="92" y="195"/>
                      </a:lnTo>
                      <a:lnTo>
                        <a:pt x="169" y="263"/>
                      </a:lnTo>
                      <a:lnTo>
                        <a:pt x="257" y="321"/>
                      </a:lnTo>
                      <a:lnTo>
                        <a:pt x="357" y="367"/>
                      </a:lnTo>
                      <a:lnTo>
                        <a:pt x="483" y="410"/>
                      </a:lnTo>
                      <a:lnTo>
                        <a:pt x="621" y="445"/>
                      </a:lnTo>
                      <a:lnTo>
                        <a:pt x="759" y="470"/>
                      </a:lnTo>
                      <a:lnTo>
                        <a:pt x="913" y="487"/>
                      </a:lnTo>
                      <a:lnTo>
                        <a:pt x="1070" y="494"/>
                      </a:lnTo>
                      <a:lnTo>
                        <a:pt x="1228" y="487"/>
                      </a:lnTo>
                      <a:lnTo>
                        <a:pt x="1377" y="476"/>
                      </a:lnTo>
                      <a:lnTo>
                        <a:pt x="1528" y="456"/>
                      </a:lnTo>
                      <a:lnTo>
                        <a:pt x="1662" y="426"/>
                      </a:lnTo>
                      <a:lnTo>
                        <a:pt x="1788" y="382"/>
                      </a:lnTo>
                      <a:lnTo>
                        <a:pt x="1903" y="340"/>
                      </a:lnTo>
                      <a:lnTo>
                        <a:pt x="2000" y="287"/>
                      </a:lnTo>
                      <a:lnTo>
                        <a:pt x="2088" y="233"/>
                      </a:lnTo>
                      <a:lnTo>
                        <a:pt x="2145" y="168"/>
                      </a:lnTo>
                      <a:lnTo>
                        <a:pt x="2180" y="104"/>
                      </a:lnTo>
                      <a:lnTo>
                        <a:pt x="2199" y="34"/>
                      </a:lnTo>
                      <a:lnTo>
                        <a:pt x="2199" y="0"/>
                      </a:lnTo>
                      <a:lnTo>
                        <a:pt x="2199" y="3514"/>
                      </a:lnTo>
                      <a:lnTo>
                        <a:pt x="27" y="351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77" name="Freeform 121">
                  <a:extLst>
                    <a:ext uri="{FF2B5EF4-FFF2-40B4-BE49-F238E27FC236}">
                      <a16:creationId xmlns:a16="http://schemas.microsoft.com/office/drawing/2014/main" id="{B9427358-37CC-31ED-3C36-5DCD28F3C0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3" y="1335"/>
                  <a:ext cx="213" cy="565"/>
                </a:xfrm>
                <a:custGeom>
                  <a:avLst/>
                  <a:gdLst>
                    <a:gd name="T0" fmla="*/ 0 w 3831"/>
                    <a:gd name="T1" fmla="*/ 1 h 10170"/>
                    <a:gd name="T2" fmla="*/ 0 w 3831"/>
                    <a:gd name="T3" fmla="*/ 0 h 10170"/>
                    <a:gd name="T4" fmla="*/ 0 w 3831"/>
                    <a:gd name="T5" fmla="*/ 0 h 10170"/>
                    <a:gd name="T6" fmla="*/ 0 w 3831"/>
                    <a:gd name="T7" fmla="*/ 1 h 10170"/>
                    <a:gd name="T8" fmla="*/ 0 w 3831"/>
                    <a:gd name="T9" fmla="*/ 1 h 10170"/>
                    <a:gd name="T10" fmla="*/ 0 w 3831"/>
                    <a:gd name="T11" fmla="*/ 1 h 10170"/>
                    <a:gd name="T12" fmla="*/ 0 w 3831"/>
                    <a:gd name="T13" fmla="*/ 1 h 10170"/>
                    <a:gd name="T14" fmla="*/ 0 w 3831"/>
                    <a:gd name="T15" fmla="*/ 1 h 10170"/>
                    <a:gd name="T16" fmla="*/ 0 w 3831"/>
                    <a:gd name="T17" fmla="*/ 1 h 10170"/>
                    <a:gd name="T18" fmla="*/ 0 w 3831"/>
                    <a:gd name="T19" fmla="*/ 1 h 10170"/>
                    <a:gd name="T20" fmla="*/ 0 w 3831"/>
                    <a:gd name="T21" fmla="*/ 1 h 10170"/>
                    <a:gd name="T22" fmla="*/ 0 w 3831"/>
                    <a:gd name="T23" fmla="*/ 1 h 10170"/>
                    <a:gd name="T24" fmla="*/ 0 w 3831"/>
                    <a:gd name="T25" fmla="*/ 1 h 10170"/>
                    <a:gd name="T26" fmla="*/ 0 w 3831"/>
                    <a:gd name="T27" fmla="*/ 1 h 10170"/>
                    <a:gd name="T28" fmla="*/ 0 w 3831"/>
                    <a:gd name="T29" fmla="*/ 1 h 10170"/>
                    <a:gd name="T30" fmla="*/ 0 w 3831"/>
                    <a:gd name="T31" fmla="*/ 1 h 10170"/>
                    <a:gd name="T32" fmla="*/ 1 w 3831"/>
                    <a:gd name="T33" fmla="*/ 1 h 10170"/>
                    <a:gd name="T34" fmla="*/ 1 w 3831"/>
                    <a:gd name="T35" fmla="*/ 1 h 10170"/>
                    <a:gd name="T36" fmla="*/ 1 w 3831"/>
                    <a:gd name="T37" fmla="*/ 1 h 10170"/>
                    <a:gd name="T38" fmla="*/ 1 w 3831"/>
                    <a:gd name="T39" fmla="*/ 1 h 10170"/>
                    <a:gd name="T40" fmla="*/ 1 w 3831"/>
                    <a:gd name="T41" fmla="*/ 1 h 10170"/>
                    <a:gd name="T42" fmla="*/ 1 w 3831"/>
                    <a:gd name="T43" fmla="*/ 1 h 10170"/>
                    <a:gd name="T44" fmla="*/ 1 w 3831"/>
                    <a:gd name="T45" fmla="*/ 1 h 10170"/>
                    <a:gd name="T46" fmla="*/ 1 w 3831"/>
                    <a:gd name="T47" fmla="*/ 1 h 10170"/>
                    <a:gd name="T48" fmla="*/ 1 w 3831"/>
                    <a:gd name="T49" fmla="*/ 1 h 10170"/>
                    <a:gd name="T50" fmla="*/ 1 w 3831"/>
                    <a:gd name="T51" fmla="*/ 1 h 10170"/>
                    <a:gd name="T52" fmla="*/ 1 w 3831"/>
                    <a:gd name="T53" fmla="*/ 1 h 10170"/>
                    <a:gd name="T54" fmla="*/ 1 w 3831"/>
                    <a:gd name="T55" fmla="*/ 0 h 10170"/>
                    <a:gd name="T56" fmla="*/ 1 w 3831"/>
                    <a:gd name="T57" fmla="*/ 0 h 10170"/>
                    <a:gd name="T58" fmla="*/ 1 w 3831"/>
                    <a:gd name="T59" fmla="*/ 1 h 10170"/>
                    <a:gd name="T60" fmla="*/ 0 w 3831"/>
                    <a:gd name="T61" fmla="*/ 2 h 10170"/>
                    <a:gd name="T62" fmla="*/ 0 w 3831"/>
                    <a:gd name="T63" fmla="*/ 2 h 10170"/>
                    <a:gd name="T64" fmla="*/ 0 w 3831"/>
                    <a:gd name="T65" fmla="*/ 2 h 10170"/>
                    <a:gd name="T66" fmla="*/ 0 w 3831"/>
                    <a:gd name="T67" fmla="*/ 2 h 10170"/>
                    <a:gd name="T68" fmla="*/ 0 w 3831"/>
                    <a:gd name="T69" fmla="*/ 2 h 10170"/>
                    <a:gd name="T70" fmla="*/ 0 w 3831"/>
                    <a:gd name="T71" fmla="*/ 2 h 10170"/>
                    <a:gd name="T72" fmla="*/ 0 w 3831"/>
                    <a:gd name="T73" fmla="*/ 2 h 10170"/>
                    <a:gd name="T74" fmla="*/ 0 w 3831"/>
                    <a:gd name="T75" fmla="*/ 2 h 10170"/>
                    <a:gd name="T76" fmla="*/ 0 w 3831"/>
                    <a:gd name="T77" fmla="*/ 2 h 10170"/>
                    <a:gd name="T78" fmla="*/ 0 w 3831"/>
                    <a:gd name="T79" fmla="*/ 2 h 10170"/>
                    <a:gd name="T80" fmla="*/ 0 w 3831"/>
                    <a:gd name="T81" fmla="*/ 2 h 10170"/>
                    <a:gd name="T82" fmla="*/ 0 w 3831"/>
                    <a:gd name="T83" fmla="*/ 2 h 10170"/>
                    <a:gd name="T84" fmla="*/ 0 w 3831"/>
                    <a:gd name="T85" fmla="*/ 2 h 10170"/>
                    <a:gd name="T86" fmla="*/ 0 w 3831"/>
                    <a:gd name="T87" fmla="*/ 2 h 10170"/>
                    <a:gd name="T88" fmla="*/ 0 w 3831"/>
                    <a:gd name="T89" fmla="*/ 2 h 10170"/>
                    <a:gd name="T90" fmla="*/ 0 w 3831"/>
                    <a:gd name="T91" fmla="*/ 2 h 10170"/>
                    <a:gd name="T92" fmla="*/ 0 w 3831"/>
                    <a:gd name="T93" fmla="*/ 2 h 10170"/>
                    <a:gd name="T94" fmla="*/ 0 w 3831"/>
                    <a:gd name="T95" fmla="*/ 2 h 10170"/>
                    <a:gd name="T96" fmla="*/ 0 w 3831"/>
                    <a:gd name="T97" fmla="*/ 2 h 10170"/>
                    <a:gd name="T98" fmla="*/ 0 w 3831"/>
                    <a:gd name="T99" fmla="*/ 2 h 10170"/>
                    <a:gd name="T100" fmla="*/ 0 w 3831"/>
                    <a:gd name="T101" fmla="*/ 2 h 10170"/>
                    <a:gd name="T102" fmla="*/ 0 w 3831"/>
                    <a:gd name="T103" fmla="*/ 2 h 10170"/>
                    <a:gd name="T104" fmla="*/ 0 w 3831"/>
                    <a:gd name="T105" fmla="*/ 2 h 10170"/>
                    <a:gd name="T106" fmla="*/ 0 w 3831"/>
                    <a:gd name="T107" fmla="*/ 1 h 10170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0" t="0" r="r" b="b"/>
                  <a:pathLst>
                    <a:path w="3831" h="10170">
                      <a:moveTo>
                        <a:pt x="0" y="6000"/>
                      </a:moveTo>
                      <a:lnTo>
                        <a:pt x="1309" y="0"/>
                      </a:lnTo>
                      <a:lnTo>
                        <a:pt x="1490" y="0"/>
                      </a:lnTo>
                      <a:lnTo>
                        <a:pt x="1481" y="3143"/>
                      </a:lnTo>
                      <a:lnTo>
                        <a:pt x="1481" y="3215"/>
                      </a:lnTo>
                      <a:lnTo>
                        <a:pt x="1513" y="3282"/>
                      </a:lnTo>
                      <a:lnTo>
                        <a:pt x="1562" y="3353"/>
                      </a:lnTo>
                      <a:lnTo>
                        <a:pt x="1636" y="3411"/>
                      </a:lnTo>
                      <a:lnTo>
                        <a:pt x="1731" y="3461"/>
                      </a:lnTo>
                      <a:lnTo>
                        <a:pt x="1821" y="3515"/>
                      </a:lnTo>
                      <a:lnTo>
                        <a:pt x="1946" y="3552"/>
                      </a:lnTo>
                      <a:lnTo>
                        <a:pt x="2082" y="3594"/>
                      </a:lnTo>
                      <a:lnTo>
                        <a:pt x="2223" y="3618"/>
                      </a:lnTo>
                      <a:lnTo>
                        <a:pt x="2368" y="3634"/>
                      </a:lnTo>
                      <a:lnTo>
                        <a:pt x="2519" y="3641"/>
                      </a:lnTo>
                      <a:lnTo>
                        <a:pt x="2681" y="3641"/>
                      </a:lnTo>
                      <a:lnTo>
                        <a:pt x="2819" y="3625"/>
                      </a:lnTo>
                      <a:lnTo>
                        <a:pt x="2964" y="3603"/>
                      </a:lnTo>
                      <a:lnTo>
                        <a:pt x="3107" y="3575"/>
                      </a:lnTo>
                      <a:lnTo>
                        <a:pt x="3225" y="3540"/>
                      </a:lnTo>
                      <a:lnTo>
                        <a:pt x="3340" y="3488"/>
                      </a:lnTo>
                      <a:lnTo>
                        <a:pt x="3447" y="3434"/>
                      </a:lnTo>
                      <a:lnTo>
                        <a:pt x="3521" y="3377"/>
                      </a:lnTo>
                      <a:lnTo>
                        <a:pt x="3579" y="3312"/>
                      </a:lnTo>
                      <a:lnTo>
                        <a:pt x="3618" y="3246"/>
                      </a:lnTo>
                      <a:lnTo>
                        <a:pt x="3633" y="3174"/>
                      </a:lnTo>
                      <a:lnTo>
                        <a:pt x="3643" y="3143"/>
                      </a:lnTo>
                      <a:lnTo>
                        <a:pt x="3643" y="0"/>
                      </a:lnTo>
                      <a:lnTo>
                        <a:pt x="3831" y="0"/>
                      </a:lnTo>
                      <a:lnTo>
                        <a:pt x="3831" y="3793"/>
                      </a:lnTo>
                      <a:lnTo>
                        <a:pt x="2556" y="9655"/>
                      </a:lnTo>
                      <a:lnTo>
                        <a:pt x="2499" y="9746"/>
                      </a:lnTo>
                      <a:lnTo>
                        <a:pt x="2445" y="9821"/>
                      </a:lnTo>
                      <a:lnTo>
                        <a:pt x="2368" y="9891"/>
                      </a:lnTo>
                      <a:lnTo>
                        <a:pt x="2280" y="9952"/>
                      </a:lnTo>
                      <a:lnTo>
                        <a:pt x="2159" y="10006"/>
                      </a:lnTo>
                      <a:lnTo>
                        <a:pt x="2034" y="10058"/>
                      </a:lnTo>
                      <a:lnTo>
                        <a:pt x="1896" y="10098"/>
                      </a:lnTo>
                      <a:lnTo>
                        <a:pt x="1744" y="10129"/>
                      </a:lnTo>
                      <a:lnTo>
                        <a:pt x="1590" y="10156"/>
                      </a:lnTo>
                      <a:lnTo>
                        <a:pt x="1424" y="10166"/>
                      </a:lnTo>
                      <a:lnTo>
                        <a:pt x="1259" y="10170"/>
                      </a:lnTo>
                      <a:lnTo>
                        <a:pt x="1091" y="10166"/>
                      </a:lnTo>
                      <a:lnTo>
                        <a:pt x="925" y="10147"/>
                      </a:lnTo>
                      <a:lnTo>
                        <a:pt x="769" y="10123"/>
                      </a:lnTo>
                      <a:lnTo>
                        <a:pt x="618" y="10088"/>
                      </a:lnTo>
                      <a:lnTo>
                        <a:pt x="483" y="10054"/>
                      </a:lnTo>
                      <a:lnTo>
                        <a:pt x="358" y="9997"/>
                      </a:lnTo>
                      <a:lnTo>
                        <a:pt x="250" y="9943"/>
                      </a:lnTo>
                      <a:lnTo>
                        <a:pt x="159" y="9875"/>
                      </a:lnTo>
                      <a:lnTo>
                        <a:pt x="84" y="9811"/>
                      </a:lnTo>
                      <a:lnTo>
                        <a:pt x="38" y="9737"/>
                      </a:lnTo>
                      <a:lnTo>
                        <a:pt x="4" y="9703"/>
                      </a:lnTo>
                      <a:lnTo>
                        <a:pt x="0" y="6000"/>
                      </a:lnTo>
                      <a:close/>
                    </a:path>
                  </a:pathLst>
                </a:custGeom>
                <a:solidFill>
                  <a:srgbClr val="70230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78" name="Freeform 122">
                  <a:extLst>
                    <a:ext uri="{FF2B5EF4-FFF2-40B4-BE49-F238E27FC236}">
                      <a16:creationId xmlns:a16="http://schemas.microsoft.com/office/drawing/2014/main" id="{1BF896E9-6AFD-C485-08FA-77708865FE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46" y="1254"/>
                  <a:ext cx="425" cy="647"/>
                </a:xfrm>
                <a:custGeom>
                  <a:avLst/>
                  <a:gdLst>
                    <a:gd name="T0" fmla="*/ 1 w 7652"/>
                    <a:gd name="T1" fmla="*/ 1 h 11636"/>
                    <a:gd name="T2" fmla="*/ 1 w 7652"/>
                    <a:gd name="T3" fmla="*/ 1 h 11636"/>
                    <a:gd name="T4" fmla="*/ 1 w 7652"/>
                    <a:gd name="T5" fmla="*/ 1 h 11636"/>
                    <a:gd name="T6" fmla="*/ 1 w 7652"/>
                    <a:gd name="T7" fmla="*/ 1 h 11636"/>
                    <a:gd name="T8" fmla="*/ 1 w 7652"/>
                    <a:gd name="T9" fmla="*/ 1 h 11636"/>
                    <a:gd name="T10" fmla="*/ 1 w 7652"/>
                    <a:gd name="T11" fmla="*/ 1 h 11636"/>
                    <a:gd name="T12" fmla="*/ 1 w 7652"/>
                    <a:gd name="T13" fmla="*/ 1 h 11636"/>
                    <a:gd name="T14" fmla="*/ 1 w 7652"/>
                    <a:gd name="T15" fmla="*/ 1 h 11636"/>
                    <a:gd name="T16" fmla="*/ 1 w 7652"/>
                    <a:gd name="T17" fmla="*/ 0 h 11636"/>
                    <a:gd name="T18" fmla="*/ 1 w 7652"/>
                    <a:gd name="T19" fmla="*/ 1 h 11636"/>
                    <a:gd name="T20" fmla="*/ 1 w 7652"/>
                    <a:gd name="T21" fmla="*/ 1 h 11636"/>
                    <a:gd name="T22" fmla="*/ 1 w 7652"/>
                    <a:gd name="T23" fmla="*/ 1 h 11636"/>
                    <a:gd name="T24" fmla="*/ 1 w 7652"/>
                    <a:gd name="T25" fmla="*/ 1 h 11636"/>
                    <a:gd name="T26" fmla="*/ 1 w 7652"/>
                    <a:gd name="T27" fmla="*/ 1 h 11636"/>
                    <a:gd name="T28" fmla="*/ 1 w 7652"/>
                    <a:gd name="T29" fmla="*/ 1 h 11636"/>
                    <a:gd name="T30" fmla="*/ 0 w 7652"/>
                    <a:gd name="T31" fmla="*/ 1 h 11636"/>
                    <a:gd name="T32" fmla="*/ 0 w 7652"/>
                    <a:gd name="T33" fmla="*/ 1 h 11636"/>
                    <a:gd name="T34" fmla="*/ 0 w 7652"/>
                    <a:gd name="T35" fmla="*/ 1 h 11636"/>
                    <a:gd name="T36" fmla="*/ 0 w 7652"/>
                    <a:gd name="T37" fmla="*/ 0 h 11636"/>
                    <a:gd name="T38" fmla="*/ 0 w 7652"/>
                    <a:gd name="T39" fmla="*/ 1 h 11636"/>
                    <a:gd name="T40" fmla="*/ 0 w 7652"/>
                    <a:gd name="T41" fmla="*/ 1 h 11636"/>
                    <a:gd name="T42" fmla="*/ 0 w 7652"/>
                    <a:gd name="T43" fmla="*/ 1 h 11636"/>
                    <a:gd name="T44" fmla="*/ 0 w 7652"/>
                    <a:gd name="T45" fmla="*/ 1 h 11636"/>
                    <a:gd name="T46" fmla="*/ 0 w 7652"/>
                    <a:gd name="T47" fmla="*/ 1 h 11636"/>
                    <a:gd name="T48" fmla="*/ 0 w 7652"/>
                    <a:gd name="T49" fmla="*/ 1 h 11636"/>
                    <a:gd name="T50" fmla="*/ 0 w 7652"/>
                    <a:gd name="T51" fmla="*/ 1 h 11636"/>
                    <a:gd name="T52" fmla="*/ 0 w 7652"/>
                    <a:gd name="T53" fmla="*/ 1 h 11636"/>
                    <a:gd name="T54" fmla="*/ 0 w 7652"/>
                    <a:gd name="T55" fmla="*/ 1 h 11636"/>
                    <a:gd name="T56" fmla="*/ 0 w 7652"/>
                    <a:gd name="T57" fmla="*/ 2 h 11636"/>
                    <a:gd name="T58" fmla="*/ 0 w 7652"/>
                    <a:gd name="T59" fmla="*/ 2 h 11636"/>
                    <a:gd name="T60" fmla="*/ 0 w 7652"/>
                    <a:gd name="T61" fmla="*/ 2 h 11636"/>
                    <a:gd name="T62" fmla="*/ 0 w 7652"/>
                    <a:gd name="T63" fmla="*/ 2 h 11636"/>
                    <a:gd name="T64" fmla="*/ 0 w 7652"/>
                    <a:gd name="T65" fmla="*/ 2 h 11636"/>
                    <a:gd name="T66" fmla="*/ 0 w 7652"/>
                    <a:gd name="T67" fmla="*/ 2 h 11636"/>
                    <a:gd name="T68" fmla="*/ 0 w 7652"/>
                    <a:gd name="T69" fmla="*/ 2 h 11636"/>
                    <a:gd name="T70" fmla="*/ 0 w 7652"/>
                    <a:gd name="T71" fmla="*/ 2 h 11636"/>
                    <a:gd name="T72" fmla="*/ 0 w 7652"/>
                    <a:gd name="T73" fmla="*/ 2 h 11636"/>
                    <a:gd name="T74" fmla="*/ 0 w 7652"/>
                    <a:gd name="T75" fmla="*/ 2 h 11636"/>
                    <a:gd name="T76" fmla="*/ 1 w 7652"/>
                    <a:gd name="T77" fmla="*/ 2 h 11636"/>
                    <a:gd name="T78" fmla="*/ 1 w 7652"/>
                    <a:gd name="T79" fmla="*/ 2 h 11636"/>
                    <a:gd name="T80" fmla="*/ 1 w 7652"/>
                    <a:gd name="T81" fmla="*/ 2 h 11636"/>
                    <a:gd name="T82" fmla="*/ 1 w 7652"/>
                    <a:gd name="T83" fmla="*/ 2 h 11636"/>
                    <a:gd name="T84" fmla="*/ 1 w 7652"/>
                    <a:gd name="T85" fmla="*/ 2 h 11636"/>
                    <a:gd name="T86" fmla="*/ 1 w 7652"/>
                    <a:gd name="T87" fmla="*/ 2 h 11636"/>
                    <a:gd name="T88" fmla="*/ 1 w 7652"/>
                    <a:gd name="T89" fmla="*/ 2 h 11636"/>
                    <a:gd name="T90" fmla="*/ 1 w 7652"/>
                    <a:gd name="T91" fmla="*/ 2 h 11636"/>
                    <a:gd name="T92" fmla="*/ 1 w 7652"/>
                    <a:gd name="T93" fmla="*/ 2 h 11636"/>
                    <a:gd name="T94" fmla="*/ 1 w 7652"/>
                    <a:gd name="T95" fmla="*/ 2 h 11636"/>
                    <a:gd name="T96" fmla="*/ 1 w 7652"/>
                    <a:gd name="T97" fmla="*/ 2 h 11636"/>
                    <a:gd name="T98" fmla="*/ 1 w 7652"/>
                    <a:gd name="T99" fmla="*/ 2 h 11636"/>
                    <a:gd name="T100" fmla="*/ 1 w 7652"/>
                    <a:gd name="T101" fmla="*/ 2 h 11636"/>
                    <a:gd name="T102" fmla="*/ 1 w 7652"/>
                    <a:gd name="T103" fmla="*/ 0 h 11636"/>
                    <a:gd name="T104" fmla="*/ 1 w 7652"/>
                    <a:gd name="T105" fmla="*/ 1 h 116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0" t="0" r="r" b="b"/>
                  <a:pathLst>
                    <a:path w="7652" h="11636">
                      <a:moveTo>
                        <a:pt x="7473" y="4604"/>
                      </a:moveTo>
                      <a:lnTo>
                        <a:pt x="7473" y="4617"/>
                      </a:lnTo>
                      <a:lnTo>
                        <a:pt x="7457" y="4692"/>
                      </a:lnTo>
                      <a:lnTo>
                        <a:pt x="7415" y="4758"/>
                      </a:lnTo>
                      <a:lnTo>
                        <a:pt x="7351" y="4823"/>
                      </a:lnTo>
                      <a:lnTo>
                        <a:pt x="7285" y="4884"/>
                      </a:lnTo>
                      <a:lnTo>
                        <a:pt x="7185" y="4944"/>
                      </a:lnTo>
                      <a:lnTo>
                        <a:pt x="7072" y="4995"/>
                      </a:lnTo>
                      <a:lnTo>
                        <a:pt x="6943" y="5026"/>
                      </a:lnTo>
                      <a:lnTo>
                        <a:pt x="6812" y="5067"/>
                      </a:lnTo>
                      <a:lnTo>
                        <a:pt x="6670" y="5087"/>
                      </a:lnTo>
                      <a:lnTo>
                        <a:pt x="6516" y="5101"/>
                      </a:lnTo>
                      <a:lnTo>
                        <a:pt x="6356" y="5101"/>
                      </a:lnTo>
                      <a:lnTo>
                        <a:pt x="6201" y="5098"/>
                      </a:lnTo>
                      <a:lnTo>
                        <a:pt x="6052" y="5080"/>
                      </a:lnTo>
                      <a:lnTo>
                        <a:pt x="5905" y="5053"/>
                      </a:lnTo>
                      <a:lnTo>
                        <a:pt x="5776" y="5021"/>
                      </a:lnTo>
                      <a:lnTo>
                        <a:pt x="5655" y="4971"/>
                      </a:lnTo>
                      <a:lnTo>
                        <a:pt x="5548" y="4932"/>
                      </a:lnTo>
                      <a:lnTo>
                        <a:pt x="5453" y="4864"/>
                      </a:lnTo>
                      <a:lnTo>
                        <a:pt x="5388" y="4806"/>
                      </a:lnTo>
                      <a:lnTo>
                        <a:pt x="5335" y="4742"/>
                      </a:lnTo>
                      <a:lnTo>
                        <a:pt x="5304" y="4670"/>
                      </a:lnTo>
                      <a:lnTo>
                        <a:pt x="5295" y="4604"/>
                      </a:lnTo>
                      <a:lnTo>
                        <a:pt x="5277" y="4447"/>
                      </a:lnTo>
                      <a:lnTo>
                        <a:pt x="5277" y="1446"/>
                      </a:lnTo>
                      <a:lnTo>
                        <a:pt x="5099" y="1446"/>
                      </a:lnTo>
                      <a:lnTo>
                        <a:pt x="5099" y="749"/>
                      </a:lnTo>
                      <a:lnTo>
                        <a:pt x="4913" y="749"/>
                      </a:lnTo>
                      <a:lnTo>
                        <a:pt x="4913" y="3792"/>
                      </a:lnTo>
                      <a:lnTo>
                        <a:pt x="4911" y="3882"/>
                      </a:lnTo>
                      <a:lnTo>
                        <a:pt x="4911" y="3912"/>
                      </a:lnTo>
                      <a:lnTo>
                        <a:pt x="4889" y="3980"/>
                      </a:lnTo>
                      <a:lnTo>
                        <a:pt x="4854" y="4045"/>
                      </a:lnTo>
                      <a:lnTo>
                        <a:pt x="4796" y="4109"/>
                      </a:lnTo>
                      <a:lnTo>
                        <a:pt x="4719" y="4172"/>
                      </a:lnTo>
                      <a:lnTo>
                        <a:pt x="4612" y="4221"/>
                      </a:lnTo>
                      <a:lnTo>
                        <a:pt x="4505" y="4268"/>
                      </a:lnTo>
                      <a:lnTo>
                        <a:pt x="4371" y="4309"/>
                      </a:lnTo>
                      <a:lnTo>
                        <a:pt x="4236" y="4332"/>
                      </a:lnTo>
                      <a:lnTo>
                        <a:pt x="4083" y="4359"/>
                      </a:lnTo>
                      <a:lnTo>
                        <a:pt x="3925" y="4370"/>
                      </a:lnTo>
                      <a:lnTo>
                        <a:pt x="3780" y="4370"/>
                      </a:lnTo>
                      <a:lnTo>
                        <a:pt x="3621" y="4367"/>
                      </a:lnTo>
                      <a:lnTo>
                        <a:pt x="3471" y="4352"/>
                      </a:lnTo>
                      <a:lnTo>
                        <a:pt x="3333" y="4318"/>
                      </a:lnTo>
                      <a:lnTo>
                        <a:pt x="3190" y="4291"/>
                      </a:lnTo>
                      <a:lnTo>
                        <a:pt x="3065" y="4252"/>
                      </a:lnTo>
                      <a:lnTo>
                        <a:pt x="2965" y="4195"/>
                      </a:lnTo>
                      <a:lnTo>
                        <a:pt x="2880" y="4142"/>
                      </a:lnTo>
                      <a:lnTo>
                        <a:pt x="2803" y="4082"/>
                      </a:lnTo>
                      <a:lnTo>
                        <a:pt x="2750" y="4018"/>
                      </a:lnTo>
                      <a:lnTo>
                        <a:pt x="2722" y="3946"/>
                      </a:lnTo>
                      <a:lnTo>
                        <a:pt x="2715" y="3882"/>
                      </a:lnTo>
                      <a:lnTo>
                        <a:pt x="2732" y="3792"/>
                      </a:lnTo>
                      <a:lnTo>
                        <a:pt x="2732" y="749"/>
                      </a:lnTo>
                      <a:lnTo>
                        <a:pt x="2553" y="749"/>
                      </a:lnTo>
                      <a:lnTo>
                        <a:pt x="2553" y="0"/>
                      </a:lnTo>
                      <a:lnTo>
                        <a:pt x="2363" y="0"/>
                      </a:lnTo>
                      <a:lnTo>
                        <a:pt x="2363" y="3043"/>
                      </a:lnTo>
                      <a:lnTo>
                        <a:pt x="2367" y="3161"/>
                      </a:lnTo>
                      <a:lnTo>
                        <a:pt x="2363" y="3192"/>
                      </a:lnTo>
                      <a:lnTo>
                        <a:pt x="2344" y="3265"/>
                      </a:lnTo>
                      <a:lnTo>
                        <a:pt x="2310" y="3330"/>
                      </a:lnTo>
                      <a:lnTo>
                        <a:pt x="2251" y="3392"/>
                      </a:lnTo>
                      <a:lnTo>
                        <a:pt x="2169" y="3453"/>
                      </a:lnTo>
                      <a:lnTo>
                        <a:pt x="2067" y="3506"/>
                      </a:lnTo>
                      <a:lnTo>
                        <a:pt x="1956" y="3544"/>
                      </a:lnTo>
                      <a:lnTo>
                        <a:pt x="1825" y="3591"/>
                      </a:lnTo>
                      <a:lnTo>
                        <a:pt x="1690" y="3621"/>
                      </a:lnTo>
                      <a:lnTo>
                        <a:pt x="1537" y="3639"/>
                      </a:lnTo>
                      <a:lnTo>
                        <a:pt x="1390" y="3651"/>
                      </a:lnTo>
                      <a:lnTo>
                        <a:pt x="1230" y="3655"/>
                      </a:lnTo>
                      <a:lnTo>
                        <a:pt x="1076" y="3651"/>
                      </a:lnTo>
                      <a:lnTo>
                        <a:pt x="927" y="3635"/>
                      </a:lnTo>
                      <a:lnTo>
                        <a:pt x="784" y="3612"/>
                      </a:lnTo>
                      <a:lnTo>
                        <a:pt x="650" y="3571"/>
                      </a:lnTo>
                      <a:lnTo>
                        <a:pt x="526" y="3530"/>
                      </a:lnTo>
                      <a:lnTo>
                        <a:pt x="415" y="3483"/>
                      </a:lnTo>
                      <a:lnTo>
                        <a:pt x="328" y="3429"/>
                      </a:lnTo>
                      <a:lnTo>
                        <a:pt x="251" y="3353"/>
                      </a:lnTo>
                      <a:lnTo>
                        <a:pt x="205" y="3299"/>
                      </a:lnTo>
                      <a:lnTo>
                        <a:pt x="174" y="3233"/>
                      </a:lnTo>
                      <a:lnTo>
                        <a:pt x="173" y="3161"/>
                      </a:lnTo>
                      <a:lnTo>
                        <a:pt x="173" y="27"/>
                      </a:lnTo>
                      <a:lnTo>
                        <a:pt x="0" y="27"/>
                      </a:lnTo>
                      <a:lnTo>
                        <a:pt x="0" y="11053"/>
                      </a:lnTo>
                      <a:lnTo>
                        <a:pt x="0" y="11125"/>
                      </a:lnTo>
                      <a:lnTo>
                        <a:pt x="35" y="11199"/>
                      </a:lnTo>
                      <a:lnTo>
                        <a:pt x="81" y="11271"/>
                      </a:lnTo>
                      <a:lnTo>
                        <a:pt x="151" y="11341"/>
                      </a:lnTo>
                      <a:lnTo>
                        <a:pt x="243" y="11402"/>
                      </a:lnTo>
                      <a:lnTo>
                        <a:pt x="354" y="11459"/>
                      </a:lnTo>
                      <a:lnTo>
                        <a:pt x="480" y="11513"/>
                      </a:lnTo>
                      <a:lnTo>
                        <a:pt x="614" y="11559"/>
                      </a:lnTo>
                      <a:lnTo>
                        <a:pt x="766" y="11585"/>
                      </a:lnTo>
                      <a:lnTo>
                        <a:pt x="923" y="11612"/>
                      </a:lnTo>
                      <a:lnTo>
                        <a:pt x="1086" y="11632"/>
                      </a:lnTo>
                      <a:lnTo>
                        <a:pt x="1258" y="11636"/>
                      </a:lnTo>
                      <a:lnTo>
                        <a:pt x="1421" y="11632"/>
                      </a:lnTo>
                      <a:lnTo>
                        <a:pt x="1582" y="11616"/>
                      </a:lnTo>
                      <a:lnTo>
                        <a:pt x="1748" y="11593"/>
                      </a:lnTo>
                      <a:lnTo>
                        <a:pt x="1893" y="11562"/>
                      </a:lnTo>
                      <a:lnTo>
                        <a:pt x="2036" y="11524"/>
                      </a:lnTo>
                      <a:lnTo>
                        <a:pt x="2162" y="11473"/>
                      </a:lnTo>
                      <a:lnTo>
                        <a:pt x="2277" y="11423"/>
                      </a:lnTo>
                      <a:lnTo>
                        <a:pt x="2367" y="11348"/>
                      </a:lnTo>
                      <a:lnTo>
                        <a:pt x="2442" y="11283"/>
                      </a:lnTo>
                      <a:lnTo>
                        <a:pt x="2492" y="11210"/>
                      </a:lnTo>
                      <a:lnTo>
                        <a:pt x="2577" y="11199"/>
                      </a:lnTo>
                      <a:lnTo>
                        <a:pt x="2630" y="11271"/>
                      </a:lnTo>
                      <a:lnTo>
                        <a:pt x="2700" y="11341"/>
                      </a:lnTo>
                      <a:lnTo>
                        <a:pt x="2793" y="11402"/>
                      </a:lnTo>
                      <a:lnTo>
                        <a:pt x="2900" y="11459"/>
                      </a:lnTo>
                      <a:lnTo>
                        <a:pt x="3026" y="11513"/>
                      </a:lnTo>
                      <a:lnTo>
                        <a:pt x="3167" y="11559"/>
                      </a:lnTo>
                      <a:lnTo>
                        <a:pt x="3311" y="11585"/>
                      </a:lnTo>
                      <a:lnTo>
                        <a:pt x="3471" y="11612"/>
                      </a:lnTo>
                      <a:lnTo>
                        <a:pt x="3629" y="11632"/>
                      </a:lnTo>
                      <a:lnTo>
                        <a:pt x="3794" y="11636"/>
                      </a:lnTo>
                      <a:lnTo>
                        <a:pt x="3966" y="11632"/>
                      </a:lnTo>
                      <a:lnTo>
                        <a:pt x="4128" y="11616"/>
                      </a:lnTo>
                      <a:lnTo>
                        <a:pt x="4290" y="11593"/>
                      </a:lnTo>
                      <a:lnTo>
                        <a:pt x="4439" y="11562"/>
                      </a:lnTo>
                      <a:lnTo>
                        <a:pt x="4580" y="11524"/>
                      </a:lnTo>
                      <a:lnTo>
                        <a:pt x="4700" y="11473"/>
                      </a:lnTo>
                      <a:lnTo>
                        <a:pt x="4819" y="11423"/>
                      </a:lnTo>
                      <a:lnTo>
                        <a:pt x="4911" y="11348"/>
                      </a:lnTo>
                      <a:lnTo>
                        <a:pt x="4991" y="11283"/>
                      </a:lnTo>
                      <a:lnTo>
                        <a:pt x="5042" y="11210"/>
                      </a:lnTo>
                      <a:lnTo>
                        <a:pt x="5122" y="11199"/>
                      </a:lnTo>
                      <a:lnTo>
                        <a:pt x="5176" y="11271"/>
                      </a:lnTo>
                      <a:lnTo>
                        <a:pt x="5238" y="11341"/>
                      </a:lnTo>
                      <a:lnTo>
                        <a:pt x="5335" y="11402"/>
                      </a:lnTo>
                      <a:lnTo>
                        <a:pt x="5446" y="11459"/>
                      </a:lnTo>
                      <a:lnTo>
                        <a:pt x="5575" y="11513"/>
                      </a:lnTo>
                      <a:lnTo>
                        <a:pt x="5714" y="11559"/>
                      </a:lnTo>
                      <a:lnTo>
                        <a:pt x="5854" y="11585"/>
                      </a:lnTo>
                      <a:lnTo>
                        <a:pt x="6013" y="11612"/>
                      </a:lnTo>
                      <a:lnTo>
                        <a:pt x="6171" y="11632"/>
                      </a:lnTo>
                      <a:lnTo>
                        <a:pt x="6347" y="11636"/>
                      </a:lnTo>
                      <a:lnTo>
                        <a:pt x="6516" y="11632"/>
                      </a:lnTo>
                      <a:lnTo>
                        <a:pt x="6680" y="11616"/>
                      </a:lnTo>
                      <a:lnTo>
                        <a:pt x="6839" y="11593"/>
                      </a:lnTo>
                      <a:lnTo>
                        <a:pt x="6993" y="11562"/>
                      </a:lnTo>
                      <a:lnTo>
                        <a:pt x="7128" y="11524"/>
                      </a:lnTo>
                      <a:lnTo>
                        <a:pt x="7250" y="11473"/>
                      </a:lnTo>
                      <a:lnTo>
                        <a:pt x="7365" y="11423"/>
                      </a:lnTo>
                      <a:lnTo>
                        <a:pt x="7457" y="11348"/>
                      </a:lnTo>
                      <a:lnTo>
                        <a:pt x="7530" y="11283"/>
                      </a:lnTo>
                      <a:lnTo>
                        <a:pt x="7587" y="11210"/>
                      </a:lnTo>
                      <a:lnTo>
                        <a:pt x="7621" y="11138"/>
                      </a:lnTo>
                      <a:lnTo>
                        <a:pt x="7634" y="11067"/>
                      </a:lnTo>
                      <a:lnTo>
                        <a:pt x="7634" y="11053"/>
                      </a:lnTo>
                      <a:lnTo>
                        <a:pt x="7652" y="10915"/>
                      </a:lnTo>
                      <a:lnTo>
                        <a:pt x="7652" y="1446"/>
                      </a:lnTo>
                      <a:lnTo>
                        <a:pt x="7473" y="1446"/>
                      </a:lnTo>
                      <a:lnTo>
                        <a:pt x="7473" y="4447"/>
                      </a:lnTo>
                      <a:lnTo>
                        <a:pt x="7473" y="4604"/>
                      </a:lnTo>
                      <a:close/>
                    </a:path>
                  </a:pathLst>
                </a:custGeom>
                <a:solidFill>
                  <a:srgbClr val="70230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08667" name="Text Box 123">
                <a:extLst>
                  <a:ext uri="{FF2B5EF4-FFF2-40B4-BE49-F238E27FC236}">
                    <a16:creationId xmlns:a16="http://schemas.microsoft.com/office/drawing/2014/main" id="{57AE2AC6-1E01-46F7-3727-2F25F7A59CB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02" y="3621"/>
                <a:ext cx="334" cy="1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en-US" sz="900">
                    <a:latin typeface="Times New Roman" charset="0"/>
                    <a:ea typeface="ＭＳ Ｐゴシック" charset="0"/>
                    <a:cs typeface="Arial" charset="0"/>
                  </a:rPr>
                  <a:t>Library</a:t>
                </a:r>
              </a:p>
            </p:txBody>
          </p:sp>
        </p:grpSp>
        <p:grpSp>
          <p:nvGrpSpPr>
            <p:cNvPr id="31797" name="Group 124">
              <a:extLst>
                <a:ext uri="{FF2B5EF4-FFF2-40B4-BE49-F238E27FC236}">
                  <a16:creationId xmlns:a16="http://schemas.microsoft.com/office/drawing/2014/main" id="{EDCF2820-D9BD-ECF0-2F71-0CB495F6DE4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04" y="3474"/>
              <a:ext cx="673" cy="412"/>
              <a:chOff x="3005" y="3320"/>
              <a:chExt cx="673" cy="412"/>
            </a:xfrm>
          </p:grpSpPr>
          <p:graphicFrame>
            <p:nvGraphicFramePr>
              <p:cNvPr id="31969" name="Object 125">
                <a:extLst>
                  <a:ext uri="{FF2B5EF4-FFF2-40B4-BE49-F238E27FC236}">
                    <a16:creationId xmlns:a16="http://schemas.microsoft.com/office/drawing/2014/main" id="{EB93657A-5696-387C-19A4-01362CC0CCD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005" y="3320"/>
              <a:ext cx="673" cy="31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9" imgW="30416500" imgH="13995400" progId="MS_ClipArt_Gallery.2">
                      <p:embed/>
                    </p:oleObj>
                  </mc:Choice>
                  <mc:Fallback>
                    <p:oleObj name="Clip" r:id="rId9" imgW="30416500" imgH="13995400" progId="MS_ClipArt_Gallery.2">
                      <p:embed/>
                      <p:pic>
                        <p:nvPicPr>
                          <p:cNvPr id="31969" name="Object 125">
                            <a:extLst>
                              <a:ext uri="{FF2B5EF4-FFF2-40B4-BE49-F238E27FC236}">
                                <a16:creationId xmlns:a16="http://schemas.microsoft.com/office/drawing/2014/main" id="{EB93657A-5696-387C-19A4-01362CC0CCDB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005" y="3320"/>
                            <a:ext cx="673" cy="31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08670" name="Text Box 126">
                <a:extLst>
                  <a:ext uri="{FF2B5EF4-FFF2-40B4-BE49-F238E27FC236}">
                    <a16:creationId xmlns:a16="http://schemas.microsoft.com/office/drawing/2014/main" id="{E927CC28-BA5F-AFA0-79C6-3278B7A49DC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11" y="3588"/>
                <a:ext cx="666" cy="1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en-US" sz="900">
                    <a:latin typeface="Times New Roman" charset="0"/>
                    <a:ea typeface="ＭＳ Ｐゴシック" charset="0"/>
                    <a:cs typeface="Arial" charset="0"/>
                  </a:rPr>
                  <a:t>Physical Facilities</a:t>
                </a:r>
              </a:p>
            </p:txBody>
          </p:sp>
        </p:grpSp>
        <p:grpSp>
          <p:nvGrpSpPr>
            <p:cNvPr id="31798" name="Group 127">
              <a:extLst>
                <a:ext uri="{FF2B5EF4-FFF2-40B4-BE49-F238E27FC236}">
                  <a16:creationId xmlns:a16="http://schemas.microsoft.com/office/drawing/2014/main" id="{51D4D51F-8524-2AF6-55DE-8F885D8706E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06" y="3488"/>
              <a:ext cx="483" cy="483"/>
              <a:chOff x="3722" y="3285"/>
              <a:chExt cx="483" cy="483"/>
            </a:xfrm>
          </p:grpSpPr>
          <p:grpSp>
            <p:nvGrpSpPr>
              <p:cNvPr id="31865" name="Group 128">
                <a:extLst>
                  <a:ext uri="{FF2B5EF4-FFF2-40B4-BE49-F238E27FC236}">
                    <a16:creationId xmlns:a16="http://schemas.microsoft.com/office/drawing/2014/main" id="{8FCFEB6D-294D-E7E5-9EC1-F7811D5EFA3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64" y="3285"/>
                <a:ext cx="242" cy="345"/>
                <a:chOff x="2090" y="1180"/>
                <a:chExt cx="1578" cy="2236"/>
              </a:xfrm>
            </p:grpSpPr>
            <p:sp>
              <p:nvSpPr>
                <p:cNvPr id="31867" name="Freeform 129">
                  <a:extLst>
                    <a:ext uri="{FF2B5EF4-FFF2-40B4-BE49-F238E27FC236}">
                      <a16:creationId xmlns:a16="http://schemas.microsoft.com/office/drawing/2014/main" id="{26D182B6-ADF9-EA08-6663-D41CE428B4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26" y="1668"/>
                  <a:ext cx="653" cy="1505"/>
                </a:xfrm>
                <a:custGeom>
                  <a:avLst/>
                  <a:gdLst>
                    <a:gd name="T0" fmla="*/ 88 w 1307"/>
                    <a:gd name="T1" fmla="*/ 169 h 3010"/>
                    <a:gd name="T2" fmla="*/ 88 w 1307"/>
                    <a:gd name="T3" fmla="*/ 301 h 3010"/>
                    <a:gd name="T4" fmla="*/ 61 w 1307"/>
                    <a:gd name="T5" fmla="*/ 377 h 3010"/>
                    <a:gd name="T6" fmla="*/ 163 w 1307"/>
                    <a:gd name="T7" fmla="*/ 377 h 3010"/>
                    <a:gd name="T8" fmla="*/ 163 w 1307"/>
                    <a:gd name="T9" fmla="*/ 58 h 3010"/>
                    <a:gd name="T10" fmla="*/ 57 w 1307"/>
                    <a:gd name="T11" fmla="*/ 0 h 3010"/>
                    <a:gd name="T12" fmla="*/ 0 w 1307"/>
                    <a:gd name="T13" fmla="*/ 115 h 3010"/>
                    <a:gd name="T14" fmla="*/ 88 w 1307"/>
                    <a:gd name="T15" fmla="*/ 169 h 301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307" h="3010">
                      <a:moveTo>
                        <a:pt x="707" y="1346"/>
                      </a:moveTo>
                      <a:lnTo>
                        <a:pt x="707" y="2408"/>
                      </a:lnTo>
                      <a:lnTo>
                        <a:pt x="494" y="3010"/>
                      </a:lnTo>
                      <a:lnTo>
                        <a:pt x="1307" y="3010"/>
                      </a:lnTo>
                      <a:lnTo>
                        <a:pt x="1307" y="462"/>
                      </a:lnTo>
                      <a:lnTo>
                        <a:pt x="458" y="0"/>
                      </a:lnTo>
                      <a:lnTo>
                        <a:pt x="0" y="920"/>
                      </a:lnTo>
                      <a:lnTo>
                        <a:pt x="707" y="1346"/>
                      </a:lnTo>
                      <a:close/>
                    </a:path>
                  </a:pathLst>
                </a:custGeom>
                <a:solidFill>
                  <a:srgbClr val="5F5F5F"/>
                </a:solidFill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31868" name="Group 130">
                  <a:extLst>
                    <a:ext uri="{FF2B5EF4-FFF2-40B4-BE49-F238E27FC236}">
                      <a16:creationId xmlns:a16="http://schemas.microsoft.com/office/drawing/2014/main" id="{804133DC-927F-5506-FD20-DCC83C9CB5D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208" y="2315"/>
                  <a:ext cx="971" cy="806"/>
                  <a:chOff x="2208" y="2315"/>
                  <a:chExt cx="971" cy="806"/>
                </a:xfrm>
              </p:grpSpPr>
              <p:grpSp>
                <p:nvGrpSpPr>
                  <p:cNvPr id="31962" name="Group 131">
                    <a:extLst>
                      <a:ext uri="{FF2B5EF4-FFF2-40B4-BE49-F238E27FC236}">
                        <a16:creationId xmlns:a16="http://schemas.microsoft.com/office/drawing/2014/main" id="{2688D64C-5377-6E33-BA09-1ADA47FB1D2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208" y="2500"/>
                    <a:ext cx="636" cy="621"/>
                    <a:chOff x="2208" y="2500"/>
                    <a:chExt cx="636" cy="621"/>
                  </a:xfrm>
                </p:grpSpPr>
                <p:sp>
                  <p:nvSpPr>
                    <p:cNvPr id="31967" name="Freeform 132">
                      <a:extLst>
                        <a:ext uri="{FF2B5EF4-FFF2-40B4-BE49-F238E27FC236}">
                          <a16:creationId xmlns:a16="http://schemas.microsoft.com/office/drawing/2014/main" id="{3DF5DA10-776A-84A5-0252-291A44CF0B9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208" y="2500"/>
                      <a:ext cx="636" cy="621"/>
                    </a:xfrm>
                    <a:custGeom>
                      <a:avLst/>
                      <a:gdLst>
                        <a:gd name="T0" fmla="*/ 6 w 1270"/>
                        <a:gd name="T1" fmla="*/ 72 h 1241"/>
                        <a:gd name="T2" fmla="*/ 84 w 1270"/>
                        <a:gd name="T3" fmla="*/ 112 h 1241"/>
                        <a:gd name="T4" fmla="*/ 80 w 1270"/>
                        <a:gd name="T5" fmla="*/ 120 h 1241"/>
                        <a:gd name="T6" fmla="*/ 93 w 1270"/>
                        <a:gd name="T7" fmla="*/ 138 h 1241"/>
                        <a:gd name="T8" fmla="*/ 120 w 1270"/>
                        <a:gd name="T9" fmla="*/ 80 h 1241"/>
                        <a:gd name="T10" fmla="*/ 124 w 1270"/>
                        <a:gd name="T11" fmla="*/ 58 h 1241"/>
                        <a:gd name="T12" fmla="*/ 114 w 1270"/>
                        <a:gd name="T13" fmla="*/ 65 h 1241"/>
                        <a:gd name="T14" fmla="*/ 23 w 1270"/>
                        <a:gd name="T15" fmla="*/ 18 h 1241"/>
                        <a:gd name="T16" fmla="*/ 31 w 1270"/>
                        <a:gd name="T17" fmla="*/ 0 h 1241"/>
                        <a:gd name="T18" fmla="*/ 137 w 1270"/>
                        <a:gd name="T19" fmla="*/ 49 h 1241"/>
                        <a:gd name="T20" fmla="*/ 142 w 1270"/>
                        <a:gd name="T21" fmla="*/ 41 h 1241"/>
                        <a:gd name="T22" fmla="*/ 160 w 1270"/>
                        <a:gd name="T23" fmla="*/ 49 h 1241"/>
                        <a:gd name="T24" fmla="*/ 151 w 1270"/>
                        <a:gd name="T25" fmla="*/ 71 h 1241"/>
                        <a:gd name="T26" fmla="*/ 128 w 1270"/>
                        <a:gd name="T27" fmla="*/ 89 h 1241"/>
                        <a:gd name="T28" fmla="*/ 97 w 1270"/>
                        <a:gd name="T29" fmla="*/ 156 h 1241"/>
                        <a:gd name="T30" fmla="*/ 53 w 1270"/>
                        <a:gd name="T31" fmla="*/ 129 h 1241"/>
                        <a:gd name="T32" fmla="*/ 0 w 1270"/>
                        <a:gd name="T33" fmla="*/ 85 h 1241"/>
                        <a:gd name="T34" fmla="*/ 6 w 1270"/>
                        <a:gd name="T35" fmla="*/ 72 h 1241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</a:gdLst>
                      <a:ahLst/>
                      <a:cxnLst>
                        <a:cxn ang="T36">
                          <a:pos x="T0" y="T1"/>
                        </a:cxn>
                        <a:cxn ang="T37">
                          <a:pos x="T2" y="T3"/>
                        </a:cxn>
                        <a:cxn ang="T38">
                          <a:pos x="T4" y="T5"/>
                        </a:cxn>
                        <a:cxn ang="T39">
                          <a:pos x="T6" y="T7"/>
                        </a:cxn>
                        <a:cxn ang="T40">
                          <a:pos x="T8" y="T9"/>
                        </a:cxn>
                        <a:cxn ang="T41">
                          <a:pos x="T10" y="T11"/>
                        </a:cxn>
                        <a:cxn ang="T42">
                          <a:pos x="T12" y="T13"/>
                        </a:cxn>
                        <a:cxn ang="T43">
                          <a:pos x="T14" y="T15"/>
                        </a:cxn>
                        <a:cxn ang="T44">
                          <a:pos x="T16" y="T17"/>
                        </a:cxn>
                        <a:cxn ang="T45">
                          <a:pos x="T18" y="T19"/>
                        </a:cxn>
                        <a:cxn ang="T46">
                          <a:pos x="T20" y="T21"/>
                        </a:cxn>
                        <a:cxn ang="T47">
                          <a:pos x="T22" y="T23"/>
                        </a:cxn>
                        <a:cxn ang="T48">
                          <a:pos x="T24" y="T25"/>
                        </a:cxn>
                        <a:cxn ang="T49">
                          <a:pos x="T26" y="T27"/>
                        </a:cxn>
                        <a:cxn ang="T50">
                          <a:pos x="T28" y="T29"/>
                        </a:cxn>
                        <a:cxn ang="T51">
                          <a:pos x="T30" y="T31"/>
                        </a:cxn>
                        <a:cxn ang="T52">
                          <a:pos x="T32" y="T33"/>
                        </a:cxn>
                        <a:cxn ang="T53">
                          <a:pos x="T34" y="T35"/>
                        </a:cxn>
                      </a:cxnLst>
                      <a:rect l="0" t="0" r="r" b="b"/>
                      <a:pathLst>
                        <a:path w="1270" h="1241">
                          <a:moveTo>
                            <a:pt x="42" y="574"/>
                          </a:moveTo>
                          <a:lnTo>
                            <a:pt x="669" y="889"/>
                          </a:lnTo>
                          <a:lnTo>
                            <a:pt x="635" y="956"/>
                          </a:lnTo>
                          <a:lnTo>
                            <a:pt x="740" y="1100"/>
                          </a:lnTo>
                          <a:lnTo>
                            <a:pt x="954" y="639"/>
                          </a:lnTo>
                          <a:lnTo>
                            <a:pt x="989" y="462"/>
                          </a:lnTo>
                          <a:lnTo>
                            <a:pt x="908" y="514"/>
                          </a:lnTo>
                          <a:lnTo>
                            <a:pt x="177" y="141"/>
                          </a:lnTo>
                          <a:lnTo>
                            <a:pt x="247" y="0"/>
                          </a:lnTo>
                          <a:lnTo>
                            <a:pt x="1095" y="390"/>
                          </a:lnTo>
                          <a:lnTo>
                            <a:pt x="1129" y="321"/>
                          </a:lnTo>
                          <a:lnTo>
                            <a:pt x="1270" y="390"/>
                          </a:lnTo>
                          <a:lnTo>
                            <a:pt x="1200" y="568"/>
                          </a:lnTo>
                          <a:lnTo>
                            <a:pt x="1023" y="709"/>
                          </a:lnTo>
                          <a:lnTo>
                            <a:pt x="774" y="1241"/>
                          </a:lnTo>
                          <a:lnTo>
                            <a:pt x="424" y="1030"/>
                          </a:lnTo>
                          <a:lnTo>
                            <a:pt x="0" y="673"/>
                          </a:lnTo>
                          <a:lnTo>
                            <a:pt x="42" y="574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 w="1270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1968" name="Freeform 133">
                      <a:extLst>
                        <a:ext uri="{FF2B5EF4-FFF2-40B4-BE49-F238E27FC236}">
                          <a16:creationId xmlns:a16="http://schemas.microsoft.com/office/drawing/2014/main" id="{38B5E75B-F1B4-3C6E-F623-93C24781C9E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213" y="2786"/>
                      <a:ext cx="331" cy="194"/>
                    </a:xfrm>
                    <a:custGeom>
                      <a:avLst/>
                      <a:gdLst>
                        <a:gd name="T0" fmla="*/ 4 w 661"/>
                        <a:gd name="T1" fmla="*/ 0 h 388"/>
                        <a:gd name="T2" fmla="*/ 83 w 661"/>
                        <a:gd name="T3" fmla="*/ 40 h 388"/>
                        <a:gd name="T4" fmla="*/ 79 w 661"/>
                        <a:gd name="T5" fmla="*/ 49 h 388"/>
                        <a:gd name="T6" fmla="*/ 0 w 661"/>
                        <a:gd name="T7" fmla="*/ 10 h 388"/>
                        <a:gd name="T8" fmla="*/ 4 w 661"/>
                        <a:gd name="T9" fmla="*/ 0 h 38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661" h="388">
                          <a:moveTo>
                            <a:pt x="32" y="0"/>
                          </a:moveTo>
                          <a:lnTo>
                            <a:pt x="661" y="317"/>
                          </a:lnTo>
                          <a:lnTo>
                            <a:pt x="625" y="388"/>
                          </a:lnTo>
                          <a:lnTo>
                            <a:pt x="0" y="73"/>
                          </a:lnTo>
                          <a:lnTo>
                            <a:pt x="32" y="0"/>
                          </a:lnTo>
                          <a:close/>
                        </a:path>
                      </a:pathLst>
                    </a:custGeom>
                    <a:solidFill>
                      <a:srgbClr val="C0C0C0"/>
                    </a:solidFill>
                    <a:ln w="1270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31963" name="Group 134">
                    <a:extLst>
                      <a:ext uri="{FF2B5EF4-FFF2-40B4-BE49-F238E27FC236}">
                        <a16:creationId xmlns:a16="http://schemas.microsoft.com/office/drawing/2014/main" id="{08BE9583-D62A-9162-C518-0980855E18C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261" y="2315"/>
                    <a:ext cx="918" cy="345"/>
                    <a:chOff x="2261" y="2315"/>
                    <a:chExt cx="918" cy="345"/>
                  </a:xfrm>
                </p:grpSpPr>
                <p:sp>
                  <p:nvSpPr>
                    <p:cNvPr id="31965" name="Freeform 135">
                      <a:extLst>
                        <a:ext uri="{FF2B5EF4-FFF2-40B4-BE49-F238E27FC236}">
                          <a16:creationId xmlns:a16="http://schemas.microsoft.com/office/drawing/2014/main" id="{51CA60EA-DFDC-4564-83EC-0784553DDBD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261" y="2315"/>
                      <a:ext cx="918" cy="345"/>
                    </a:xfrm>
                    <a:custGeom>
                      <a:avLst/>
                      <a:gdLst>
                        <a:gd name="T0" fmla="*/ 10 w 1836"/>
                        <a:gd name="T1" fmla="*/ 0 h 691"/>
                        <a:gd name="T2" fmla="*/ 147 w 1836"/>
                        <a:gd name="T3" fmla="*/ 68 h 691"/>
                        <a:gd name="T4" fmla="*/ 230 w 1836"/>
                        <a:gd name="T5" fmla="*/ 68 h 691"/>
                        <a:gd name="T6" fmla="*/ 230 w 1836"/>
                        <a:gd name="T7" fmla="*/ 86 h 691"/>
                        <a:gd name="T8" fmla="*/ 131 w 1836"/>
                        <a:gd name="T9" fmla="*/ 86 h 691"/>
                        <a:gd name="T10" fmla="*/ 0 w 1836"/>
                        <a:gd name="T11" fmla="*/ 19 h 691"/>
                        <a:gd name="T12" fmla="*/ 10 w 1836"/>
                        <a:gd name="T13" fmla="*/ 0 h 691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0" t="0" r="r" b="b"/>
                      <a:pathLst>
                        <a:path w="1836" h="691">
                          <a:moveTo>
                            <a:pt x="80" y="0"/>
                          </a:moveTo>
                          <a:lnTo>
                            <a:pt x="1173" y="549"/>
                          </a:lnTo>
                          <a:lnTo>
                            <a:pt x="1836" y="549"/>
                          </a:lnTo>
                          <a:lnTo>
                            <a:pt x="1836" y="691"/>
                          </a:lnTo>
                          <a:lnTo>
                            <a:pt x="1042" y="691"/>
                          </a:lnTo>
                          <a:lnTo>
                            <a:pt x="0" y="159"/>
                          </a:lnTo>
                          <a:lnTo>
                            <a:pt x="80" y="0"/>
                          </a:lnTo>
                          <a:close/>
                        </a:path>
                      </a:pathLst>
                    </a:custGeom>
                    <a:solidFill>
                      <a:srgbClr val="9F9F9F"/>
                    </a:solidFill>
                    <a:ln w="1270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1966" name="Line 136">
                      <a:extLst>
                        <a:ext uri="{FF2B5EF4-FFF2-40B4-BE49-F238E27FC236}">
                          <a16:creationId xmlns:a16="http://schemas.microsoft.com/office/drawing/2014/main" id="{B2534BEE-FC21-9E5A-F318-76F13E6C514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79" y="2377"/>
                      <a:ext cx="537" cy="269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31964" name="Freeform 137">
                    <a:extLst>
                      <a:ext uri="{FF2B5EF4-FFF2-40B4-BE49-F238E27FC236}">
                        <a16:creationId xmlns:a16="http://schemas.microsoft.com/office/drawing/2014/main" id="{9A70F64E-B451-44BE-1863-85B771C9639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287" y="2421"/>
                    <a:ext cx="495" cy="292"/>
                  </a:xfrm>
                  <a:custGeom>
                    <a:avLst/>
                    <a:gdLst>
                      <a:gd name="T0" fmla="*/ 7 w 990"/>
                      <a:gd name="T1" fmla="*/ 0 h 583"/>
                      <a:gd name="T2" fmla="*/ 0 w 990"/>
                      <a:gd name="T3" fmla="*/ 15 h 583"/>
                      <a:gd name="T4" fmla="*/ 118 w 990"/>
                      <a:gd name="T5" fmla="*/ 73 h 583"/>
                      <a:gd name="T6" fmla="*/ 124 w 990"/>
                      <a:gd name="T7" fmla="*/ 59 h 583"/>
                      <a:gd name="T8" fmla="*/ 7 w 990"/>
                      <a:gd name="T9" fmla="*/ 0 h 58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990" h="583">
                        <a:moveTo>
                          <a:pt x="54" y="0"/>
                        </a:moveTo>
                        <a:lnTo>
                          <a:pt x="0" y="113"/>
                        </a:lnTo>
                        <a:lnTo>
                          <a:pt x="938" y="583"/>
                        </a:lnTo>
                        <a:lnTo>
                          <a:pt x="990" y="468"/>
                        </a:lnTo>
                        <a:lnTo>
                          <a:pt x="54" y="0"/>
                        </a:lnTo>
                        <a:close/>
                      </a:path>
                    </a:pathLst>
                  </a:custGeom>
                  <a:solidFill>
                    <a:srgbClr val="5F5F5F"/>
                  </a:solidFill>
                  <a:ln w="1270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1869" name="Group 138">
                  <a:extLst>
                    <a:ext uri="{FF2B5EF4-FFF2-40B4-BE49-F238E27FC236}">
                      <a16:creationId xmlns:a16="http://schemas.microsoft.com/office/drawing/2014/main" id="{1EB27E6B-EF38-89B9-0B4D-03D2668F21C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490" y="1180"/>
                  <a:ext cx="742" cy="1216"/>
                  <a:chOff x="2490" y="1180"/>
                  <a:chExt cx="742" cy="1216"/>
                </a:xfrm>
              </p:grpSpPr>
              <p:sp>
                <p:nvSpPr>
                  <p:cNvPr id="31873" name="Freeform 139">
                    <a:extLst>
                      <a:ext uri="{FF2B5EF4-FFF2-40B4-BE49-F238E27FC236}">
                        <a16:creationId xmlns:a16="http://schemas.microsoft.com/office/drawing/2014/main" id="{1C0C92C0-58B2-E0FB-96C5-9BD52DE9532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43" y="2155"/>
                    <a:ext cx="213" cy="189"/>
                  </a:xfrm>
                  <a:custGeom>
                    <a:avLst/>
                    <a:gdLst>
                      <a:gd name="T0" fmla="*/ 14 w 426"/>
                      <a:gd name="T1" fmla="*/ 0 h 376"/>
                      <a:gd name="T2" fmla="*/ 0 w 426"/>
                      <a:gd name="T3" fmla="*/ 27 h 376"/>
                      <a:gd name="T4" fmla="*/ 41 w 426"/>
                      <a:gd name="T5" fmla="*/ 48 h 376"/>
                      <a:gd name="T6" fmla="*/ 54 w 426"/>
                      <a:gd name="T7" fmla="*/ 23 h 376"/>
                      <a:gd name="T8" fmla="*/ 14 w 426"/>
                      <a:gd name="T9" fmla="*/ 0 h 37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426" h="376">
                        <a:moveTo>
                          <a:pt x="105" y="0"/>
                        </a:moveTo>
                        <a:lnTo>
                          <a:pt x="0" y="213"/>
                        </a:lnTo>
                        <a:lnTo>
                          <a:pt x="326" y="376"/>
                        </a:lnTo>
                        <a:lnTo>
                          <a:pt x="426" y="177"/>
                        </a:lnTo>
                        <a:lnTo>
                          <a:pt x="105" y="0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 w="1270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31874" name="Group 140">
                    <a:extLst>
                      <a:ext uri="{FF2B5EF4-FFF2-40B4-BE49-F238E27FC236}">
                        <a16:creationId xmlns:a16="http://schemas.microsoft.com/office/drawing/2014/main" id="{1F4A60F7-0B68-FCB4-C244-D930ED9E3DA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614" y="1545"/>
                    <a:ext cx="459" cy="637"/>
                    <a:chOff x="2614" y="1545"/>
                    <a:chExt cx="459" cy="637"/>
                  </a:xfrm>
                </p:grpSpPr>
                <p:sp>
                  <p:nvSpPr>
                    <p:cNvPr id="31960" name="Freeform 141">
                      <a:extLst>
                        <a:ext uri="{FF2B5EF4-FFF2-40B4-BE49-F238E27FC236}">
                          <a16:creationId xmlns:a16="http://schemas.microsoft.com/office/drawing/2014/main" id="{F9CCAC49-E6DF-01F9-E78C-5B4285ABC1F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614" y="1545"/>
                      <a:ext cx="459" cy="637"/>
                    </a:xfrm>
                    <a:custGeom>
                      <a:avLst/>
                      <a:gdLst>
                        <a:gd name="T0" fmla="*/ 67 w 918"/>
                        <a:gd name="T1" fmla="*/ 0 h 1275"/>
                        <a:gd name="T2" fmla="*/ 115 w 918"/>
                        <a:gd name="T3" fmla="*/ 26 h 1275"/>
                        <a:gd name="T4" fmla="*/ 49 w 918"/>
                        <a:gd name="T5" fmla="*/ 159 h 1275"/>
                        <a:gd name="T6" fmla="*/ 0 w 918"/>
                        <a:gd name="T7" fmla="*/ 132 h 1275"/>
                        <a:gd name="T8" fmla="*/ 67 w 918"/>
                        <a:gd name="T9" fmla="*/ 0 h 127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918" h="1275">
                          <a:moveTo>
                            <a:pt x="530" y="0"/>
                          </a:moveTo>
                          <a:lnTo>
                            <a:pt x="918" y="211"/>
                          </a:lnTo>
                          <a:lnTo>
                            <a:pt x="390" y="1275"/>
                          </a:lnTo>
                          <a:lnTo>
                            <a:pt x="0" y="1061"/>
                          </a:lnTo>
                          <a:lnTo>
                            <a:pt x="530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 w="1270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1961" name="Freeform 142">
                      <a:extLst>
                        <a:ext uri="{FF2B5EF4-FFF2-40B4-BE49-F238E27FC236}">
                          <a16:creationId xmlns:a16="http://schemas.microsoft.com/office/drawing/2014/main" id="{2B23C601-1B5B-EDF7-B543-B6916B4125B2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667" y="1598"/>
                      <a:ext cx="299" cy="531"/>
                    </a:xfrm>
                    <a:custGeom>
                      <a:avLst/>
                      <a:gdLst>
                        <a:gd name="T0" fmla="*/ 67 w 597"/>
                        <a:gd name="T1" fmla="*/ 0 h 1062"/>
                        <a:gd name="T2" fmla="*/ 0 w 597"/>
                        <a:gd name="T3" fmla="*/ 129 h 1062"/>
                        <a:gd name="T4" fmla="*/ 9 w 597"/>
                        <a:gd name="T5" fmla="*/ 133 h 1062"/>
                        <a:gd name="T6" fmla="*/ 75 w 597"/>
                        <a:gd name="T7" fmla="*/ 5 h 1062"/>
                        <a:gd name="T8" fmla="*/ 67 w 597"/>
                        <a:gd name="T9" fmla="*/ 0 h 106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597" h="1062">
                          <a:moveTo>
                            <a:pt x="529" y="0"/>
                          </a:moveTo>
                          <a:lnTo>
                            <a:pt x="0" y="1026"/>
                          </a:lnTo>
                          <a:lnTo>
                            <a:pt x="71" y="1062"/>
                          </a:lnTo>
                          <a:lnTo>
                            <a:pt x="597" y="40"/>
                          </a:lnTo>
                          <a:lnTo>
                            <a:pt x="529" y="0"/>
                          </a:lnTo>
                          <a:close/>
                        </a:path>
                      </a:pathLst>
                    </a:custGeom>
                    <a:solidFill>
                      <a:srgbClr val="C0C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31875" name="Group 143">
                    <a:extLst>
                      <a:ext uri="{FF2B5EF4-FFF2-40B4-BE49-F238E27FC236}">
                        <a16:creationId xmlns:a16="http://schemas.microsoft.com/office/drawing/2014/main" id="{15A8874D-95FA-A7C9-1ADE-BFAAF982A29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844" y="1180"/>
                    <a:ext cx="388" cy="506"/>
                    <a:chOff x="2844" y="1180"/>
                    <a:chExt cx="388" cy="506"/>
                  </a:xfrm>
                </p:grpSpPr>
                <p:sp>
                  <p:nvSpPr>
                    <p:cNvPr id="31911" name="Freeform 144">
                      <a:extLst>
                        <a:ext uri="{FF2B5EF4-FFF2-40B4-BE49-F238E27FC236}">
                          <a16:creationId xmlns:a16="http://schemas.microsoft.com/office/drawing/2014/main" id="{C290C609-BF3E-2487-4214-95A3BDC2A13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10" y="1233"/>
                      <a:ext cx="177" cy="223"/>
                    </a:xfrm>
                    <a:custGeom>
                      <a:avLst/>
                      <a:gdLst>
                        <a:gd name="T0" fmla="*/ 23 w 354"/>
                        <a:gd name="T1" fmla="*/ 0 h 446"/>
                        <a:gd name="T2" fmla="*/ 0 w 354"/>
                        <a:gd name="T3" fmla="*/ 41 h 446"/>
                        <a:gd name="T4" fmla="*/ 26 w 354"/>
                        <a:gd name="T5" fmla="*/ 56 h 446"/>
                        <a:gd name="T6" fmla="*/ 45 w 354"/>
                        <a:gd name="T7" fmla="*/ 11 h 446"/>
                        <a:gd name="T8" fmla="*/ 23 w 354"/>
                        <a:gd name="T9" fmla="*/ 0 h 44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54" h="446">
                          <a:moveTo>
                            <a:pt x="179" y="0"/>
                          </a:moveTo>
                          <a:lnTo>
                            <a:pt x="0" y="327"/>
                          </a:lnTo>
                          <a:lnTo>
                            <a:pt x="205" y="446"/>
                          </a:lnTo>
                          <a:lnTo>
                            <a:pt x="354" y="88"/>
                          </a:lnTo>
                          <a:lnTo>
                            <a:pt x="179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 w="1270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1912" name="Freeform 145">
                      <a:extLst>
                        <a:ext uri="{FF2B5EF4-FFF2-40B4-BE49-F238E27FC236}">
                          <a16:creationId xmlns:a16="http://schemas.microsoft.com/office/drawing/2014/main" id="{86106383-825A-10C8-803F-C4A7D2DF3BE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936" y="1452"/>
                      <a:ext cx="155" cy="128"/>
                    </a:xfrm>
                    <a:custGeom>
                      <a:avLst/>
                      <a:gdLst>
                        <a:gd name="T0" fmla="*/ 9 w 309"/>
                        <a:gd name="T1" fmla="*/ 0 h 255"/>
                        <a:gd name="T2" fmla="*/ 0 w 309"/>
                        <a:gd name="T3" fmla="*/ 15 h 255"/>
                        <a:gd name="T4" fmla="*/ 32 w 309"/>
                        <a:gd name="T5" fmla="*/ 32 h 255"/>
                        <a:gd name="T6" fmla="*/ 39 w 309"/>
                        <a:gd name="T7" fmla="*/ 17 h 255"/>
                        <a:gd name="T8" fmla="*/ 9 w 309"/>
                        <a:gd name="T9" fmla="*/ 0 h 25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09" h="255">
                          <a:moveTo>
                            <a:pt x="66" y="0"/>
                          </a:moveTo>
                          <a:lnTo>
                            <a:pt x="0" y="114"/>
                          </a:lnTo>
                          <a:lnTo>
                            <a:pt x="249" y="255"/>
                          </a:lnTo>
                          <a:lnTo>
                            <a:pt x="309" y="132"/>
                          </a:lnTo>
                          <a:lnTo>
                            <a:pt x="66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 w="1270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31913" name="Group 146">
                      <a:extLst>
                        <a:ext uri="{FF2B5EF4-FFF2-40B4-BE49-F238E27FC236}">
                          <a16:creationId xmlns:a16="http://schemas.microsoft.com/office/drawing/2014/main" id="{6BC31329-91BB-EF6D-B5D8-9356927FCFF8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844" y="1474"/>
                      <a:ext cx="281" cy="212"/>
                      <a:chOff x="2844" y="1474"/>
                      <a:chExt cx="281" cy="212"/>
                    </a:xfrm>
                  </p:grpSpPr>
                  <p:sp>
                    <p:nvSpPr>
                      <p:cNvPr id="31947" name="Freeform 147">
                        <a:extLst>
                          <a:ext uri="{FF2B5EF4-FFF2-40B4-BE49-F238E27FC236}">
                            <a16:creationId xmlns:a16="http://schemas.microsoft.com/office/drawing/2014/main" id="{4E392D66-7316-C335-0954-3C15D425BCC8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44" y="1474"/>
                        <a:ext cx="281" cy="212"/>
                      </a:xfrm>
                      <a:custGeom>
                        <a:avLst/>
                        <a:gdLst>
                          <a:gd name="T0" fmla="*/ 8 w 564"/>
                          <a:gd name="T1" fmla="*/ 0 h 425"/>
                          <a:gd name="T2" fmla="*/ 70 w 564"/>
                          <a:gd name="T3" fmla="*/ 35 h 425"/>
                          <a:gd name="T4" fmla="*/ 61 w 564"/>
                          <a:gd name="T5" fmla="*/ 53 h 425"/>
                          <a:gd name="T6" fmla="*/ 0 w 564"/>
                          <a:gd name="T7" fmla="*/ 17 h 425"/>
                          <a:gd name="T8" fmla="*/ 8 w 564"/>
                          <a:gd name="T9" fmla="*/ 0 h 425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0" t="0" r="r" b="b"/>
                        <a:pathLst>
                          <a:path w="564" h="425">
                            <a:moveTo>
                              <a:pt x="70" y="0"/>
                            </a:moveTo>
                            <a:lnTo>
                              <a:pt x="564" y="283"/>
                            </a:lnTo>
                            <a:lnTo>
                              <a:pt x="494" y="425"/>
                            </a:lnTo>
                            <a:lnTo>
                              <a:pt x="0" y="142"/>
                            </a:lnTo>
                            <a:lnTo>
                              <a:pt x="70" y="0"/>
                            </a:lnTo>
                            <a:close/>
                          </a:path>
                        </a:pathLst>
                      </a:custGeom>
                      <a:solidFill>
                        <a:srgbClr val="C0C0C0"/>
                      </a:solidFill>
                      <a:ln w="1270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31948" name="Group 148">
                        <a:extLst>
                          <a:ext uri="{FF2B5EF4-FFF2-40B4-BE49-F238E27FC236}">
                            <a16:creationId xmlns:a16="http://schemas.microsoft.com/office/drawing/2014/main" id="{8E59F3E6-A1E2-1463-F51E-0F73DC550270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857" y="1482"/>
                        <a:ext cx="257" cy="198"/>
                        <a:chOff x="2857" y="1482"/>
                        <a:chExt cx="257" cy="198"/>
                      </a:xfrm>
                    </p:grpSpPr>
                    <p:sp>
                      <p:nvSpPr>
                        <p:cNvPr id="31949" name="Line 149">
                          <a:extLst>
                            <a:ext uri="{FF2B5EF4-FFF2-40B4-BE49-F238E27FC236}">
                              <a16:creationId xmlns:a16="http://schemas.microsoft.com/office/drawing/2014/main" id="{918ADF75-3466-94D7-9A64-F913D2E808D1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2857" y="1482"/>
                          <a:ext cx="33" cy="7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31950" name="Line 150">
                          <a:extLst>
                            <a:ext uri="{FF2B5EF4-FFF2-40B4-BE49-F238E27FC236}">
                              <a16:creationId xmlns:a16="http://schemas.microsoft.com/office/drawing/2014/main" id="{37708C30-5EAC-9CC2-80D7-5F025E0FAE71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2888" y="1499"/>
                          <a:ext cx="36" cy="71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31951" name="Line 151">
                          <a:extLst>
                            <a:ext uri="{FF2B5EF4-FFF2-40B4-BE49-F238E27FC236}">
                              <a16:creationId xmlns:a16="http://schemas.microsoft.com/office/drawing/2014/main" id="{8E609072-27AE-4175-3354-472F273EC6F7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3079" y="1611"/>
                          <a:ext cx="35" cy="69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31952" name="Line 152">
                          <a:extLst>
                            <a:ext uri="{FF2B5EF4-FFF2-40B4-BE49-F238E27FC236}">
                              <a16:creationId xmlns:a16="http://schemas.microsoft.com/office/drawing/2014/main" id="{66CD7C4E-665A-10DF-0F1F-B1F99FA59193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2871" y="1489"/>
                          <a:ext cx="35" cy="7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31953" name="Line 153">
                          <a:extLst>
                            <a:ext uri="{FF2B5EF4-FFF2-40B4-BE49-F238E27FC236}">
                              <a16:creationId xmlns:a16="http://schemas.microsoft.com/office/drawing/2014/main" id="{6AEB1157-645D-A8ED-7B98-3607514A5F7B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2911" y="1514"/>
                          <a:ext cx="35" cy="7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31954" name="Line 154">
                          <a:extLst>
                            <a:ext uri="{FF2B5EF4-FFF2-40B4-BE49-F238E27FC236}">
                              <a16:creationId xmlns:a16="http://schemas.microsoft.com/office/drawing/2014/main" id="{F6A13D00-0762-13DA-580D-D1D40ED664CF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2974" y="1549"/>
                          <a:ext cx="34" cy="69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31955" name="Line 155">
                          <a:extLst>
                            <a:ext uri="{FF2B5EF4-FFF2-40B4-BE49-F238E27FC236}">
                              <a16:creationId xmlns:a16="http://schemas.microsoft.com/office/drawing/2014/main" id="{4776D4DE-542D-671B-5A5F-572D5AC52418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3066" y="1601"/>
                          <a:ext cx="34" cy="69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31956" name="Line 156">
                          <a:extLst>
                            <a:ext uri="{FF2B5EF4-FFF2-40B4-BE49-F238E27FC236}">
                              <a16:creationId xmlns:a16="http://schemas.microsoft.com/office/drawing/2014/main" id="{91463B8D-1534-AFA9-E6E2-2E7D992FAB35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3049" y="1593"/>
                          <a:ext cx="35" cy="69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31957" name="Line 157">
                          <a:extLst>
                            <a:ext uri="{FF2B5EF4-FFF2-40B4-BE49-F238E27FC236}">
                              <a16:creationId xmlns:a16="http://schemas.microsoft.com/office/drawing/2014/main" id="{746C583D-694A-7CA7-37E3-CC88BCEF300C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3031" y="1582"/>
                          <a:ext cx="34" cy="69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31958" name="Line 158">
                          <a:extLst>
                            <a:ext uri="{FF2B5EF4-FFF2-40B4-BE49-F238E27FC236}">
                              <a16:creationId xmlns:a16="http://schemas.microsoft.com/office/drawing/2014/main" id="{8B591DF3-149B-A8CA-19FF-097EA4BA6A58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3010" y="1568"/>
                          <a:ext cx="34" cy="69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31959" name="Line 159">
                          <a:extLst>
                            <a:ext uri="{FF2B5EF4-FFF2-40B4-BE49-F238E27FC236}">
                              <a16:creationId xmlns:a16="http://schemas.microsoft.com/office/drawing/2014/main" id="{F3A8715E-C835-BF0D-B552-83306A040EB6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2940" y="1529"/>
                          <a:ext cx="35" cy="7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31914" name="Group 160">
                      <a:extLst>
                        <a:ext uri="{FF2B5EF4-FFF2-40B4-BE49-F238E27FC236}">
                          <a16:creationId xmlns:a16="http://schemas.microsoft.com/office/drawing/2014/main" id="{6A4B24A2-E20E-B52D-4C6E-C2057574CFFC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933" y="1369"/>
                      <a:ext cx="230" cy="178"/>
                      <a:chOff x="2933" y="1369"/>
                      <a:chExt cx="230" cy="178"/>
                    </a:xfrm>
                  </p:grpSpPr>
                  <p:sp>
                    <p:nvSpPr>
                      <p:cNvPr id="31932" name="Freeform 161">
                        <a:extLst>
                          <a:ext uri="{FF2B5EF4-FFF2-40B4-BE49-F238E27FC236}">
                            <a16:creationId xmlns:a16="http://schemas.microsoft.com/office/drawing/2014/main" id="{FD809516-CD69-207D-A3BA-CE80244D9058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933" y="1369"/>
                        <a:ext cx="230" cy="178"/>
                      </a:xfrm>
                      <a:custGeom>
                        <a:avLst/>
                        <a:gdLst>
                          <a:gd name="T0" fmla="*/ 0 w 460"/>
                          <a:gd name="T1" fmla="*/ 17 h 357"/>
                          <a:gd name="T2" fmla="*/ 49 w 460"/>
                          <a:gd name="T3" fmla="*/ 44 h 357"/>
                          <a:gd name="T4" fmla="*/ 58 w 460"/>
                          <a:gd name="T5" fmla="*/ 26 h 357"/>
                          <a:gd name="T6" fmla="*/ 9 w 460"/>
                          <a:gd name="T7" fmla="*/ 0 h 357"/>
                          <a:gd name="T8" fmla="*/ 0 w 460"/>
                          <a:gd name="T9" fmla="*/ 17 h 357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0" t="0" r="r" b="b"/>
                        <a:pathLst>
                          <a:path w="460" h="357">
                            <a:moveTo>
                              <a:pt x="0" y="138"/>
                            </a:moveTo>
                            <a:lnTo>
                              <a:pt x="385" y="357"/>
                            </a:lnTo>
                            <a:lnTo>
                              <a:pt x="460" y="213"/>
                            </a:lnTo>
                            <a:lnTo>
                              <a:pt x="68" y="0"/>
                            </a:lnTo>
                            <a:lnTo>
                              <a:pt x="0" y="138"/>
                            </a:lnTo>
                            <a:close/>
                          </a:path>
                        </a:pathLst>
                      </a:custGeom>
                      <a:solidFill>
                        <a:srgbClr val="C0C0C0"/>
                      </a:solidFill>
                      <a:ln w="1270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31933" name="Group 162">
                        <a:extLst>
                          <a:ext uri="{FF2B5EF4-FFF2-40B4-BE49-F238E27FC236}">
                            <a16:creationId xmlns:a16="http://schemas.microsoft.com/office/drawing/2014/main" id="{6E5EE625-F951-DF84-51D9-EDA283C224E1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942" y="1373"/>
                        <a:ext cx="211" cy="169"/>
                        <a:chOff x="2942" y="1373"/>
                        <a:chExt cx="211" cy="169"/>
                      </a:xfrm>
                    </p:grpSpPr>
                    <p:sp>
                      <p:nvSpPr>
                        <p:cNvPr id="31934" name="Line 163">
                          <a:extLst>
                            <a:ext uri="{FF2B5EF4-FFF2-40B4-BE49-F238E27FC236}">
                              <a16:creationId xmlns:a16="http://schemas.microsoft.com/office/drawing/2014/main" id="{1E3AC933-0EC3-C125-7DDD-1EF2326893D3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3022" y="1418"/>
                          <a:ext cx="35" cy="7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31935" name="Line 164">
                          <a:extLst>
                            <a:ext uri="{FF2B5EF4-FFF2-40B4-BE49-F238E27FC236}">
                              <a16:creationId xmlns:a16="http://schemas.microsoft.com/office/drawing/2014/main" id="{83F8BE17-DCEA-9B82-E040-B5C3FA147042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2952" y="1380"/>
                          <a:ext cx="35" cy="69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31936" name="Line 165">
                          <a:extLst>
                            <a:ext uri="{FF2B5EF4-FFF2-40B4-BE49-F238E27FC236}">
                              <a16:creationId xmlns:a16="http://schemas.microsoft.com/office/drawing/2014/main" id="{0E40D8C0-B3F3-BBAE-C114-C06E577C290A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3091" y="1456"/>
                          <a:ext cx="34" cy="7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31937" name="Line 166">
                          <a:extLst>
                            <a:ext uri="{FF2B5EF4-FFF2-40B4-BE49-F238E27FC236}">
                              <a16:creationId xmlns:a16="http://schemas.microsoft.com/office/drawing/2014/main" id="{A45D7823-D8D4-C4EC-6B71-B6343185AE0F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2942" y="1373"/>
                          <a:ext cx="34" cy="69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31938" name="Line 167">
                          <a:extLst>
                            <a:ext uri="{FF2B5EF4-FFF2-40B4-BE49-F238E27FC236}">
                              <a16:creationId xmlns:a16="http://schemas.microsoft.com/office/drawing/2014/main" id="{8F47FFA8-81D2-4198-D6B2-51DA9D21FFCE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2965" y="1386"/>
                          <a:ext cx="35" cy="7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31939" name="Line 168">
                          <a:extLst>
                            <a:ext uri="{FF2B5EF4-FFF2-40B4-BE49-F238E27FC236}">
                              <a16:creationId xmlns:a16="http://schemas.microsoft.com/office/drawing/2014/main" id="{363D3A7F-E6E5-4A6B-82E2-5794938EF3DA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3000" y="1406"/>
                          <a:ext cx="35" cy="69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31940" name="Line 169">
                          <a:extLst>
                            <a:ext uri="{FF2B5EF4-FFF2-40B4-BE49-F238E27FC236}">
                              <a16:creationId xmlns:a16="http://schemas.microsoft.com/office/drawing/2014/main" id="{26217842-2207-FF4A-6986-E24C44597409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3110" y="1465"/>
                          <a:ext cx="35" cy="7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31941" name="Line 170">
                          <a:extLst>
                            <a:ext uri="{FF2B5EF4-FFF2-40B4-BE49-F238E27FC236}">
                              <a16:creationId xmlns:a16="http://schemas.microsoft.com/office/drawing/2014/main" id="{4895B540-22C1-EE7F-BE20-FD9200C42CA5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3118" y="1471"/>
                          <a:ext cx="35" cy="71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31942" name="Line 171">
                          <a:extLst>
                            <a:ext uri="{FF2B5EF4-FFF2-40B4-BE49-F238E27FC236}">
                              <a16:creationId xmlns:a16="http://schemas.microsoft.com/office/drawing/2014/main" id="{56F80084-E136-E1F9-A922-83CB2CAD8AD7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3100" y="1461"/>
                          <a:ext cx="36" cy="7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31943" name="Line 172">
                          <a:extLst>
                            <a:ext uri="{FF2B5EF4-FFF2-40B4-BE49-F238E27FC236}">
                              <a16:creationId xmlns:a16="http://schemas.microsoft.com/office/drawing/2014/main" id="{7921CD34-2AD3-59C6-417A-45CE008AA2B7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3079" y="1448"/>
                          <a:ext cx="33" cy="7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31944" name="Line 173">
                          <a:extLst>
                            <a:ext uri="{FF2B5EF4-FFF2-40B4-BE49-F238E27FC236}">
                              <a16:creationId xmlns:a16="http://schemas.microsoft.com/office/drawing/2014/main" id="{A16D17DA-AEAB-546D-2F76-AD0DD22906F0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2981" y="1394"/>
                          <a:ext cx="35" cy="71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31945" name="Line 174">
                          <a:extLst>
                            <a:ext uri="{FF2B5EF4-FFF2-40B4-BE49-F238E27FC236}">
                              <a16:creationId xmlns:a16="http://schemas.microsoft.com/office/drawing/2014/main" id="{732C6335-C0AA-027C-F575-1CF058FE43B7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3047" y="1430"/>
                          <a:ext cx="34" cy="71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31946" name="Line 175">
                          <a:extLst>
                            <a:ext uri="{FF2B5EF4-FFF2-40B4-BE49-F238E27FC236}">
                              <a16:creationId xmlns:a16="http://schemas.microsoft.com/office/drawing/2014/main" id="{6D765C37-4E0C-202A-7CDC-1D38146DCA63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3063" y="1441"/>
                          <a:ext cx="34" cy="7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31915" name="Group 176">
                      <a:extLst>
                        <a:ext uri="{FF2B5EF4-FFF2-40B4-BE49-F238E27FC236}">
                          <a16:creationId xmlns:a16="http://schemas.microsoft.com/office/drawing/2014/main" id="{EF18CECC-7D8D-B948-C3E7-86799FCA1FA5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078" y="1180"/>
                      <a:ext cx="154" cy="110"/>
                      <a:chOff x="3078" y="1180"/>
                      <a:chExt cx="154" cy="110"/>
                    </a:xfrm>
                  </p:grpSpPr>
                  <p:sp>
                    <p:nvSpPr>
                      <p:cNvPr id="31916" name="Freeform 177">
                        <a:extLst>
                          <a:ext uri="{FF2B5EF4-FFF2-40B4-BE49-F238E27FC236}">
                            <a16:creationId xmlns:a16="http://schemas.microsoft.com/office/drawing/2014/main" id="{CEFAC0E3-599B-C7CB-1BF8-4F5DB04DAC17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078" y="1180"/>
                        <a:ext cx="154" cy="110"/>
                      </a:xfrm>
                      <a:custGeom>
                        <a:avLst/>
                        <a:gdLst>
                          <a:gd name="T0" fmla="*/ 0 w 309"/>
                          <a:gd name="T1" fmla="*/ 11 h 219"/>
                          <a:gd name="T2" fmla="*/ 32 w 309"/>
                          <a:gd name="T3" fmla="*/ 28 h 219"/>
                          <a:gd name="T4" fmla="*/ 38 w 309"/>
                          <a:gd name="T5" fmla="*/ 17 h 219"/>
                          <a:gd name="T6" fmla="*/ 5 w 309"/>
                          <a:gd name="T7" fmla="*/ 0 h 219"/>
                          <a:gd name="T8" fmla="*/ 0 w 309"/>
                          <a:gd name="T9" fmla="*/ 11 h 219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0" t="0" r="r" b="b"/>
                        <a:pathLst>
                          <a:path w="309" h="219">
                            <a:moveTo>
                              <a:pt x="0" y="85"/>
                            </a:moveTo>
                            <a:lnTo>
                              <a:pt x="263" y="219"/>
                            </a:lnTo>
                            <a:lnTo>
                              <a:pt x="309" y="131"/>
                            </a:lnTo>
                            <a:lnTo>
                              <a:pt x="42" y="0"/>
                            </a:lnTo>
                            <a:lnTo>
                              <a:pt x="0" y="85"/>
                            </a:lnTo>
                            <a:close/>
                          </a:path>
                        </a:pathLst>
                      </a:custGeom>
                      <a:solidFill>
                        <a:srgbClr val="C0C0C0"/>
                      </a:solidFill>
                      <a:ln w="1270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31917" name="Group 178">
                        <a:extLst>
                          <a:ext uri="{FF2B5EF4-FFF2-40B4-BE49-F238E27FC236}">
                            <a16:creationId xmlns:a16="http://schemas.microsoft.com/office/drawing/2014/main" id="{C1B5A58E-703D-5FA3-E0EC-85CB382B5BB2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082" y="1182"/>
                        <a:ext cx="144" cy="105"/>
                        <a:chOff x="3082" y="1182"/>
                        <a:chExt cx="144" cy="105"/>
                      </a:xfrm>
                    </p:grpSpPr>
                    <p:sp>
                      <p:nvSpPr>
                        <p:cNvPr id="31918" name="Line 179">
                          <a:extLst>
                            <a:ext uri="{FF2B5EF4-FFF2-40B4-BE49-F238E27FC236}">
                              <a16:creationId xmlns:a16="http://schemas.microsoft.com/office/drawing/2014/main" id="{110C39F9-379E-4724-203B-3FBA99368833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3082" y="1182"/>
                          <a:ext cx="20" cy="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31919" name="Line 180">
                          <a:extLst>
                            <a:ext uri="{FF2B5EF4-FFF2-40B4-BE49-F238E27FC236}">
                              <a16:creationId xmlns:a16="http://schemas.microsoft.com/office/drawing/2014/main" id="{C1B6FF81-9F76-37B4-C9BF-5D3B28964704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3205" y="1245"/>
                          <a:ext cx="21" cy="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31920" name="Line 181">
                          <a:extLst>
                            <a:ext uri="{FF2B5EF4-FFF2-40B4-BE49-F238E27FC236}">
                              <a16:creationId xmlns:a16="http://schemas.microsoft.com/office/drawing/2014/main" id="{619EF597-DADB-2AF5-B0FB-BBE10A9CC2A7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3087" y="1185"/>
                          <a:ext cx="20" cy="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31921" name="Line 182">
                          <a:extLst>
                            <a:ext uri="{FF2B5EF4-FFF2-40B4-BE49-F238E27FC236}">
                              <a16:creationId xmlns:a16="http://schemas.microsoft.com/office/drawing/2014/main" id="{3CB4645B-4A3C-C298-A900-7F8690466830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3199" y="1241"/>
                          <a:ext cx="22" cy="43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31922" name="Line 183">
                          <a:extLst>
                            <a:ext uri="{FF2B5EF4-FFF2-40B4-BE49-F238E27FC236}">
                              <a16:creationId xmlns:a16="http://schemas.microsoft.com/office/drawing/2014/main" id="{CCF0471E-CBB6-4249-EFE9-62A72FAAD75E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3093" y="1188"/>
                          <a:ext cx="21" cy="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31923" name="Line 184">
                          <a:extLst>
                            <a:ext uri="{FF2B5EF4-FFF2-40B4-BE49-F238E27FC236}">
                              <a16:creationId xmlns:a16="http://schemas.microsoft.com/office/drawing/2014/main" id="{DF87D9E3-78DC-AC60-D1CB-F8B40FE747B3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3100" y="1192"/>
                          <a:ext cx="21" cy="43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31924" name="Line 185">
                          <a:extLst>
                            <a:ext uri="{FF2B5EF4-FFF2-40B4-BE49-F238E27FC236}">
                              <a16:creationId xmlns:a16="http://schemas.microsoft.com/office/drawing/2014/main" id="{4EDF3308-A634-2859-A815-EB71216816D7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3193" y="1238"/>
                          <a:ext cx="22" cy="41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31925" name="Line 186">
                          <a:extLst>
                            <a:ext uri="{FF2B5EF4-FFF2-40B4-BE49-F238E27FC236}">
                              <a16:creationId xmlns:a16="http://schemas.microsoft.com/office/drawing/2014/main" id="{114D52A7-4D51-3CF2-0422-603038251FBD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3185" y="1234"/>
                          <a:ext cx="22" cy="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31926" name="Line 187">
                          <a:extLst>
                            <a:ext uri="{FF2B5EF4-FFF2-40B4-BE49-F238E27FC236}">
                              <a16:creationId xmlns:a16="http://schemas.microsoft.com/office/drawing/2014/main" id="{8A990776-57B8-F7D9-B51D-19EA0DBDDECC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3108" y="1196"/>
                          <a:ext cx="23" cy="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31927" name="Line 188">
                          <a:extLst>
                            <a:ext uri="{FF2B5EF4-FFF2-40B4-BE49-F238E27FC236}">
                              <a16:creationId xmlns:a16="http://schemas.microsoft.com/office/drawing/2014/main" id="{B5781491-815C-ABF7-0EBE-4A9519992592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3175" y="1229"/>
                          <a:ext cx="23" cy="43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31928" name="Line 189">
                          <a:extLst>
                            <a:ext uri="{FF2B5EF4-FFF2-40B4-BE49-F238E27FC236}">
                              <a16:creationId xmlns:a16="http://schemas.microsoft.com/office/drawing/2014/main" id="{841AD3CF-FA4D-1923-FE90-167973AE7689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3119" y="1201"/>
                          <a:ext cx="21" cy="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31929" name="Line 190">
                          <a:extLst>
                            <a:ext uri="{FF2B5EF4-FFF2-40B4-BE49-F238E27FC236}">
                              <a16:creationId xmlns:a16="http://schemas.microsoft.com/office/drawing/2014/main" id="{D55B81CF-34FE-2870-1D25-C43F7709FC92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3164" y="1224"/>
                          <a:ext cx="22" cy="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31930" name="Line 191">
                          <a:extLst>
                            <a:ext uri="{FF2B5EF4-FFF2-40B4-BE49-F238E27FC236}">
                              <a16:creationId xmlns:a16="http://schemas.microsoft.com/office/drawing/2014/main" id="{1675C5A7-4A27-0EFF-6A52-A0B59C7292BB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3133" y="1208"/>
                          <a:ext cx="20" cy="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31931" name="Line 192">
                          <a:extLst>
                            <a:ext uri="{FF2B5EF4-FFF2-40B4-BE49-F238E27FC236}">
                              <a16:creationId xmlns:a16="http://schemas.microsoft.com/office/drawing/2014/main" id="{209CBCF7-220A-6037-DE45-DEC804FBE63C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3148" y="1216"/>
                          <a:ext cx="22" cy="41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  <p:grpSp>
                <p:nvGrpSpPr>
                  <p:cNvPr id="31876" name="Group 193">
                    <a:extLst>
                      <a:ext uri="{FF2B5EF4-FFF2-40B4-BE49-F238E27FC236}">
                        <a16:creationId xmlns:a16="http://schemas.microsoft.com/office/drawing/2014/main" id="{1F69151A-C34C-BE67-016D-7CE495CA8AF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490" y="2245"/>
                    <a:ext cx="251" cy="151"/>
                    <a:chOff x="2490" y="2245"/>
                    <a:chExt cx="251" cy="151"/>
                  </a:xfrm>
                </p:grpSpPr>
                <p:sp>
                  <p:nvSpPr>
                    <p:cNvPr id="31893" name="Freeform 194">
                      <a:extLst>
                        <a:ext uri="{FF2B5EF4-FFF2-40B4-BE49-F238E27FC236}">
                          <a16:creationId xmlns:a16="http://schemas.microsoft.com/office/drawing/2014/main" id="{295BDD94-9728-93A0-53C8-E8219B7481D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490" y="2245"/>
                      <a:ext cx="251" cy="151"/>
                    </a:xfrm>
                    <a:custGeom>
                      <a:avLst/>
                      <a:gdLst>
                        <a:gd name="T0" fmla="*/ 5 w 502"/>
                        <a:gd name="T1" fmla="*/ 0 h 303"/>
                        <a:gd name="T2" fmla="*/ 63 w 502"/>
                        <a:gd name="T3" fmla="*/ 29 h 303"/>
                        <a:gd name="T4" fmla="*/ 59 w 502"/>
                        <a:gd name="T5" fmla="*/ 37 h 303"/>
                        <a:gd name="T6" fmla="*/ 0 w 502"/>
                        <a:gd name="T7" fmla="*/ 8 h 303"/>
                        <a:gd name="T8" fmla="*/ 5 w 502"/>
                        <a:gd name="T9" fmla="*/ 0 h 30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502" h="303">
                          <a:moveTo>
                            <a:pt x="36" y="0"/>
                          </a:moveTo>
                          <a:lnTo>
                            <a:pt x="502" y="235"/>
                          </a:lnTo>
                          <a:lnTo>
                            <a:pt x="468" y="303"/>
                          </a:lnTo>
                          <a:lnTo>
                            <a:pt x="0" y="70"/>
                          </a:lnTo>
                          <a:lnTo>
                            <a:pt x="36" y="0"/>
                          </a:lnTo>
                          <a:close/>
                        </a:path>
                      </a:pathLst>
                    </a:custGeom>
                    <a:solidFill>
                      <a:srgbClr val="C0C0C0"/>
                    </a:solidFill>
                    <a:ln w="1270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31894" name="Group 195">
                      <a:extLst>
                        <a:ext uri="{FF2B5EF4-FFF2-40B4-BE49-F238E27FC236}">
                          <a16:creationId xmlns:a16="http://schemas.microsoft.com/office/drawing/2014/main" id="{51C1731B-EC56-BB1E-F55A-4E755E7F5C45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500" y="2251"/>
                      <a:ext cx="233" cy="141"/>
                      <a:chOff x="2500" y="2251"/>
                      <a:chExt cx="233" cy="141"/>
                    </a:xfrm>
                  </p:grpSpPr>
                  <p:sp>
                    <p:nvSpPr>
                      <p:cNvPr id="31895" name="Line 196">
                        <a:extLst>
                          <a:ext uri="{FF2B5EF4-FFF2-40B4-BE49-F238E27FC236}">
                            <a16:creationId xmlns:a16="http://schemas.microsoft.com/office/drawing/2014/main" id="{5701CB97-0EBA-9526-0274-CA680DBE3C87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500" y="2251"/>
                        <a:ext cx="17" cy="34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1896" name="Line 197">
                        <a:extLst>
                          <a:ext uri="{FF2B5EF4-FFF2-40B4-BE49-F238E27FC236}">
                            <a16:creationId xmlns:a16="http://schemas.microsoft.com/office/drawing/2014/main" id="{347DC8DD-796D-11BF-9E81-B49C3221A128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510" y="2256"/>
                        <a:ext cx="16" cy="33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1897" name="Line 198">
                        <a:extLst>
                          <a:ext uri="{FF2B5EF4-FFF2-40B4-BE49-F238E27FC236}">
                            <a16:creationId xmlns:a16="http://schemas.microsoft.com/office/drawing/2014/main" id="{BB40A1FC-9FAA-837A-1138-A40C88AE825A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718" y="2359"/>
                        <a:ext cx="15" cy="33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1898" name="Line 199">
                        <a:extLst>
                          <a:ext uri="{FF2B5EF4-FFF2-40B4-BE49-F238E27FC236}">
                            <a16:creationId xmlns:a16="http://schemas.microsoft.com/office/drawing/2014/main" id="{2BDF0D0A-AF90-CC07-D941-F7721B55581E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520" y="2260"/>
                        <a:ext cx="17" cy="34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1899" name="Line 200">
                        <a:extLst>
                          <a:ext uri="{FF2B5EF4-FFF2-40B4-BE49-F238E27FC236}">
                            <a16:creationId xmlns:a16="http://schemas.microsoft.com/office/drawing/2014/main" id="{174D234F-D54C-8268-BC1D-C7BF0F25959D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534" y="2268"/>
                        <a:ext cx="17" cy="34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1900" name="Line 201">
                        <a:extLst>
                          <a:ext uri="{FF2B5EF4-FFF2-40B4-BE49-F238E27FC236}">
                            <a16:creationId xmlns:a16="http://schemas.microsoft.com/office/drawing/2014/main" id="{9AADC832-91D6-CBBE-1532-45943470B53E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553" y="2277"/>
                        <a:ext cx="17" cy="34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1901" name="Line 202">
                        <a:extLst>
                          <a:ext uri="{FF2B5EF4-FFF2-40B4-BE49-F238E27FC236}">
                            <a16:creationId xmlns:a16="http://schemas.microsoft.com/office/drawing/2014/main" id="{7F8E4EE8-94F6-847A-DF9E-340BAFC7006F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574" y="2286"/>
                        <a:ext cx="16" cy="34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1902" name="Line 203">
                        <a:extLst>
                          <a:ext uri="{FF2B5EF4-FFF2-40B4-BE49-F238E27FC236}">
                            <a16:creationId xmlns:a16="http://schemas.microsoft.com/office/drawing/2014/main" id="{D1A77601-7AA1-7EC9-7A23-8A948B98E230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593" y="2296"/>
                        <a:ext cx="17" cy="33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1903" name="Line 204">
                        <a:extLst>
                          <a:ext uri="{FF2B5EF4-FFF2-40B4-BE49-F238E27FC236}">
                            <a16:creationId xmlns:a16="http://schemas.microsoft.com/office/drawing/2014/main" id="{A276486C-3AED-ED6C-36F2-2F5148B8A189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710" y="2356"/>
                        <a:ext cx="17" cy="3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1904" name="Line 205">
                        <a:extLst>
                          <a:ext uri="{FF2B5EF4-FFF2-40B4-BE49-F238E27FC236}">
                            <a16:creationId xmlns:a16="http://schemas.microsoft.com/office/drawing/2014/main" id="{A3831700-4CEB-375B-B7B9-4CC24DC5A818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699" y="2351"/>
                        <a:ext cx="17" cy="33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1905" name="Line 206">
                        <a:extLst>
                          <a:ext uri="{FF2B5EF4-FFF2-40B4-BE49-F238E27FC236}">
                            <a16:creationId xmlns:a16="http://schemas.microsoft.com/office/drawing/2014/main" id="{8A0932BE-13E3-9C3F-1C51-5DC7B1AE9E02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691" y="2346"/>
                        <a:ext cx="17" cy="34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1906" name="Line 207">
                        <a:extLst>
                          <a:ext uri="{FF2B5EF4-FFF2-40B4-BE49-F238E27FC236}">
                            <a16:creationId xmlns:a16="http://schemas.microsoft.com/office/drawing/2014/main" id="{3B99E628-6B40-1221-D773-35ED6276AB48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681" y="2341"/>
                        <a:ext cx="16" cy="34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1907" name="Line 208">
                        <a:extLst>
                          <a:ext uri="{FF2B5EF4-FFF2-40B4-BE49-F238E27FC236}">
                            <a16:creationId xmlns:a16="http://schemas.microsoft.com/office/drawing/2014/main" id="{CF9FE30E-B16C-03F2-D2D3-B4513CE58A32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669" y="2334"/>
                        <a:ext cx="16" cy="33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1908" name="Line 209">
                        <a:extLst>
                          <a:ext uri="{FF2B5EF4-FFF2-40B4-BE49-F238E27FC236}">
                            <a16:creationId xmlns:a16="http://schemas.microsoft.com/office/drawing/2014/main" id="{642FFEC4-8ADC-1A7A-5172-AA1091AAF316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652" y="2327"/>
                        <a:ext cx="17" cy="33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1909" name="Line 210">
                        <a:extLst>
                          <a:ext uri="{FF2B5EF4-FFF2-40B4-BE49-F238E27FC236}">
                            <a16:creationId xmlns:a16="http://schemas.microsoft.com/office/drawing/2014/main" id="{FDD422C7-CE86-B241-3C0A-31AB0D3CAE01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634" y="2316"/>
                        <a:ext cx="17" cy="34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1910" name="Line 211">
                        <a:extLst>
                          <a:ext uri="{FF2B5EF4-FFF2-40B4-BE49-F238E27FC236}">
                            <a16:creationId xmlns:a16="http://schemas.microsoft.com/office/drawing/2014/main" id="{B41D8236-C947-3C21-809C-469CD69A3618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613" y="2306"/>
                        <a:ext cx="16" cy="34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31877" name="Group 212">
                    <a:extLst>
                      <a:ext uri="{FF2B5EF4-FFF2-40B4-BE49-F238E27FC236}">
                        <a16:creationId xmlns:a16="http://schemas.microsoft.com/office/drawing/2014/main" id="{DED8F16D-5088-4A90-AD17-30CC77007E8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543" y="2058"/>
                    <a:ext cx="300" cy="216"/>
                    <a:chOff x="2543" y="2058"/>
                    <a:chExt cx="300" cy="216"/>
                  </a:xfrm>
                </p:grpSpPr>
                <p:sp>
                  <p:nvSpPr>
                    <p:cNvPr id="31878" name="Freeform 213">
                      <a:extLst>
                        <a:ext uri="{FF2B5EF4-FFF2-40B4-BE49-F238E27FC236}">
                          <a16:creationId xmlns:a16="http://schemas.microsoft.com/office/drawing/2014/main" id="{48E47FBB-ECFC-BA91-0A62-34CE6BC29AC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543" y="2058"/>
                      <a:ext cx="300" cy="216"/>
                    </a:xfrm>
                    <a:custGeom>
                      <a:avLst/>
                      <a:gdLst>
                        <a:gd name="T0" fmla="*/ 9 w 599"/>
                        <a:gd name="T1" fmla="*/ 0 h 432"/>
                        <a:gd name="T2" fmla="*/ 75 w 599"/>
                        <a:gd name="T3" fmla="*/ 36 h 432"/>
                        <a:gd name="T4" fmla="*/ 67 w 599"/>
                        <a:gd name="T5" fmla="*/ 54 h 432"/>
                        <a:gd name="T6" fmla="*/ 0 w 599"/>
                        <a:gd name="T7" fmla="*/ 18 h 432"/>
                        <a:gd name="T8" fmla="*/ 9 w 599"/>
                        <a:gd name="T9" fmla="*/ 0 h 43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71" y="0"/>
                          </a:moveTo>
                          <a:lnTo>
                            <a:pt x="599" y="288"/>
                          </a:lnTo>
                          <a:lnTo>
                            <a:pt x="529" y="432"/>
                          </a:lnTo>
                          <a:lnTo>
                            <a:pt x="0" y="141"/>
                          </a:lnTo>
                          <a:lnTo>
                            <a:pt x="71" y="0"/>
                          </a:lnTo>
                          <a:close/>
                        </a:path>
                      </a:pathLst>
                    </a:custGeom>
                    <a:solidFill>
                      <a:srgbClr val="C0C0C0"/>
                    </a:solidFill>
                    <a:ln w="1270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31879" name="Group 214">
                      <a:extLst>
                        <a:ext uri="{FF2B5EF4-FFF2-40B4-BE49-F238E27FC236}">
                          <a16:creationId xmlns:a16="http://schemas.microsoft.com/office/drawing/2014/main" id="{C3F8A39A-90A8-C424-7F56-85B4CA0054D8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556" y="2066"/>
                      <a:ext cx="277" cy="202"/>
                      <a:chOff x="2556" y="2066"/>
                      <a:chExt cx="277" cy="202"/>
                    </a:xfrm>
                  </p:grpSpPr>
                  <p:sp>
                    <p:nvSpPr>
                      <p:cNvPr id="31880" name="Line 215">
                        <a:extLst>
                          <a:ext uri="{FF2B5EF4-FFF2-40B4-BE49-F238E27FC236}">
                            <a16:creationId xmlns:a16="http://schemas.microsoft.com/office/drawing/2014/main" id="{870A351E-299B-784E-10C0-C13FFF30D9E0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587" y="2082"/>
                        <a:ext cx="35" cy="69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1881" name="Line 216">
                        <a:extLst>
                          <a:ext uri="{FF2B5EF4-FFF2-40B4-BE49-F238E27FC236}">
                            <a16:creationId xmlns:a16="http://schemas.microsoft.com/office/drawing/2014/main" id="{B4202292-BCBA-B4D5-A729-BDA36C17D825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798" y="2197"/>
                        <a:ext cx="35" cy="71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1882" name="Line 217">
                        <a:extLst>
                          <a:ext uri="{FF2B5EF4-FFF2-40B4-BE49-F238E27FC236}">
                            <a16:creationId xmlns:a16="http://schemas.microsoft.com/office/drawing/2014/main" id="{1CE56D25-F87E-2740-3C04-E9A91036ECC2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570" y="2074"/>
                        <a:ext cx="35" cy="68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1883" name="Line 218">
                        <a:extLst>
                          <a:ext uri="{FF2B5EF4-FFF2-40B4-BE49-F238E27FC236}">
                            <a16:creationId xmlns:a16="http://schemas.microsoft.com/office/drawing/2014/main" id="{2B303339-0ABF-09B9-6AF2-0E89E248300E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608" y="2093"/>
                        <a:ext cx="34" cy="69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1884" name="Line 219">
                        <a:extLst>
                          <a:ext uri="{FF2B5EF4-FFF2-40B4-BE49-F238E27FC236}">
                            <a16:creationId xmlns:a16="http://schemas.microsoft.com/office/drawing/2014/main" id="{146EB574-ACA5-44BF-31BA-56EDA8DD5257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658" y="2122"/>
                        <a:ext cx="35" cy="69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1885" name="Line 220">
                        <a:extLst>
                          <a:ext uri="{FF2B5EF4-FFF2-40B4-BE49-F238E27FC236}">
                            <a16:creationId xmlns:a16="http://schemas.microsoft.com/office/drawing/2014/main" id="{ED35F223-47FF-DAF1-4D3B-683774FD2915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787" y="2191"/>
                        <a:ext cx="35" cy="7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1886" name="Line 221">
                        <a:extLst>
                          <a:ext uri="{FF2B5EF4-FFF2-40B4-BE49-F238E27FC236}">
                            <a16:creationId xmlns:a16="http://schemas.microsoft.com/office/drawing/2014/main" id="{EF86E2F7-6243-0C55-6697-484FCCF89E2B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773" y="2184"/>
                        <a:ext cx="36" cy="71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1887" name="Line 222">
                        <a:extLst>
                          <a:ext uri="{FF2B5EF4-FFF2-40B4-BE49-F238E27FC236}">
                            <a16:creationId xmlns:a16="http://schemas.microsoft.com/office/drawing/2014/main" id="{C684ADE0-598E-C70F-AF1A-118751D12C27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758" y="2175"/>
                        <a:ext cx="35" cy="7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1888" name="Line 223">
                        <a:extLst>
                          <a:ext uri="{FF2B5EF4-FFF2-40B4-BE49-F238E27FC236}">
                            <a16:creationId xmlns:a16="http://schemas.microsoft.com/office/drawing/2014/main" id="{D6AC4C7B-1C6B-AA16-D99C-80B3C16FC8A5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692" y="2139"/>
                        <a:ext cx="35" cy="7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1889" name="Line 224">
                        <a:extLst>
                          <a:ext uri="{FF2B5EF4-FFF2-40B4-BE49-F238E27FC236}">
                            <a16:creationId xmlns:a16="http://schemas.microsoft.com/office/drawing/2014/main" id="{D3CDAFA9-3221-3E40-9C30-2F53B4F81BAF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633" y="2106"/>
                        <a:ext cx="34" cy="7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1890" name="Line 225">
                        <a:extLst>
                          <a:ext uri="{FF2B5EF4-FFF2-40B4-BE49-F238E27FC236}">
                            <a16:creationId xmlns:a16="http://schemas.microsoft.com/office/drawing/2014/main" id="{B24DE933-D7C2-039E-8F23-2C4BBBA3E901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739" y="2165"/>
                        <a:ext cx="35" cy="71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1891" name="Line 226">
                        <a:extLst>
                          <a:ext uri="{FF2B5EF4-FFF2-40B4-BE49-F238E27FC236}">
                            <a16:creationId xmlns:a16="http://schemas.microsoft.com/office/drawing/2014/main" id="{1466FBDA-13B4-2C03-8587-E414D02FFFC7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719" y="2152"/>
                        <a:ext cx="35" cy="7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1892" name="Line 227">
                        <a:extLst>
                          <a:ext uri="{FF2B5EF4-FFF2-40B4-BE49-F238E27FC236}">
                            <a16:creationId xmlns:a16="http://schemas.microsoft.com/office/drawing/2014/main" id="{891852EB-5C66-2E89-CF7A-1B54C7764AAA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556" y="2066"/>
                        <a:ext cx="35" cy="68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  <p:grpSp>
              <p:nvGrpSpPr>
                <p:cNvPr id="31870" name="Group 228">
                  <a:extLst>
                    <a:ext uri="{FF2B5EF4-FFF2-40B4-BE49-F238E27FC236}">
                      <a16:creationId xmlns:a16="http://schemas.microsoft.com/office/drawing/2014/main" id="{6A7D7A91-EF93-EB12-E5E9-AE255D422CB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090" y="3173"/>
                  <a:ext cx="1578" cy="243"/>
                  <a:chOff x="2090" y="3173"/>
                  <a:chExt cx="1578" cy="243"/>
                </a:xfrm>
              </p:grpSpPr>
              <p:sp>
                <p:nvSpPr>
                  <p:cNvPr id="31871" name="Rectangle 229">
                    <a:extLst>
                      <a:ext uri="{FF2B5EF4-FFF2-40B4-BE49-F238E27FC236}">
                        <a16:creationId xmlns:a16="http://schemas.microsoft.com/office/drawing/2014/main" id="{9C51F50A-3E09-2C56-C88D-28620745305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90" y="3301"/>
                    <a:ext cx="1578" cy="115"/>
                  </a:xfrm>
                  <a:prstGeom prst="rect">
                    <a:avLst/>
                  </a:prstGeom>
                  <a:solidFill>
                    <a:srgbClr val="5F5F5F"/>
                  </a:solidFill>
                  <a:ln w="1270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 eaLnBrk="0" hangingPunct="0">
                      <a:defRPr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1pPr>
                    <a:lvl2pPr marL="742950" indent="-285750" eaLnBrk="0" hangingPunct="0">
                      <a:defRPr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2pPr>
                    <a:lvl3pPr marL="1143000" indent="-228600" eaLnBrk="0" hangingPunct="0">
                      <a:defRPr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3pPr>
                    <a:lvl4pPr marL="1600200" indent="-228600" eaLnBrk="0" hangingPunct="0">
                      <a:defRPr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4pPr>
                    <a:lvl5pPr marL="2057400" indent="-228600" eaLnBrk="0" hangingPunct="0">
                      <a:defRPr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1872" name="Rectangle 230">
                    <a:extLst>
                      <a:ext uri="{FF2B5EF4-FFF2-40B4-BE49-F238E27FC236}">
                        <a16:creationId xmlns:a16="http://schemas.microsoft.com/office/drawing/2014/main" id="{B1ED5963-D9C7-9716-AF8A-009232FECA8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208" y="3173"/>
                    <a:ext cx="1341" cy="124"/>
                  </a:xfrm>
                  <a:prstGeom prst="rect">
                    <a:avLst/>
                  </a:prstGeom>
                  <a:solidFill>
                    <a:srgbClr val="808080"/>
                  </a:solidFill>
                  <a:ln w="1270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 eaLnBrk="0" hangingPunct="0">
                      <a:defRPr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1pPr>
                    <a:lvl2pPr marL="742950" indent="-285750" eaLnBrk="0" hangingPunct="0">
                      <a:defRPr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2pPr>
                    <a:lvl3pPr marL="1143000" indent="-228600" eaLnBrk="0" hangingPunct="0">
                      <a:defRPr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3pPr>
                    <a:lvl4pPr marL="1600200" indent="-228600" eaLnBrk="0" hangingPunct="0">
                      <a:defRPr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4pPr>
                    <a:lvl5pPr marL="2057400" indent="-228600" eaLnBrk="0" hangingPunct="0">
                      <a:defRPr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</p:grpSp>
          </p:grpSp>
          <p:sp>
            <p:nvSpPr>
              <p:cNvPr id="108775" name="Text Box 231">
                <a:extLst>
                  <a:ext uri="{FF2B5EF4-FFF2-40B4-BE49-F238E27FC236}">
                    <a16:creationId xmlns:a16="http://schemas.microsoft.com/office/drawing/2014/main" id="{E4153FD5-5F51-A1BB-FF35-4D359E140E4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22" y="3623"/>
                <a:ext cx="483" cy="1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en-US" sz="900">
                    <a:latin typeface="Times New Roman" charset="0"/>
                    <a:ea typeface="ＭＳ Ｐゴシック" charset="0"/>
                    <a:cs typeface="Arial" charset="0"/>
                  </a:rPr>
                  <a:t>Laboratories</a:t>
                </a:r>
              </a:p>
            </p:txBody>
          </p:sp>
        </p:grpSp>
        <p:grpSp>
          <p:nvGrpSpPr>
            <p:cNvPr id="31799" name="Group 232">
              <a:extLst>
                <a:ext uri="{FF2B5EF4-FFF2-40B4-BE49-F238E27FC236}">
                  <a16:creationId xmlns:a16="http://schemas.microsoft.com/office/drawing/2014/main" id="{A4D3B015-F772-646C-2E77-9760338C57D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47" y="3444"/>
              <a:ext cx="500" cy="413"/>
              <a:chOff x="1776" y="2526"/>
              <a:chExt cx="500" cy="413"/>
            </a:xfrm>
          </p:grpSpPr>
          <p:grpSp>
            <p:nvGrpSpPr>
              <p:cNvPr id="31822" name="Group 233">
                <a:extLst>
                  <a:ext uri="{FF2B5EF4-FFF2-40B4-BE49-F238E27FC236}">
                    <a16:creationId xmlns:a16="http://schemas.microsoft.com/office/drawing/2014/main" id="{C0974F1E-FB67-65FF-3525-1AD85733618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408920">
                <a:off x="1776" y="2526"/>
                <a:ext cx="500" cy="288"/>
                <a:chOff x="1783" y="1309"/>
                <a:chExt cx="2192" cy="2082"/>
              </a:xfrm>
            </p:grpSpPr>
            <p:grpSp>
              <p:nvGrpSpPr>
                <p:cNvPr id="31824" name="Group 234">
                  <a:extLst>
                    <a:ext uri="{FF2B5EF4-FFF2-40B4-BE49-F238E27FC236}">
                      <a16:creationId xmlns:a16="http://schemas.microsoft.com/office/drawing/2014/main" id="{30CE11B2-AEC1-0515-42E0-78BB3CD5438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783" y="1309"/>
                  <a:ext cx="2192" cy="2082"/>
                  <a:chOff x="1783" y="1309"/>
                  <a:chExt cx="2192" cy="2082"/>
                </a:xfrm>
              </p:grpSpPr>
              <p:grpSp>
                <p:nvGrpSpPr>
                  <p:cNvPr id="31826" name="Group 235">
                    <a:extLst>
                      <a:ext uri="{FF2B5EF4-FFF2-40B4-BE49-F238E27FC236}">
                        <a16:creationId xmlns:a16="http://schemas.microsoft.com/office/drawing/2014/main" id="{9E52541E-A0C6-B0AA-46F1-EBAADEB7956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783" y="1309"/>
                    <a:ext cx="2192" cy="2082"/>
                    <a:chOff x="1783" y="1309"/>
                    <a:chExt cx="2192" cy="2082"/>
                  </a:xfrm>
                </p:grpSpPr>
                <p:grpSp>
                  <p:nvGrpSpPr>
                    <p:cNvPr id="31843" name="Group 236">
                      <a:extLst>
                        <a:ext uri="{FF2B5EF4-FFF2-40B4-BE49-F238E27FC236}">
                          <a16:creationId xmlns:a16="http://schemas.microsoft.com/office/drawing/2014/main" id="{F8987EC7-D676-3299-D162-B7C5E8D27AFD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783" y="1309"/>
                      <a:ext cx="2192" cy="2082"/>
                      <a:chOff x="1783" y="1309"/>
                      <a:chExt cx="2192" cy="2082"/>
                    </a:xfrm>
                  </p:grpSpPr>
                  <p:sp>
                    <p:nvSpPr>
                      <p:cNvPr id="31847" name="Freeform 237">
                        <a:extLst>
                          <a:ext uri="{FF2B5EF4-FFF2-40B4-BE49-F238E27FC236}">
                            <a16:creationId xmlns:a16="http://schemas.microsoft.com/office/drawing/2014/main" id="{88882C3A-01F0-4771-EE0E-4315E279C08D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783" y="1963"/>
                        <a:ext cx="2192" cy="1428"/>
                      </a:xfrm>
                      <a:custGeom>
                        <a:avLst/>
                        <a:gdLst>
                          <a:gd name="T0" fmla="*/ 0 w 4384"/>
                          <a:gd name="T1" fmla="*/ 256 h 2857"/>
                          <a:gd name="T2" fmla="*/ 201 w 4384"/>
                          <a:gd name="T3" fmla="*/ 357 h 2857"/>
                          <a:gd name="T4" fmla="*/ 233 w 4384"/>
                          <a:gd name="T5" fmla="*/ 327 h 2857"/>
                          <a:gd name="T6" fmla="*/ 263 w 4384"/>
                          <a:gd name="T7" fmla="*/ 300 h 2857"/>
                          <a:gd name="T8" fmla="*/ 292 w 4384"/>
                          <a:gd name="T9" fmla="*/ 275 h 2857"/>
                          <a:gd name="T10" fmla="*/ 325 w 4384"/>
                          <a:gd name="T11" fmla="*/ 248 h 2857"/>
                          <a:gd name="T12" fmla="*/ 349 w 4384"/>
                          <a:gd name="T13" fmla="*/ 229 h 2857"/>
                          <a:gd name="T14" fmla="*/ 382 w 4384"/>
                          <a:gd name="T15" fmla="*/ 205 h 2857"/>
                          <a:gd name="T16" fmla="*/ 417 w 4384"/>
                          <a:gd name="T17" fmla="*/ 179 h 2857"/>
                          <a:gd name="T18" fmla="*/ 446 w 4384"/>
                          <a:gd name="T19" fmla="*/ 158 h 2857"/>
                          <a:gd name="T20" fmla="*/ 472 w 4384"/>
                          <a:gd name="T21" fmla="*/ 140 h 2857"/>
                          <a:gd name="T22" fmla="*/ 498 w 4384"/>
                          <a:gd name="T23" fmla="*/ 123 h 2857"/>
                          <a:gd name="T24" fmla="*/ 523 w 4384"/>
                          <a:gd name="T25" fmla="*/ 106 h 2857"/>
                          <a:gd name="T26" fmla="*/ 548 w 4384"/>
                          <a:gd name="T27" fmla="*/ 90 h 2857"/>
                          <a:gd name="T28" fmla="*/ 368 w 4384"/>
                          <a:gd name="T29" fmla="*/ 0 h 2857"/>
                          <a:gd name="T30" fmla="*/ 338 w 4384"/>
                          <a:gd name="T31" fmla="*/ 17 h 2857"/>
                          <a:gd name="T32" fmla="*/ 308 w 4384"/>
                          <a:gd name="T33" fmla="*/ 36 h 2857"/>
                          <a:gd name="T34" fmla="*/ 285 w 4384"/>
                          <a:gd name="T35" fmla="*/ 52 h 2857"/>
                          <a:gd name="T36" fmla="*/ 261 w 4384"/>
                          <a:gd name="T37" fmla="*/ 71 h 2857"/>
                          <a:gd name="T38" fmla="*/ 236 w 4384"/>
                          <a:gd name="T39" fmla="*/ 91 h 2857"/>
                          <a:gd name="T40" fmla="*/ 210 w 4384"/>
                          <a:gd name="T41" fmla="*/ 113 h 2857"/>
                          <a:gd name="T42" fmla="*/ 171 w 4384"/>
                          <a:gd name="T43" fmla="*/ 137 h 2857"/>
                          <a:gd name="T44" fmla="*/ 136 w 4384"/>
                          <a:gd name="T45" fmla="*/ 159 h 2857"/>
                          <a:gd name="T46" fmla="*/ 103 w 4384"/>
                          <a:gd name="T47" fmla="*/ 178 h 2857"/>
                          <a:gd name="T48" fmla="*/ 67 w 4384"/>
                          <a:gd name="T49" fmla="*/ 204 h 2857"/>
                          <a:gd name="T50" fmla="*/ 35 w 4384"/>
                          <a:gd name="T51" fmla="*/ 227 h 2857"/>
                          <a:gd name="T52" fmla="*/ 0 w 4384"/>
                          <a:gd name="T53" fmla="*/ 256 h 2857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60000 65536"/>
                          <a:gd name="T73" fmla="*/ 0 60000 65536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</a:gdLst>
                        <a:ahLst/>
                        <a:cxnLst>
                          <a:cxn ang="T54">
                            <a:pos x="T0" y="T1"/>
                          </a:cxn>
                          <a:cxn ang="T55">
                            <a:pos x="T2" y="T3"/>
                          </a:cxn>
                          <a:cxn ang="T56">
                            <a:pos x="T4" y="T5"/>
                          </a:cxn>
                          <a:cxn ang="T57">
                            <a:pos x="T6" y="T7"/>
                          </a:cxn>
                          <a:cxn ang="T58">
                            <a:pos x="T8" y="T9"/>
                          </a:cxn>
                          <a:cxn ang="T59">
                            <a:pos x="T10" y="T11"/>
                          </a:cxn>
                          <a:cxn ang="T60">
                            <a:pos x="T12" y="T13"/>
                          </a:cxn>
                          <a:cxn ang="T61">
                            <a:pos x="T14" y="T15"/>
                          </a:cxn>
                          <a:cxn ang="T62">
                            <a:pos x="T16" y="T17"/>
                          </a:cxn>
                          <a:cxn ang="T63">
                            <a:pos x="T18" y="T19"/>
                          </a:cxn>
                          <a:cxn ang="T64">
                            <a:pos x="T20" y="T21"/>
                          </a:cxn>
                          <a:cxn ang="T65">
                            <a:pos x="T22" y="T23"/>
                          </a:cxn>
                          <a:cxn ang="T66">
                            <a:pos x="T24" y="T25"/>
                          </a:cxn>
                          <a:cxn ang="T67">
                            <a:pos x="T26" y="T27"/>
                          </a:cxn>
                          <a:cxn ang="T68">
                            <a:pos x="T28" y="T29"/>
                          </a:cxn>
                          <a:cxn ang="T69">
                            <a:pos x="T30" y="T31"/>
                          </a:cxn>
                          <a:cxn ang="T70">
                            <a:pos x="T32" y="T33"/>
                          </a:cxn>
                          <a:cxn ang="T71">
                            <a:pos x="T34" y="T35"/>
                          </a:cxn>
                          <a:cxn ang="T72">
                            <a:pos x="T36" y="T37"/>
                          </a:cxn>
                          <a:cxn ang="T73">
                            <a:pos x="T38" y="T39"/>
                          </a:cxn>
                          <a:cxn ang="T74">
                            <a:pos x="T40" y="T41"/>
                          </a:cxn>
                          <a:cxn ang="T75">
                            <a:pos x="T42" y="T43"/>
                          </a:cxn>
                          <a:cxn ang="T76">
                            <a:pos x="T44" y="T45"/>
                          </a:cxn>
                          <a:cxn ang="T77">
                            <a:pos x="T46" y="T47"/>
                          </a:cxn>
                          <a:cxn ang="T78">
                            <a:pos x="T48" y="T49"/>
                          </a:cxn>
                          <a:cxn ang="T79">
                            <a:pos x="T50" y="T51"/>
                          </a:cxn>
                          <a:cxn ang="T80">
                            <a:pos x="T52" y="T53"/>
                          </a:cxn>
                        </a:cxnLst>
                        <a:rect l="0" t="0" r="r" b="b"/>
                        <a:pathLst>
                          <a:path w="4384" h="2857">
                            <a:moveTo>
                              <a:pt x="0" y="2052"/>
                            </a:moveTo>
                            <a:lnTo>
                              <a:pt x="1608" y="2857"/>
                            </a:lnTo>
                            <a:lnTo>
                              <a:pt x="1863" y="2622"/>
                            </a:lnTo>
                            <a:lnTo>
                              <a:pt x="2103" y="2401"/>
                            </a:lnTo>
                            <a:lnTo>
                              <a:pt x="2334" y="2200"/>
                            </a:lnTo>
                            <a:lnTo>
                              <a:pt x="2595" y="1986"/>
                            </a:lnTo>
                            <a:lnTo>
                              <a:pt x="2786" y="1833"/>
                            </a:lnTo>
                            <a:lnTo>
                              <a:pt x="3055" y="1640"/>
                            </a:lnTo>
                            <a:lnTo>
                              <a:pt x="3334" y="1439"/>
                            </a:lnTo>
                            <a:lnTo>
                              <a:pt x="3565" y="1265"/>
                            </a:lnTo>
                            <a:lnTo>
                              <a:pt x="3776" y="1120"/>
                            </a:lnTo>
                            <a:lnTo>
                              <a:pt x="3980" y="986"/>
                            </a:lnTo>
                            <a:lnTo>
                              <a:pt x="4181" y="851"/>
                            </a:lnTo>
                            <a:lnTo>
                              <a:pt x="4384" y="725"/>
                            </a:lnTo>
                            <a:lnTo>
                              <a:pt x="2938" y="0"/>
                            </a:lnTo>
                            <a:lnTo>
                              <a:pt x="2700" y="140"/>
                            </a:lnTo>
                            <a:lnTo>
                              <a:pt x="2459" y="293"/>
                            </a:lnTo>
                            <a:lnTo>
                              <a:pt x="2276" y="418"/>
                            </a:lnTo>
                            <a:lnTo>
                              <a:pt x="2085" y="572"/>
                            </a:lnTo>
                            <a:lnTo>
                              <a:pt x="1881" y="735"/>
                            </a:lnTo>
                            <a:lnTo>
                              <a:pt x="1680" y="909"/>
                            </a:lnTo>
                            <a:lnTo>
                              <a:pt x="1363" y="1102"/>
                            </a:lnTo>
                            <a:lnTo>
                              <a:pt x="1084" y="1275"/>
                            </a:lnTo>
                            <a:lnTo>
                              <a:pt x="823" y="1429"/>
                            </a:lnTo>
                            <a:lnTo>
                              <a:pt x="534" y="1632"/>
                            </a:lnTo>
                            <a:lnTo>
                              <a:pt x="275" y="1823"/>
                            </a:lnTo>
                            <a:lnTo>
                              <a:pt x="0" y="2052"/>
                            </a:lnTo>
                            <a:close/>
                          </a:path>
                        </a:pathLst>
                      </a:custGeom>
                      <a:solidFill>
                        <a:srgbClr val="7FFFDF"/>
                      </a:solidFill>
                      <a:ln w="1270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1848" name="Freeform 238">
                        <a:extLst>
                          <a:ext uri="{FF2B5EF4-FFF2-40B4-BE49-F238E27FC236}">
                            <a16:creationId xmlns:a16="http://schemas.microsoft.com/office/drawing/2014/main" id="{EA9FAF09-5391-B0DF-EB7B-AC3E85125429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783" y="1925"/>
                        <a:ext cx="2192" cy="1428"/>
                      </a:xfrm>
                      <a:custGeom>
                        <a:avLst/>
                        <a:gdLst>
                          <a:gd name="T0" fmla="*/ 0 w 4384"/>
                          <a:gd name="T1" fmla="*/ 256 h 2857"/>
                          <a:gd name="T2" fmla="*/ 201 w 4384"/>
                          <a:gd name="T3" fmla="*/ 357 h 2857"/>
                          <a:gd name="T4" fmla="*/ 233 w 4384"/>
                          <a:gd name="T5" fmla="*/ 327 h 2857"/>
                          <a:gd name="T6" fmla="*/ 263 w 4384"/>
                          <a:gd name="T7" fmla="*/ 299 h 2857"/>
                          <a:gd name="T8" fmla="*/ 292 w 4384"/>
                          <a:gd name="T9" fmla="*/ 274 h 2857"/>
                          <a:gd name="T10" fmla="*/ 325 w 4384"/>
                          <a:gd name="T11" fmla="*/ 248 h 2857"/>
                          <a:gd name="T12" fmla="*/ 349 w 4384"/>
                          <a:gd name="T13" fmla="*/ 228 h 2857"/>
                          <a:gd name="T14" fmla="*/ 382 w 4384"/>
                          <a:gd name="T15" fmla="*/ 205 h 2857"/>
                          <a:gd name="T16" fmla="*/ 417 w 4384"/>
                          <a:gd name="T17" fmla="*/ 179 h 2857"/>
                          <a:gd name="T18" fmla="*/ 446 w 4384"/>
                          <a:gd name="T19" fmla="*/ 158 h 2857"/>
                          <a:gd name="T20" fmla="*/ 472 w 4384"/>
                          <a:gd name="T21" fmla="*/ 140 h 2857"/>
                          <a:gd name="T22" fmla="*/ 498 w 4384"/>
                          <a:gd name="T23" fmla="*/ 123 h 2857"/>
                          <a:gd name="T24" fmla="*/ 523 w 4384"/>
                          <a:gd name="T25" fmla="*/ 106 h 2857"/>
                          <a:gd name="T26" fmla="*/ 548 w 4384"/>
                          <a:gd name="T27" fmla="*/ 90 h 2857"/>
                          <a:gd name="T28" fmla="*/ 368 w 4384"/>
                          <a:gd name="T29" fmla="*/ 0 h 2857"/>
                          <a:gd name="T30" fmla="*/ 338 w 4384"/>
                          <a:gd name="T31" fmla="*/ 17 h 2857"/>
                          <a:gd name="T32" fmla="*/ 308 w 4384"/>
                          <a:gd name="T33" fmla="*/ 36 h 2857"/>
                          <a:gd name="T34" fmla="*/ 285 w 4384"/>
                          <a:gd name="T35" fmla="*/ 52 h 2857"/>
                          <a:gd name="T36" fmla="*/ 261 w 4384"/>
                          <a:gd name="T37" fmla="*/ 71 h 2857"/>
                          <a:gd name="T38" fmla="*/ 236 w 4384"/>
                          <a:gd name="T39" fmla="*/ 92 h 2857"/>
                          <a:gd name="T40" fmla="*/ 210 w 4384"/>
                          <a:gd name="T41" fmla="*/ 113 h 2857"/>
                          <a:gd name="T42" fmla="*/ 171 w 4384"/>
                          <a:gd name="T43" fmla="*/ 137 h 2857"/>
                          <a:gd name="T44" fmla="*/ 136 w 4384"/>
                          <a:gd name="T45" fmla="*/ 159 h 2857"/>
                          <a:gd name="T46" fmla="*/ 103 w 4384"/>
                          <a:gd name="T47" fmla="*/ 178 h 2857"/>
                          <a:gd name="T48" fmla="*/ 67 w 4384"/>
                          <a:gd name="T49" fmla="*/ 203 h 2857"/>
                          <a:gd name="T50" fmla="*/ 35 w 4384"/>
                          <a:gd name="T51" fmla="*/ 227 h 2857"/>
                          <a:gd name="T52" fmla="*/ 0 w 4384"/>
                          <a:gd name="T53" fmla="*/ 256 h 2857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60000 65536"/>
                          <a:gd name="T73" fmla="*/ 0 60000 65536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</a:gdLst>
                        <a:ahLst/>
                        <a:cxnLst>
                          <a:cxn ang="T54">
                            <a:pos x="T0" y="T1"/>
                          </a:cxn>
                          <a:cxn ang="T55">
                            <a:pos x="T2" y="T3"/>
                          </a:cxn>
                          <a:cxn ang="T56">
                            <a:pos x="T4" y="T5"/>
                          </a:cxn>
                          <a:cxn ang="T57">
                            <a:pos x="T6" y="T7"/>
                          </a:cxn>
                          <a:cxn ang="T58">
                            <a:pos x="T8" y="T9"/>
                          </a:cxn>
                          <a:cxn ang="T59">
                            <a:pos x="T10" y="T11"/>
                          </a:cxn>
                          <a:cxn ang="T60">
                            <a:pos x="T12" y="T13"/>
                          </a:cxn>
                          <a:cxn ang="T61">
                            <a:pos x="T14" y="T15"/>
                          </a:cxn>
                          <a:cxn ang="T62">
                            <a:pos x="T16" y="T17"/>
                          </a:cxn>
                          <a:cxn ang="T63">
                            <a:pos x="T18" y="T19"/>
                          </a:cxn>
                          <a:cxn ang="T64">
                            <a:pos x="T20" y="T21"/>
                          </a:cxn>
                          <a:cxn ang="T65">
                            <a:pos x="T22" y="T23"/>
                          </a:cxn>
                          <a:cxn ang="T66">
                            <a:pos x="T24" y="T25"/>
                          </a:cxn>
                          <a:cxn ang="T67">
                            <a:pos x="T26" y="T27"/>
                          </a:cxn>
                          <a:cxn ang="T68">
                            <a:pos x="T28" y="T29"/>
                          </a:cxn>
                          <a:cxn ang="T69">
                            <a:pos x="T30" y="T31"/>
                          </a:cxn>
                          <a:cxn ang="T70">
                            <a:pos x="T32" y="T33"/>
                          </a:cxn>
                          <a:cxn ang="T71">
                            <a:pos x="T34" y="T35"/>
                          </a:cxn>
                          <a:cxn ang="T72">
                            <a:pos x="T36" y="T37"/>
                          </a:cxn>
                          <a:cxn ang="T73">
                            <a:pos x="T38" y="T39"/>
                          </a:cxn>
                          <a:cxn ang="T74">
                            <a:pos x="T40" y="T41"/>
                          </a:cxn>
                          <a:cxn ang="T75">
                            <a:pos x="T42" y="T43"/>
                          </a:cxn>
                          <a:cxn ang="T76">
                            <a:pos x="T44" y="T45"/>
                          </a:cxn>
                          <a:cxn ang="T77">
                            <a:pos x="T46" y="T47"/>
                          </a:cxn>
                          <a:cxn ang="T78">
                            <a:pos x="T48" y="T49"/>
                          </a:cxn>
                          <a:cxn ang="T79">
                            <a:pos x="T50" y="T51"/>
                          </a:cxn>
                          <a:cxn ang="T80">
                            <a:pos x="T52" y="T53"/>
                          </a:cxn>
                        </a:cxnLst>
                        <a:rect l="0" t="0" r="r" b="b"/>
                        <a:pathLst>
                          <a:path w="4384" h="2857">
                            <a:moveTo>
                              <a:pt x="0" y="2053"/>
                            </a:moveTo>
                            <a:lnTo>
                              <a:pt x="1608" y="2857"/>
                            </a:lnTo>
                            <a:lnTo>
                              <a:pt x="1863" y="2620"/>
                            </a:lnTo>
                            <a:lnTo>
                              <a:pt x="2103" y="2399"/>
                            </a:lnTo>
                            <a:lnTo>
                              <a:pt x="2334" y="2198"/>
                            </a:lnTo>
                            <a:lnTo>
                              <a:pt x="2595" y="1987"/>
                            </a:lnTo>
                            <a:lnTo>
                              <a:pt x="2786" y="1831"/>
                            </a:lnTo>
                            <a:lnTo>
                              <a:pt x="3055" y="1640"/>
                            </a:lnTo>
                            <a:lnTo>
                              <a:pt x="3334" y="1437"/>
                            </a:lnTo>
                            <a:lnTo>
                              <a:pt x="3565" y="1264"/>
                            </a:lnTo>
                            <a:lnTo>
                              <a:pt x="3776" y="1120"/>
                            </a:lnTo>
                            <a:lnTo>
                              <a:pt x="3980" y="985"/>
                            </a:lnTo>
                            <a:lnTo>
                              <a:pt x="4181" y="851"/>
                            </a:lnTo>
                            <a:lnTo>
                              <a:pt x="4384" y="724"/>
                            </a:lnTo>
                            <a:lnTo>
                              <a:pt x="2938" y="0"/>
                            </a:lnTo>
                            <a:lnTo>
                              <a:pt x="2700" y="138"/>
                            </a:lnTo>
                            <a:lnTo>
                              <a:pt x="2459" y="291"/>
                            </a:lnTo>
                            <a:lnTo>
                              <a:pt x="2276" y="417"/>
                            </a:lnTo>
                            <a:lnTo>
                              <a:pt x="2085" y="570"/>
                            </a:lnTo>
                            <a:lnTo>
                              <a:pt x="1881" y="736"/>
                            </a:lnTo>
                            <a:lnTo>
                              <a:pt x="1680" y="909"/>
                            </a:lnTo>
                            <a:lnTo>
                              <a:pt x="1363" y="1100"/>
                            </a:lnTo>
                            <a:lnTo>
                              <a:pt x="1084" y="1273"/>
                            </a:lnTo>
                            <a:lnTo>
                              <a:pt x="823" y="1427"/>
                            </a:lnTo>
                            <a:lnTo>
                              <a:pt x="534" y="1630"/>
                            </a:lnTo>
                            <a:lnTo>
                              <a:pt x="275" y="1821"/>
                            </a:lnTo>
                            <a:lnTo>
                              <a:pt x="0" y="2053"/>
                            </a:lnTo>
                            <a:close/>
                          </a:path>
                        </a:pathLst>
                      </a:custGeom>
                      <a:solidFill>
                        <a:srgbClr val="DFFFFF"/>
                      </a:solidFill>
                      <a:ln w="1270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1849" name="Freeform 239">
                        <a:extLst>
                          <a:ext uri="{FF2B5EF4-FFF2-40B4-BE49-F238E27FC236}">
                            <a16:creationId xmlns:a16="http://schemas.microsoft.com/office/drawing/2014/main" id="{FEE5C301-EDBD-D00D-593B-2F5CC64C9C0E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783" y="1886"/>
                        <a:ext cx="2192" cy="1428"/>
                      </a:xfrm>
                      <a:custGeom>
                        <a:avLst/>
                        <a:gdLst>
                          <a:gd name="T0" fmla="*/ 0 w 4384"/>
                          <a:gd name="T1" fmla="*/ 256 h 2857"/>
                          <a:gd name="T2" fmla="*/ 201 w 4384"/>
                          <a:gd name="T3" fmla="*/ 357 h 2857"/>
                          <a:gd name="T4" fmla="*/ 233 w 4384"/>
                          <a:gd name="T5" fmla="*/ 327 h 2857"/>
                          <a:gd name="T6" fmla="*/ 263 w 4384"/>
                          <a:gd name="T7" fmla="*/ 300 h 2857"/>
                          <a:gd name="T8" fmla="*/ 292 w 4384"/>
                          <a:gd name="T9" fmla="*/ 274 h 2857"/>
                          <a:gd name="T10" fmla="*/ 325 w 4384"/>
                          <a:gd name="T11" fmla="*/ 248 h 2857"/>
                          <a:gd name="T12" fmla="*/ 349 w 4384"/>
                          <a:gd name="T13" fmla="*/ 229 h 2857"/>
                          <a:gd name="T14" fmla="*/ 382 w 4384"/>
                          <a:gd name="T15" fmla="*/ 204 h 2857"/>
                          <a:gd name="T16" fmla="*/ 417 w 4384"/>
                          <a:gd name="T17" fmla="*/ 179 h 2857"/>
                          <a:gd name="T18" fmla="*/ 446 w 4384"/>
                          <a:gd name="T19" fmla="*/ 158 h 2857"/>
                          <a:gd name="T20" fmla="*/ 472 w 4384"/>
                          <a:gd name="T21" fmla="*/ 139 h 2857"/>
                          <a:gd name="T22" fmla="*/ 498 w 4384"/>
                          <a:gd name="T23" fmla="*/ 123 h 2857"/>
                          <a:gd name="T24" fmla="*/ 523 w 4384"/>
                          <a:gd name="T25" fmla="*/ 106 h 2857"/>
                          <a:gd name="T26" fmla="*/ 548 w 4384"/>
                          <a:gd name="T27" fmla="*/ 90 h 2857"/>
                          <a:gd name="T28" fmla="*/ 368 w 4384"/>
                          <a:gd name="T29" fmla="*/ 0 h 2857"/>
                          <a:gd name="T30" fmla="*/ 338 w 4384"/>
                          <a:gd name="T31" fmla="*/ 17 h 2857"/>
                          <a:gd name="T32" fmla="*/ 308 w 4384"/>
                          <a:gd name="T33" fmla="*/ 36 h 2857"/>
                          <a:gd name="T34" fmla="*/ 285 w 4384"/>
                          <a:gd name="T35" fmla="*/ 52 h 2857"/>
                          <a:gd name="T36" fmla="*/ 261 w 4384"/>
                          <a:gd name="T37" fmla="*/ 71 h 2857"/>
                          <a:gd name="T38" fmla="*/ 236 w 4384"/>
                          <a:gd name="T39" fmla="*/ 91 h 2857"/>
                          <a:gd name="T40" fmla="*/ 210 w 4384"/>
                          <a:gd name="T41" fmla="*/ 113 h 2857"/>
                          <a:gd name="T42" fmla="*/ 171 w 4384"/>
                          <a:gd name="T43" fmla="*/ 137 h 2857"/>
                          <a:gd name="T44" fmla="*/ 136 w 4384"/>
                          <a:gd name="T45" fmla="*/ 159 h 2857"/>
                          <a:gd name="T46" fmla="*/ 103 w 4384"/>
                          <a:gd name="T47" fmla="*/ 178 h 2857"/>
                          <a:gd name="T48" fmla="*/ 67 w 4384"/>
                          <a:gd name="T49" fmla="*/ 203 h 2857"/>
                          <a:gd name="T50" fmla="*/ 35 w 4384"/>
                          <a:gd name="T51" fmla="*/ 227 h 2857"/>
                          <a:gd name="T52" fmla="*/ 0 w 4384"/>
                          <a:gd name="T53" fmla="*/ 256 h 2857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60000 65536"/>
                          <a:gd name="T73" fmla="*/ 0 60000 65536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</a:gdLst>
                        <a:ahLst/>
                        <a:cxnLst>
                          <a:cxn ang="T54">
                            <a:pos x="T0" y="T1"/>
                          </a:cxn>
                          <a:cxn ang="T55">
                            <a:pos x="T2" y="T3"/>
                          </a:cxn>
                          <a:cxn ang="T56">
                            <a:pos x="T4" y="T5"/>
                          </a:cxn>
                          <a:cxn ang="T57">
                            <a:pos x="T6" y="T7"/>
                          </a:cxn>
                          <a:cxn ang="T58">
                            <a:pos x="T8" y="T9"/>
                          </a:cxn>
                          <a:cxn ang="T59">
                            <a:pos x="T10" y="T11"/>
                          </a:cxn>
                          <a:cxn ang="T60">
                            <a:pos x="T12" y="T13"/>
                          </a:cxn>
                          <a:cxn ang="T61">
                            <a:pos x="T14" y="T15"/>
                          </a:cxn>
                          <a:cxn ang="T62">
                            <a:pos x="T16" y="T17"/>
                          </a:cxn>
                          <a:cxn ang="T63">
                            <a:pos x="T18" y="T19"/>
                          </a:cxn>
                          <a:cxn ang="T64">
                            <a:pos x="T20" y="T21"/>
                          </a:cxn>
                          <a:cxn ang="T65">
                            <a:pos x="T22" y="T23"/>
                          </a:cxn>
                          <a:cxn ang="T66">
                            <a:pos x="T24" y="T25"/>
                          </a:cxn>
                          <a:cxn ang="T67">
                            <a:pos x="T26" y="T27"/>
                          </a:cxn>
                          <a:cxn ang="T68">
                            <a:pos x="T28" y="T29"/>
                          </a:cxn>
                          <a:cxn ang="T69">
                            <a:pos x="T30" y="T31"/>
                          </a:cxn>
                          <a:cxn ang="T70">
                            <a:pos x="T32" y="T33"/>
                          </a:cxn>
                          <a:cxn ang="T71">
                            <a:pos x="T34" y="T35"/>
                          </a:cxn>
                          <a:cxn ang="T72">
                            <a:pos x="T36" y="T37"/>
                          </a:cxn>
                          <a:cxn ang="T73">
                            <a:pos x="T38" y="T39"/>
                          </a:cxn>
                          <a:cxn ang="T74">
                            <a:pos x="T40" y="T41"/>
                          </a:cxn>
                          <a:cxn ang="T75">
                            <a:pos x="T42" y="T43"/>
                          </a:cxn>
                          <a:cxn ang="T76">
                            <a:pos x="T44" y="T45"/>
                          </a:cxn>
                          <a:cxn ang="T77">
                            <a:pos x="T46" y="T47"/>
                          </a:cxn>
                          <a:cxn ang="T78">
                            <a:pos x="T48" y="T49"/>
                          </a:cxn>
                          <a:cxn ang="T79">
                            <a:pos x="T50" y="T51"/>
                          </a:cxn>
                          <a:cxn ang="T80">
                            <a:pos x="T52" y="T53"/>
                          </a:cxn>
                        </a:cxnLst>
                        <a:rect l="0" t="0" r="r" b="b"/>
                        <a:pathLst>
                          <a:path w="4384" h="2857">
                            <a:moveTo>
                              <a:pt x="0" y="2052"/>
                            </a:moveTo>
                            <a:lnTo>
                              <a:pt x="1608" y="2857"/>
                            </a:lnTo>
                            <a:lnTo>
                              <a:pt x="1863" y="2622"/>
                            </a:lnTo>
                            <a:lnTo>
                              <a:pt x="2103" y="2400"/>
                            </a:lnTo>
                            <a:lnTo>
                              <a:pt x="2334" y="2197"/>
                            </a:lnTo>
                            <a:lnTo>
                              <a:pt x="2595" y="1986"/>
                            </a:lnTo>
                            <a:lnTo>
                              <a:pt x="2786" y="1833"/>
                            </a:lnTo>
                            <a:lnTo>
                              <a:pt x="3055" y="1639"/>
                            </a:lnTo>
                            <a:lnTo>
                              <a:pt x="3334" y="1438"/>
                            </a:lnTo>
                            <a:lnTo>
                              <a:pt x="3565" y="1265"/>
                            </a:lnTo>
                            <a:lnTo>
                              <a:pt x="3776" y="1119"/>
                            </a:lnTo>
                            <a:lnTo>
                              <a:pt x="3980" y="986"/>
                            </a:lnTo>
                            <a:lnTo>
                              <a:pt x="4181" y="850"/>
                            </a:lnTo>
                            <a:lnTo>
                              <a:pt x="4384" y="723"/>
                            </a:lnTo>
                            <a:lnTo>
                              <a:pt x="2938" y="0"/>
                            </a:lnTo>
                            <a:lnTo>
                              <a:pt x="2700" y="137"/>
                            </a:lnTo>
                            <a:lnTo>
                              <a:pt x="2459" y="293"/>
                            </a:lnTo>
                            <a:lnTo>
                              <a:pt x="2276" y="418"/>
                            </a:lnTo>
                            <a:lnTo>
                              <a:pt x="2085" y="571"/>
                            </a:lnTo>
                            <a:lnTo>
                              <a:pt x="1881" y="735"/>
                            </a:lnTo>
                            <a:lnTo>
                              <a:pt x="1680" y="908"/>
                            </a:lnTo>
                            <a:lnTo>
                              <a:pt x="1363" y="1101"/>
                            </a:lnTo>
                            <a:lnTo>
                              <a:pt x="1084" y="1273"/>
                            </a:lnTo>
                            <a:lnTo>
                              <a:pt x="823" y="1428"/>
                            </a:lnTo>
                            <a:lnTo>
                              <a:pt x="534" y="1629"/>
                            </a:lnTo>
                            <a:lnTo>
                              <a:pt x="275" y="1823"/>
                            </a:lnTo>
                            <a:lnTo>
                              <a:pt x="0" y="2052"/>
                            </a:lnTo>
                            <a:close/>
                          </a:path>
                        </a:pathLst>
                      </a:custGeom>
                      <a:solidFill>
                        <a:srgbClr val="7FFFDF"/>
                      </a:solidFill>
                      <a:ln w="1270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1850" name="Freeform 240">
                        <a:extLst>
                          <a:ext uri="{FF2B5EF4-FFF2-40B4-BE49-F238E27FC236}">
                            <a16:creationId xmlns:a16="http://schemas.microsoft.com/office/drawing/2014/main" id="{4817CD15-060A-A0F9-6C2D-81BF34EC446E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783" y="1848"/>
                        <a:ext cx="2192" cy="1429"/>
                      </a:xfrm>
                      <a:custGeom>
                        <a:avLst/>
                        <a:gdLst>
                          <a:gd name="T0" fmla="*/ 0 w 4384"/>
                          <a:gd name="T1" fmla="*/ 257 h 2857"/>
                          <a:gd name="T2" fmla="*/ 201 w 4384"/>
                          <a:gd name="T3" fmla="*/ 358 h 2857"/>
                          <a:gd name="T4" fmla="*/ 233 w 4384"/>
                          <a:gd name="T5" fmla="*/ 328 h 2857"/>
                          <a:gd name="T6" fmla="*/ 263 w 4384"/>
                          <a:gd name="T7" fmla="*/ 300 h 2857"/>
                          <a:gd name="T8" fmla="*/ 292 w 4384"/>
                          <a:gd name="T9" fmla="*/ 275 h 2857"/>
                          <a:gd name="T10" fmla="*/ 325 w 4384"/>
                          <a:gd name="T11" fmla="*/ 248 h 2857"/>
                          <a:gd name="T12" fmla="*/ 349 w 4384"/>
                          <a:gd name="T13" fmla="*/ 229 h 2857"/>
                          <a:gd name="T14" fmla="*/ 382 w 4384"/>
                          <a:gd name="T15" fmla="*/ 205 h 2857"/>
                          <a:gd name="T16" fmla="*/ 417 w 4384"/>
                          <a:gd name="T17" fmla="*/ 180 h 2857"/>
                          <a:gd name="T18" fmla="*/ 446 w 4384"/>
                          <a:gd name="T19" fmla="*/ 158 h 2857"/>
                          <a:gd name="T20" fmla="*/ 472 w 4384"/>
                          <a:gd name="T21" fmla="*/ 140 h 2857"/>
                          <a:gd name="T22" fmla="*/ 498 w 4384"/>
                          <a:gd name="T23" fmla="*/ 123 h 2857"/>
                          <a:gd name="T24" fmla="*/ 523 w 4384"/>
                          <a:gd name="T25" fmla="*/ 107 h 2857"/>
                          <a:gd name="T26" fmla="*/ 548 w 4384"/>
                          <a:gd name="T27" fmla="*/ 91 h 2857"/>
                          <a:gd name="T28" fmla="*/ 368 w 4384"/>
                          <a:gd name="T29" fmla="*/ 0 h 2857"/>
                          <a:gd name="T30" fmla="*/ 338 w 4384"/>
                          <a:gd name="T31" fmla="*/ 18 h 2857"/>
                          <a:gd name="T32" fmla="*/ 308 w 4384"/>
                          <a:gd name="T33" fmla="*/ 37 h 2857"/>
                          <a:gd name="T34" fmla="*/ 285 w 4384"/>
                          <a:gd name="T35" fmla="*/ 52 h 2857"/>
                          <a:gd name="T36" fmla="*/ 261 w 4384"/>
                          <a:gd name="T37" fmla="*/ 72 h 2857"/>
                          <a:gd name="T38" fmla="*/ 236 w 4384"/>
                          <a:gd name="T39" fmla="*/ 92 h 2857"/>
                          <a:gd name="T40" fmla="*/ 210 w 4384"/>
                          <a:gd name="T41" fmla="*/ 114 h 2857"/>
                          <a:gd name="T42" fmla="*/ 171 w 4384"/>
                          <a:gd name="T43" fmla="*/ 138 h 2857"/>
                          <a:gd name="T44" fmla="*/ 136 w 4384"/>
                          <a:gd name="T45" fmla="*/ 160 h 2857"/>
                          <a:gd name="T46" fmla="*/ 103 w 4384"/>
                          <a:gd name="T47" fmla="*/ 179 h 2857"/>
                          <a:gd name="T48" fmla="*/ 67 w 4384"/>
                          <a:gd name="T49" fmla="*/ 204 h 2857"/>
                          <a:gd name="T50" fmla="*/ 35 w 4384"/>
                          <a:gd name="T51" fmla="*/ 228 h 2857"/>
                          <a:gd name="T52" fmla="*/ 0 w 4384"/>
                          <a:gd name="T53" fmla="*/ 257 h 2857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60000 65536"/>
                          <a:gd name="T73" fmla="*/ 0 60000 65536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</a:gdLst>
                        <a:ahLst/>
                        <a:cxnLst>
                          <a:cxn ang="T54">
                            <a:pos x="T0" y="T1"/>
                          </a:cxn>
                          <a:cxn ang="T55">
                            <a:pos x="T2" y="T3"/>
                          </a:cxn>
                          <a:cxn ang="T56">
                            <a:pos x="T4" y="T5"/>
                          </a:cxn>
                          <a:cxn ang="T57">
                            <a:pos x="T6" y="T7"/>
                          </a:cxn>
                          <a:cxn ang="T58">
                            <a:pos x="T8" y="T9"/>
                          </a:cxn>
                          <a:cxn ang="T59">
                            <a:pos x="T10" y="T11"/>
                          </a:cxn>
                          <a:cxn ang="T60">
                            <a:pos x="T12" y="T13"/>
                          </a:cxn>
                          <a:cxn ang="T61">
                            <a:pos x="T14" y="T15"/>
                          </a:cxn>
                          <a:cxn ang="T62">
                            <a:pos x="T16" y="T17"/>
                          </a:cxn>
                          <a:cxn ang="T63">
                            <a:pos x="T18" y="T19"/>
                          </a:cxn>
                          <a:cxn ang="T64">
                            <a:pos x="T20" y="T21"/>
                          </a:cxn>
                          <a:cxn ang="T65">
                            <a:pos x="T22" y="T23"/>
                          </a:cxn>
                          <a:cxn ang="T66">
                            <a:pos x="T24" y="T25"/>
                          </a:cxn>
                          <a:cxn ang="T67">
                            <a:pos x="T26" y="T27"/>
                          </a:cxn>
                          <a:cxn ang="T68">
                            <a:pos x="T28" y="T29"/>
                          </a:cxn>
                          <a:cxn ang="T69">
                            <a:pos x="T30" y="T31"/>
                          </a:cxn>
                          <a:cxn ang="T70">
                            <a:pos x="T32" y="T33"/>
                          </a:cxn>
                          <a:cxn ang="T71">
                            <a:pos x="T34" y="T35"/>
                          </a:cxn>
                          <a:cxn ang="T72">
                            <a:pos x="T36" y="T37"/>
                          </a:cxn>
                          <a:cxn ang="T73">
                            <a:pos x="T38" y="T39"/>
                          </a:cxn>
                          <a:cxn ang="T74">
                            <a:pos x="T40" y="T41"/>
                          </a:cxn>
                          <a:cxn ang="T75">
                            <a:pos x="T42" y="T43"/>
                          </a:cxn>
                          <a:cxn ang="T76">
                            <a:pos x="T44" y="T45"/>
                          </a:cxn>
                          <a:cxn ang="T77">
                            <a:pos x="T46" y="T47"/>
                          </a:cxn>
                          <a:cxn ang="T78">
                            <a:pos x="T48" y="T49"/>
                          </a:cxn>
                          <a:cxn ang="T79">
                            <a:pos x="T50" y="T51"/>
                          </a:cxn>
                          <a:cxn ang="T80">
                            <a:pos x="T52" y="T53"/>
                          </a:cxn>
                        </a:cxnLst>
                        <a:rect l="0" t="0" r="r" b="b"/>
                        <a:pathLst>
                          <a:path w="4384" h="2857">
                            <a:moveTo>
                              <a:pt x="0" y="2050"/>
                            </a:moveTo>
                            <a:lnTo>
                              <a:pt x="1608" y="2857"/>
                            </a:lnTo>
                            <a:lnTo>
                              <a:pt x="1863" y="2620"/>
                            </a:lnTo>
                            <a:lnTo>
                              <a:pt x="2103" y="2399"/>
                            </a:lnTo>
                            <a:lnTo>
                              <a:pt x="2334" y="2198"/>
                            </a:lnTo>
                            <a:lnTo>
                              <a:pt x="2595" y="1984"/>
                            </a:lnTo>
                            <a:lnTo>
                              <a:pt x="2786" y="1831"/>
                            </a:lnTo>
                            <a:lnTo>
                              <a:pt x="3055" y="1638"/>
                            </a:lnTo>
                            <a:lnTo>
                              <a:pt x="3334" y="1436"/>
                            </a:lnTo>
                            <a:lnTo>
                              <a:pt x="3565" y="1263"/>
                            </a:lnTo>
                            <a:lnTo>
                              <a:pt x="3776" y="1120"/>
                            </a:lnTo>
                            <a:lnTo>
                              <a:pt x="3980" y="984"/>
                            </a:lnTo>
                            <a:lnTo>
                              <a:pt x="4181" y="849"/>
                            </a:lnTo>
                            <a:lnTo>
                              <a:pt x="4384" y="723"/>
                            </a:lnTo>
                            <a:lnTo>
                              <a:pt x="2938" y="0"/>
                            </a:lnTo>
                            <a:lnTo>
                              <a:pt x="2700" y="137"/>
                            </a:lnTo>
                            <a:lnTo>
                              <a:pt x="2459" y="291"/>
                            </a:lnTo>
                            <a:lnTo>
                              <a:pt x="2276" y="416"/>
                            </a:lnTo>
                            <a:lnTo>
                              <a:pt x="2085" y="570"/>
                            </a:lnTo>
                            <a:lnTo>
                              <a:pt x="1881" y="733"/>
                            </a:lnTo>
                            <a:lnTo>
                              <a:pt x="1680" y="906"/>
                            </a:lnTo>
                            <a:lnTo>
                              <a:pt x="1363" y="1100"/>
                            </a:lnTo>
                            <a:lnTo>
                              <a:pt x="1084" y="1273"/>
                            </a:lnTo>
                            <a:lnTo>
                              <a:pt x="823" y="1426"/>
                            </a:lnTo>
                            <a:lnTo>
                              <a:pt x="534" y="1630"/>
                            </a:lnTo>
                            <a:lnTo>
                              <a:pt x="275" y="1821"/>
                            </a:lnTo>
                            <a:lnTo>
                              <a:pt x="0" y="2050"/>
                            </a:lnTo>
                            <a:close/>
                          </a:path>
                        </a:pathLst>
                      </a:custGeom>
                      <a:solidFill>
                        <a:srgbClr val="DFFFFF"/>
                      </a:solidFill>
                      <a:ln w="1270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1851" name="Freeform 241">
                        <a:extLst>
                          <a:ext uri="{FF2B5EF4-FFF2-40B4-BE49-F238E27FC236}">
                            <a16:creationId xmlns:a16="http://schemas.microsoft.com/office/drawing/2014/main" id="{DB4AD667-7DF4-3793-6BCF-D30B31CA5F1D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783" y="1809"/>
                        <a:ext cx="2192" cy="1429"/>
                      </a:xfrm>
                      <a:custGeom>
                        <a:avLst/>
                        <a:gdLst>
                          <a:gd name="T0" fmla="*/ 0 w 4384"/>
                          <a:gd name="T1" fmla="*/ 257 h 2857"/>
                          <a:gd name="T2" fmla="*/ 201 w 4384"/>
                          <a:gd name="T3" fmla="*/ 358 h 2857"/>
                          <a:gd name="T4" fmla="*/ 233 w 4384"/>
                          <a:gd name="T5" fmla="*/ 328 h 2857"/>
                          <a:gd name="T6" fmla="*/ 263 w 4384"/>
                          <a:gd name="T7" fmla="*/ 300 h 2857"/>
                          <a:gd name="T8" fmla="*/ 292 w 4384"/>
                          <a:gd name="T9" fmla="*/ 275 h 2857"/>
                          <a:gd name="T10" fmla="*/ 325 w 4384"/>
                          <a:gd name="T11" fmla="*/ 249 h 2857"/>
                          <a:gd name="T12" fmla="*/ 349 w 4384"/>
                          <a:gd name="T13" fmla="*/ 229 h 2857"/>
                          <a:gd name="T14" fmla="*/ 382 w 4384"/>
                          <a:gd name="T15" fmla="*/ 205 h 2857"/>
                          <a:gd name="T16" fmla="*/ 417 w 4384"/>
                          <a:gd name="T17" fmla="*/ 180 h 2857"/>
                          <a:gd name="T18" fmla="*/ 446 w 4384"/>
                          <a:gd name="T19" fmla="*/ 158 h 2857"/>
                          <a:gd name="T20" fmla="*/ 472 w 4384"/>
                          <a:gd name="T21" fmla="*/ 140 h 2857"/>
                          <a:gd name="T22" fmla="*/ 498 w 4384"/>
                          <a:gd name="T23" fmla="*/ 123 h 2857"/>
                          <a:gd name="T24" fmla="*/ 523 w 4384"/>
                          <a:gd name="T25" fmla="*/ 107 h 2857"/>
                          <a:gd name="T26" fmla="*/ 548 w 4384"/>
                          <a:gd name="T27" fmla="*/ 91 h 2857"/>
                          <a:gd name="T28" fmla="*/ 368 w 4384"/>
                          <a:gd name="T29" fmla="*/ 0 h 2857"/>
                          <a:gd name="T30" fmla="*/ 338 w 4384"/>
                          <a:gd name="T31" fmla="*/ 18 h 2857"/>
                          <a:gd name="T32" fmla="*/ 308 w 4384"/>
                          <a:gd name="T33" fmla="*/ 37 h 2857"/>
                          <a:gd name="T34" fmla="*/ 285 w 4384"/>
                          <a:gd name="T35" fmla="*/ 53 h 2857"/>
                          <a:gd name="T36" fmla="*/ 261 w 4384"/>
                          <a:gd name="T37" fmla="*/ 72 h 2857"/>
                          <a:gd name="T38" fmla="*/ 236 w 4384"/>
                          <a:gd name="T39" fmla="*/ 92 h 2857"/>
                          <a:gd name="T40" fmla="*/ 210 w 4384"/>
                          <a:gd name="T41" fmla="*/ 114 h 2857"/>
                          <a:gd name="T42" fmla="*/ 171 w 4384"/>
                          <a:gd name="T43" fmla="*/ 138 h 2857"/>
                          <a:gd name="T44" fmla="*/ 136 w 4384"/>
                          <a:gd name="T45" fmla="*/ 160 h 2857"/>
                          <a:gd name="T46" fmla="*/ 103 w 4384"/>
                          <a:gd name="T47" fmla="*/ 179 h 2857"/>
                          <a:gd name="T48" fmla="*/ 67 w 4384"/>
                          <a:gd name="T49" fmla="*/ 204 h 2857"/>
                          <a:gd name="T50" fmla="*/ 35 w 4384"/>
                          <a:gd name="T51" fmla="*/ 228 h 2857"/>
                          <a:gd name="T52" fmla="*/ 0 w 4384"/>
                          <a:gd name="T53" fmla="*/ 257 h 2857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60000 65536"/>
                          <a:gd name="T73" fmla="*/ 0 60000 65536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</a:gdLst>
                        <a:ahLst/>
                        <a:cxnLst>
                          <a:cxn ang="T54">
                            <a:pos x="T0" y="T1"/>
                          </a:cxn>
                          <a:cxn ang="T55">
                            <a:pos x="T2" y="T3"/>
                          </a:cxn>
                          <a:cxn ang="T56">
                            <a:pos x="T4" y="T5"/>
                          </a:cxn>
                          <a:cxn ang="T57">
                            <a:pos x="T6" y="T7"/>
                          </a:cxn>
                          <a:cxn ang="T58">
                            <a:pos x="T8" y="T9"/>
                          </a:cxn>
                          <a:cxn ang="T59">
                            <a:pos x="T10" y="T11"/>
                          </a:cxn>
                          <a:cxn ang="T60">
                            <a:pos x="T12" y="T13"/>
                          </a:cxn>
                          <a:cxn ang="T61">
                            <a:pos x="T14" y="T15"/>
                          </a:cxn>
                          <a:cxn ang="T62">
                            <a:pos x="T16" y="T17"/>
                          </a:cxn>
                          <a:cxn ang="T63">
                            <a:pos x="T18" y="T19"/>
                          </a:cxn>
                          <a:cxn ang="T64">
                            <a:pos x="T20" y="T21"/>
                          </a:cxn>
                          <a:cxn ang="T65">
                            <a:pos x="T22" y="T23"/>
                          </a:cxn>
                          <a:cxn ang="T66">
                            <a:pos x="T24" y="T25"/>
                          </a:cxn>
                          <a:cxn ang="T67">
                            <a:pos x="T26" y="T27"/>
                          </a:cxn>
                          <a:cxn ang="T68">
                            <a:pos x="T28" y="T29"/>
                          </a:cxn>
                          <a:cxn ang="T69">
                            <a:pos x="T30" y="T31"/>
                          </a:cxn>
                          <a:cxn ang="T70">
                            <a:pos x="T32" y="T33"/>
                          </a:cxn>
                          <a:cxn ang="T71">
                            <a:pos x="T34" y="T35"/>
                          </a:cxn>
                          <a:cxn ang="T72">
                            <a:pos x="T36" y="T37"/>
                          </a:cxn>
                          <a:cxn ang="T73">
                            <a:pos x="T38" y="T39"/>
                          </a:cxn>
                          <a:cxn ang="T74">
                            <a:pos x="T40" y="T41"/>
                          </a:cxn>
                          <a:cxn ang="T75">
                            <a:pos x="T42" y="T43"/>
                          </a:cxn>
                          <a:cxn ang="T76">
                            <a:pos x="T44" y="T45"/>
                          </a:cxn>
                          <a:cxn ang="T77">
                            <a:pos x="T46" y="T47"/>
                          </a:cxn>
                          <a:cxn ang="T78">
                            <a:pos x="T48" y="T49"/>
                          </a:cxn>
                          <a:cxn ang="T79">
                            <a:pos x="T50" y="T51"/>
                          </a:cxn>
                          <a:cxn ang="T80">
                            <a:pos x="T52" y="T53"/>
                          </a:cxn>
                        </a:cxnLst>
                        <a:rect l="0" t="0" r="r" b="b"/>
                        <a:pathLst>
                          <a:path w="4384" h="2857">
                            <a:moveTo>
                              <a:pt x="0" y="2052"/>
                            </a:moveTo>
                            <a:lnTo>
                              <a:pt x="1608" y="2857"/>
                            </a:lnTo>
                            <a:lnTo>
                              <a:pt x="1863" y="2622"/>
                            </a:lnTo>
                            <a:lnTo>
                              <a:pt x="2103" y="2399"/>
                            </a:lnTo>
                            <a:lnTo>
                              <a:pt x="2334" y="2198"/>
                            </a:lnTo>
                            <a:lnTo>
                              <a:pt x="2595" y="1987"/>
                            </a:lnTo>
                            <a:lnTo>
                              <a:pt x="2786" y="1831"/>
                            </a:lnTo>
                            <a:lnTo>
                              <a:pt x="3055" y="1640"/>
                            </a:lnTo>
                            <a:lnTo>
                              <a:pt x="3334" y="1437"/>
                            </a:lnTo>
                            <a:lnTo>
                              <a:pt x="3565" y="1263"/>
                            </a:lnTo>
                            <a:lnTo>
                              <a:pt x="3776" y="1120"/>
                            </a:lnTo>
                            <a:lnTo>
                              <a:pt x="3980" y="984"/>
                            </a:lnTo>
                            <a:lnTo>
                              <a:pt x="4181" y="851"/>
                            </a:lnTo>
                            <a:lnTo>
                              <a:pt x="4384" y="723"/>
                            </a:lnTo>
                            <a:lnTo>
                              <a:pt x="2938" y="0"/>
                            </a:lnTo>
                            <a:lnTo>
                              <a:pt x="2700" y="138"/>
                            </a:lnTo>
                            <a:lnTo>
                              <a:pt x="2459" y="291"/>
                            </a:lnTo>
                            <a:lnTo>
                              <a:pt x="2276" y="417"/>
                            </a:lnTo>
                            <a:lnTo>
                              <a:pt x="2085" y="572"/>
                            </a:lnTo>
                            <a:lnTo>
                              <a:pt x="1881" y="735"/>
                            </a:lnTo>
                            <a:lnTo>
                              <a:pt x="1680" y="909"/>
                            </a:lnTo>
                            <a:lnTo>
                              <a:pt x="1363" y="1100"/>
                            </a:lnTo>
                            <a:lnTo>
                              <a:pt x="1084" y="1273"/>
                            </a:lnTo>
                            <a:lnTo>
                              <a:pt x="823" y="1427"/>
                            </a:lnTo>
                            <a:lnTo>
                              <a:pt x="534" y="1630"/>
                            </a:lnTo>
                            <a:lnTo>
                              <a:pt x="275" y="1823"/>
                            </a:lnTo>
                            <a:lnTo>
                              <a:pt x="0" y="2052"/>
                            </a:lnTo>
                            <a:close/>
                          </a:path>
                        </a:pathLst>
                      </a:custGeom>
                      <a:solidFill>
                        <a:srgbClr val="7FFFDF"/>
                      </a:solidFill>
                      <a:ln w="1270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1852" name="Freeform 242">
                        <a:extLst>
                          <a:ext uri="{FF2B5EF4-FFF2-40B4-BE49-F238E27FC236}">
                            <a16:creationId xmlns:a16="http://schemas.microsoft.com/office/drawing/2014/main" id="{63FBE4CF-C52A-AC88-C439-E02395013142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783" y="1770"/>
                        <a:ext cx="2192" cy="1429"/>
                      </a:xfrm>
                      <a:custGeom>
                        <a:avLst/>
                        <a:gdLst>
                          <a:gd name="T0" fmla="*/ 0 w 4384"/>
                          <a:gd name="T1" fmla="*/ 257 h 2857"/>
                          <a:gd name="T2" fmla="*/ 201 w 4384"/>
                          <a:gd name="T3" fmla="*/ 358 h 2857"/>
                          <a:gd name="T4" fmla="*/ 233 w 4384"/>
                          <a:gd name="T5" fmla="*/ 328 h 2857"/>
                          <a:gd name="T6" fmla="*/ 263 w 4384"/>
                          <a:gd name="T7" fmla="*/ 300 h 2857"/>
                          <a:gd name="T8" fmla="*/ 292 w 4384"/>
                          <a:gd name="T9" fmla="*/ 275 h 2857"/>
                          <a:gd name="T10" fmla="*/ 325 w 4384"/>
                          <a:gd name="T11" fmla="*/ 249 h 2857"/>
                          <a:gd name="T12" fmla="*/ 349 w 4384"/>
                          <a:gd name="T13" fmla="*/ 230 h 2857"/>
                          <a:gd name="T14" fmla="*/ 382 w 4384"/>
                          <a:gd name="T15" fmla="*/ 205 h 2857"/>
                          <a:gd name="T16" fmla="*/ 417 w 4384"/>
                          <a:gd name="T17" fmla="*/ 180 h 2857"/>
                          <a:gd name="T18" fmla="*/ 446 w 4384"/>
                          <a:gd name="T19" fmla="*/ 159 h 2857"/>
                          <a:gd name="T20" fmla="*/ 472 w 4384"/>
                          <a:gd name="T21" fmla="*/ 140 h 2857"/>
                          <a:gd name="T22" fmla="*/ 498 w 4384"/>
                          <a:gd name="T23" fmla="*/ 124 h 2857"/>
                          <a:gd name="T24" fmla="*/ 523 w 4384"/>
                          <a:gd name="T25" fmla="*/ 107 h 2857"/>
                          <a:gd name="T26" fmla="*/ 548 w 4384"/>
                          <a:gd name="T27" fmla="*/ 91 h 2857"/>
                          <a:gd name="T28" fmla="*/ 368 w 4384"/>
                          <a:gd name="T29" fmla="*/ 0 h 2857"/>
                          <a:gd name="T30" fmla="*/ 338 w 4384"/>
                          <a:gd name="T31" fmla="*/ 18 h 2857"/>
                          <a:gd name="T32" fmla="*/ 308 w 4384"/>
                          <a:gd name="T33" fmla="*/ 37 h 2857"/>
                          <a:gd name="T34" fmla="*/ 285 w 4384"/>
                          <a:gd name="T35" fmla="*/ 53 h 2857"/>
                          <a:gd name="T36" fmla="*/ 261 w 4384"/>
                          <a:gd name="T37" fmla="*/ 72 h 2857"/>
                          <a:gd name="T38" fmla="*/ 236 w 4384"/>
                          <a:gd name="T39" fmla="*/ 92 h 2857"/>
                          <a:gd name="T40" fmla="*/ 210 w 4384"/>
                          <a:gd name="T41" fmla="*/ 114 h 2857"/>
                          <a:gd name="T42" fmla="*/ 171 w 4384"/>
                          <a:gd name="T43" fmla="*/ 138 h 2857"/>
                          <a:gd name="T44" fmla="*/ 136 w 4384"/>
                          <a:gd name="T45" fmla="*/ 160 h 2857"/>
                          <a:gd name="T46" fmla="*/ 103 w 4384"/>
                          <a:gd name="T47" fmla="*/ 179 h 2857"/>
                          <a:gd name="T48" fmla="*/ 67 w 4384"/>
                          <a:gd name="T49" fmla="*/ 204 h 2857"/>
                          <a:gd name="T50" fmla="*/ 35 w 4384"/>
                          <a:gd name="T51" fmla="*/ 228 h 2857"/>
                          <a:gd name="T52" fmla="*/ 0 w 4384"/>
                          <a:gd name="T53" fmla="*/ 257 h 2857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60000 65536"/>
                          <a:gd name="T73" fmla="*/ 0 60000 65536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</a:gdLst>
                        <a:ahLst/>
                        <a:cxnLst>
                          <a:cxn ang="T54">
                            <a:pos x="T0" y="T1"/>
                          </a:cxn>
                          <a:cxn ang="T55">
                            <a:pos x="T2" y="T3"/>
                          </a:cxn>
                          <a:cxn ang="T56">
                            <a:pos x="T4" y="T5"/>
                          </a:cxn>
                          <a:cxn ang="T57">
                            <a:pos x="T6" y="T7"/>
                          </a:cxn>
                          <a:cxn ang="T58">
                            <a:pos x="T8" y="T9"/>
                          </a:cxn>
                          <a:cxn ang="T59">
                            <a:pos x="T10" y="T11"/>
                          </a:cxn>
                          <a:cxn ang="T60">
                            <a:pos x="T12" y="T13"/>
                          </a:cxn>
                          <a:cxn ang="T61">
                            <a:pos x="T14" y="T15"/>
                          </a:cxn>
                          <a:cxn ang="T62">
                            <a:pos x="T16" y="T17"/>
                          </a:cxn>
                          <a:cxn ang="T63">
                            <a:pos x="T18" y="T19"/>
                          </a:cxn>
                          <a:cxn ang="T64">
                            <a:pos x="T20" y="T21"/>
                          </a:cxn>
                          <a:cxn ang="T65">
                            <a:pos x="T22" y="T23"/>
                          </a:cxn>
                          <a:cxn ang="T66">
                            <a:pos x="T24" y="T25"/>
                          </a:cxn>
                          <a:cxn ang="T67">
                            <a:pos x="T26" y="T27"/>
                          </a:cxn>
                          <a:cxn ang="T68">
                            <a:pos x="T28" y="T29"/>
                          </a:cxn>
                          <a:cxn ang="T69">
                            <a:pos x="T30" y="T31"/>
                          </a:cxn>
                          <a:cxn ang="T70">
                            <a:pos x="T32" y="T33"/>
                          </a:cxn>
                          <a:cxn ang="T71">
                            <a:pos x="T34" y="T35"/>
                          </a:cxn>
                          <a:cxn ang="T72">
                            <a:pos x="T36" y="T37"/>
                          </a:cxn>
                          <a:cxn ang="T73">
                            <a:pos x="T38" y="T39"/>
                          </a:cxn>
                          <a:cxn ang="T74">
                            <a:pos x="T40" y="T41"/>
                          </a:cxn>
                          <a:cxn ang="T75">
                            <a:pos x="T42" y="T43"/>
                          </a:cxn>
                          <a:cxn ang="T76">
                            <a:pos x="T44" y="T45"/>
                          </a:cxn>
                          <a:cxn ang="T77">
                            <a:pos x="T46" y="T47"/>
                          </a:cxn>
                          <a:cxn ang="T78">
                            <a:pos x="T48" y="T49"/>
                          </a:cxn>
                          <a:cxn ang="T79">
                            <a:pos x="T50" y="T51"/>
                          </a:cxn>
                          <a:cxn ang="T80">
                            <a:pos x="T52" y="T53"/>
                          </a:cxn>
                        </a:cxnLst>
                        <a:rect l="0" t="0" r="r" b="b"/>
                        <a:pathLst>
                          <a:path w="4384" h="2857">
                            <a:moveTo>
                              <a:pt x="0" y="2052"/>
                            </a:moveTo>
                            <a:lnTo>
                              <a:pt x="1608" y="2857"/>
                            </a:lnTo>
                            <a:lnTo>
                              <a:pt x="1863" y="2622"/>
                            </a:lnTo>
                            <a:lnTo>
                              <a:pt x="2103" y="2400"/>
                            </a:lnTo>
                            <a:lnTo>
                              <a:pt x="2334" y="2197"/>
                            </a:lnTo>
                            <a:lnTo>
                              <a:pt x="2595" y="1986"/>
                            </a:lnTo>
                            <a:lnTo>
                              <a:pt x="2786" y="1833"/>
                            </a:lnTo>
                            <a:lnTo>
                              <a:pt x="3055" y="1639"/>
                            </a:lnTo>
                            <a:lnTo>
                              <a:pt x="3334" y="1438"/>
                            </a:lnTo>
                            <a:lnTo>
                              <a:pt x="3565" y="1265"/>
                            </a:lnTo>
                            <a:lnTo>
                              <a:pt x="3776" y="1119"/>
                            </a:lnTo>
                            <a:lnTo>
                              <a:pt x="3980" y="986"/>
                            </a:lnTo>
                            <a:lnTo>
                              <a:pt x="4181" y="850"/>
                            </a:lnTo>
                            <a:lnTo>
                              <a:pt x="4384" y="723"/>
                            </a:lnTo>
                            <a:lnTo>
                              <a:pt x="2938" y="0"/>
                            </a:lnTo>
                            <a:lnTo>
                              <a:pt x="2700" y="139"/>
                            </a:lnTo>
                            <a:lnTo>
                              <a:pt x="2459" y="292"/>
                            </a:lnTo>
                            <a:lnTo>
                              <a:pt x="2276" y="418"/>
                            </a:lnTo>
                            <a:lnTo>
                              <a:pt x="2085" y="571"/>
                            </a:lnTo>
                            <a:lnTo>
                              <a:pt x="1881" y="735"/>
                            </a:lnTo>
                            <a:lnTo>
                              <a:pt x="1680" y="908"/>
                            </a:lnTo>
                            <a:lnTo>
                              <a:pt x="1363" y="1101"/>
                            </a:lnTo>
                            <a:lnTo>
                              <a:pt x="1084" y="1275"/>
                            </a:lnTo>
                            <a:lnTo>
                              <a:pt x="823" y="1428"/>
                            </a:lnTo>
                            <a:lnTo>
                              <a:pt x="534" y="1629"/>
                            </a:lnTo>
                            <a:lnTo>
                              <a:pt x="275" y="1823"/>
                            </a:lnTo>
                            <a:lnTo>
                              <a:pt x="0" y="2052"/>
                            </a:lnTo>
                            <a:close/>
                          </a:path>
                        </a:pathLst>
                      </a:custGeom>
                      <a:solidFill>
                        <a:srgbClr val="DFFFFF"/>
                      </a:solidFill>
                      <a:ln w="1270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1853" name="Freeform 243">
                        <a:extLst>
                          <a:ext uri="{FF2B5EF4-FFF2-40B4-BE49-F238E27FC236}">
                            <a16:creationId xmlns:a16="http://schemas.microsoft.com/office/drawing/2014/main" id="{A82053E9-520C-9AA3-B6A3-E116C451260A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783" y="1732"/>
                        <a:ext cx="2192" cy="1429"/>
                      </a:xfrm>
                      <a:custGeom>
                        <a:avLst/>
                        <a:gdLst>
                          <a:gd name="T0" fmla="*/ 0 w 4384"/>
                          <a:gd name="T1" fmla="*/ 257 h 2857"/>
                          <a:gd name="T2" fmla="*/ 201 w 4384"/>
                          <a:gd name="T3" fmla="*/ 358 h 2857"/>
                          <a:gd name="T4" fmla="*/ 233 w 4384"/>
                          <a:gd name="T5" fmla="*/ 328 h 2857"/>
                          <a:gd name="T6" fmla="*/ 263 w 4384"/>
                          <a:gd name="T7" fmla="*/ 300 h 2857"/>
                          <a:gd name="T8" fmla="*/ 292 w 4384"/>
                          <a:gd name="T9" fmla="*/ 275 h 2857"/>
                          <a:gd name="T10" fmla="*/ 325 w 4384"/>
                          <a:gd name="T11" fmla="*/ 248 h 2857"/>
                          <a:gd name="T12" fmla="*/ 349 w 4384"/>
                          <a:gd name="T13" fmla="*/ 229 h 2857"/>
                          <a:gd name="T14" fmla="*/ 382 w 4384"/>
                          <a:gd name="T15" fmla="*/ 205 h 2857"/>
                          <a:gd name="T16" fmla="*/ 417 w 4384"/>
                          <a:gd name="T17" fmla="*/ 180 h 2857"/>
                          <a:gd name="T18" fmla="*/ 446 w 4384"/>
                          <a:gd name="T19" fmla="*/ 158 h 2857"/>
                          <a:gd name="T20" fmla="*/ 472 w 4384"/>
                          <a:gd name="T21" fmla="*/ 140 h 2857"/>
                          <a:gd name="T22" fmla="*/ 498 w 4384"/>
                          <a:gd name="T23" fmla="*/ 123 h 2857"/>
                          <a:gd name="T24" fmla="*/ 523 w 4384"/>
                          <a:gd name="T25" fmla="*/ 107 h 2857"/>
                          <a:gd name="T26" fmla="*/ 548 w 4384"/>
                          <a:gd name="T27" fmla="*/ 91 h 2857"/>
                          <a:gd name="T28" fmla="*/ 368 w 4384"/>
                          <a:gd name="T29" fmla="*/ 0 h 2857"/>
                          <a:gd name="T30" fmla="*/ 338 w 4384"/>
                          <a:gd name="T31" fmla="*/ 18 h 2857"/>
                          <a:gd name="T32" fmla="*/ 308 w 4384"/>
                          <a:gd name="T33" fmla="*/ 37 h 2857"/>
                          <a:gd name="T34" fmla="*/ 285 w 4384"/>
                          <a:gd name="T35" fmla="*/ 52 h 2857"/>
                          <a:gd name="T36" fmla="*/ 261 w 4384"/>
                          <a:gd name="T37" fmla="*/ 72 h 2857"/>
                          <a:gd name="T38" fmla="*/ 236 w 4384"/>
                          <a:gd name="T39" fmla="*/ 92 h 2857"/>
                          <a:gd name="T40" fmla="*/ 210 w 4384"/>
                          <a:gd name="T41" fmla="*/ 114 h 2857"/>
                          <a:gd name="T42" fmla="*/ 171 w 4384"/>
                          <a:gd name="T43" fmla="*/ 138 h 2857"/>
                          <a:gd name="T44" fmla="*/ 136 w 4384"/>
                          <a:gd name="T45" fmla="*/ 160 h 2857"/>
                          <a:gd name="T46" fmla="*/ 103 w 4384"/>
                          <a:gd name="T47" fmla="*/ 179 h 2857"/>
                          <a:gd name="T48" fmla="*/ 67 w 4384"/>
                          <a:gd name="T49" fmla="*/ 204 h 2857"/>
                          <a:gd name="T50" fmla="*/ 35 w 4384"/>
                          <a:gd name="T51" fmla="*/ 228 h 2857"/>
                          <a:gd name="T52" fmla="*/ 0 w 4384"/>
                          <a:gd name="T53" fmla="*/ 257 h 2857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60000 65536"/>
                          <a:gd name="T73" fmla="*/ 0 60000 65536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</a:gdLst>
                        <a:ahLst/>
                        <a:cxnLst>
                          <a:cxn ang="T54">
                            <a:pos x="T0" y="T1"/>
                          </a:cxn>
                          <a:cxn ang="T55">
                            <a:pos x="T2" y="T3"/>
                          </a:cxn>
                          <a:cxn ang="T56">
                            <a:pos x="T4" y="T5"/>
                          </a:cxn>
                          <a:cxn ang="T57">
                            <a:pos x="T6" y="T7"/>
                          </a:cxn>
                          <a:cxn ang="T58">
                            <a:pos x="T8" y="T9"/>
                          </a:cxn>
                          <a:cxn ang="T59">
                            <a:pos x="T10" y="T11"/>
                          </a:cxn>
                          <a:cxn ang="T60">
                            <a:pos x="T12" y="T13"/>
                          </a:cxn>
                          <a:cxn ang="T61">
                            <a:pos x="T14" y="T15"/>
                          </a:cxn>
                          <a:cxn ang="T62">
                            <a:pos x="T16" y="T17"/>
                          </a:cxn>
                          <a:cxn ang="T63">
                            <a:pos x="T18" y="T19"/>
                          </a:cxn>
                          <a:cxn ang="T64">
                            <a:pos x="T20" y="T21"/>
                          </a:cxn>
                          <a:cxn ang="T65">
                            <a:pos x="T22" y="T23"/>
                          </a:cxn>
                          <a:cxn ang="T66">
                            <a:pos x="T24" y="T25"/>
                          </a:cxn>
                          <a:cxn ang="T67">
                            <a:pos x="T26" y="T27"/>
                          </a:cxn>
                          <a:cxn ang="T68">
                            <a:pos x="T28" y="T29"/>
                          </a:cxn>
                          <a:cxn ang="T69">
                            <a:pos x="T30" y="T31"/>
                          </a:cxn>
                          <a:cxn ang="T70">
                            <a:pos x="T32" y="T33"/>
                          </a:cxn>
                          <a:cxn ang="T71">
                            <a:pos x="T34" y="T35"/>
                          </a:cxn>
                          <a:cxn ang="T72">
                            <a:pos x="T36" y="T37"/>
                          </a:cxn>
                          <a:cxn ang="T73">
                            <a:pos x="T38" y="T39"/>
                          </a:cxn>
                          <a:cxn ang="T74">
                            <a:pos x="T40" y="T41"/>
                          </a:cxn>
                          <a:cxn ang="T75">
                            <a:pos x="T42" y="T43"/>
                          </a:cxn>
                          <a:cxn ang="T76">
                            <a:pos x="T44" y="T45"/>
                          </a:cxn>
                          <a:cxn ang="T77">
                            <a:pos x="T46" y="T47"/>
                          </a:cxn>
                          <a:cxn ang="T78">
                            <a:pos x="T48" y="T49"/>
                          </a:cxn>
                          <a:cxn ang="T79">
                            <a:pos x="T50" y="T51"/>
                          </a:cxn>
                          <a:cxn ang="T80">
                            <a:pos x="T52" y="T53"/>
                          </a:cxn>
                        </a:cxnLst>
                        <a:rect l="0" t="0" r="r" b="b"/>
                        <a:pathLst>
                          <a:path w="4384" h="2857">
                            <a:moveTo>
                              <a:pt x="0" y="2050"/>
                            </a:moveTo>
                            <a:lnTo>
                              <a:pt x="1608" y="2857"/>
                            </a:lnTo>
                            <a:lnTo>
                              <a:pt x="1863" y="2620"/>
                            </a:lnTo>
                            <a:lnTo>
                              <a:pt x="2103" y="2399"/>
                            </a:lnTo>
                            <a:lnTo>
                              <a:pt x="2334" y="2197"/>
                            </a:lnTo>
                            <a:lnTo>
                              <a:pt x="2595" y="1984"/>
                            </a:lnTo>
                            <a:lnTo>
                              <a:pt x="2786" y="1831"/>
                            </a:lnTo>
                            <a:lnTo>
                              <a:pt x="3055" y="1638"/>
                            </a:lnTo>
                            <a:lnTo>
                              <a:pt x="3334" y="1436"/>
                            </a:lnTo>
                            <a:lnTo>
                              <a:pt x="3565" y="1263"/>
                            </a:lnTo>
                            <a:lnTo>
                              <a:pt x="3776" y="1120"/>
                            </a:lnTo>
                            <a:lnTo>
                              <a:pt x="3980" y="984"/>
                            </a:lnTo>
                            <a:lnTo>
                              <a:pt x="4181" y="849"/>
                            </a:lnTo>
                            <a:lnTo>
                              <a:pt x="4384" y="723"/>
                            </a:lnTo>
                            <a:lnTo>
                              <a:pt x="2938" y="0"/>
                            </a:lnTo>
                            <a:lnTo>
                              <a:pt x="2700" y="137"/>
                            </a:lnTo>
                            <a:lnTo>
                              <a:pt x="2459" y="291"/>
                            </a:lnTo>
                            <a:lnTo>
                              <a:pt x="2276" y="416"/>
                            </a:lnTo>
                            <a:lnTo>
                              <a:pt x="2085" y="570"/>
                            </a:lnTo>
                            <a:lnTo>
                              <a:pt x="1881" y="733"/>
                            </a:lnTo>
                            <a:lnTo>
                              <a:pt x="1680" y="906"/>
                            </a:lnTo>
                            <a:lnTo>
                              <a:pt x="1363" y="1100"/>
                            </a:lnTo>
                            <a:lnTo>
                              <a:pt x="1084" y="1273"/>
                            </a:lnTo>
                            <a:lnTo>
                              <a:pt x="823" y="1426"/>
                            </a:lnTo>
                            <a:lnTo>
                              <a:pt x="534" y="1630"/>
                            </a:lnTo>
                            <a:lnTo>
                              <a:pt x="275" y="1821"/>
                            </a:lnTo>
                            <a:lnTo>
                              <a:pt x="0" y="2050"/>
                            </a:lnTo>
                            <a:close/>
                          </a:path>
                        </a:pathLst>
                      </a:custGeom>
                      <a:solidFill>
                        <a:srgbClr val="7FFFDF"/>
                      </a:solidFill>
                      <a:ln w="1270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1854" name="Freeform 244">
                        <a:extLst>
                          <a:ext uri="{FF2B5EF4-FFF2-40B4-BE49-F238E27FC236}">
                            <a16:creationId xmlns:a16="http://schemas.microsoft.com/office/drawing/2014/main" id="{527E908D-2190-C45E-CD7A-C8720F36C258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783" y="1694"/>
                        <a:ext cx="2192" cy="1428"/>
                      </a:xfrm>
                      <a:custGeom>
                        <a:avLst/>
                        <a:gdLst>
                          <a:gd name="T0" fmla="*/ 0 w 4384"/>
                          <a:gd name="T1" fmla="*/ 256 h 2857"/>
                          <a:gd name="T2" fmla="*/ 201 w 4384"/>
                          <a:gd name="T3" fmla="*/ 357 h 2857"/>
                          <a:gd name="T4" fmla="*/ 233 w 4384"/>
                          <a:gd name="T5" fmla="*/ 327 h 2857"/>
                          <a:gd name="T6" fmla="*/ 263 w 4384"/>
                          <a:gd name="T7" fmla="*/ 299 h 2857"/>
                          <a:gd name="T8" fmla="*/ 292 w 4384"/>
                          <a:gd name="T9" fmla="*/ 274 h 2857"/>
                          <a:gd name="T10" fmla="*/ 325 w 4384"/>
                          <a:gd name="T11" fmla="*/ 248 h 2857"/>
                          <a:gd name="T12" fmla="*/ 349 w 4384"/>
                          <a:gd name="T13" fmla="*/ 228 h 2857"/>
                          <a:gd name="T14" fmla="*/ 382 w 4384"/>
                          <a:gd name="T15" fmla="*/ 205 h 2857"/>
                          <a:gd name="T16" fmla="*/ 417 w 4384"/>
                          <a:gd name="T17" fmla="*/ 179 h 2857"/>
                          <a:gd name="T18" fmla="*/ 446 w 4384"/>
                          <a:gd name="T19" fmla="*/ 157 h 2857"/>
                          <a:gd name="T20" fmla="*/ 472 w 4384"/>
                          <a:gd name="T21" fmla="*/ 140 h 2857"/>
                          <a:gd name="T22" fmla="*/ 498 w 4384"/>
                          <a:gd name="T23" fmla="*/ 123 h 2857"/>
                          <a:gd name="T24" fmla="*/ 523 w 4384"/>
                          <a:gd name="T25" fmla="*/ 106 h 2857"/>
                          <a:gd name="T26" fmla="*/ 548 w 4384"/>
                          <a:gd name="T27" fmla="*/ 90 h 2857"/>
                          <a:gd name="T28" fmla="*/ 368 w 4384"/>
                          <a:gd name="T29" fmla="*/ 0 h 2857"/>
                          <a:gd name="T30" fmla="*/ 338 w 4384"/>
                          <a:gd name="T31" fmla="*/ 17 h 2857"/>
                          <a:gd name="T32" fmla="*/ 308 w 4384"/>
                          <a:gd name="T33" fmla="*/ 36 h 2857"/>
                          <a:gd name="T34" fmla="*/ 285 w 4384"/>
                          <a:gd name="T35" fmla="*/ 52 h 2857"/>
                          <a:gd name="T36" fmla="*/ 261 w 4384"/>
                          <a:gd name="T37" fmla="*/ 71 h 2857"/>
                          <a:gd name="T38" fmla="*/ 236 w 4384"/>
                          <a:gd name="T39" fmla="*/ 91 h 2857"/>
                          <a:gd name="T40" fmla="*/ 210 w 4384"/>
                          <a:gd name="T41" fmla="*/ 113 h 2857"/>
                          <a:gd name="T42" fmla="*/ 171 w 4384"/>
                          <a:gd name="T43" fmla="*/ 137 h 2857"/>
                          <a:gd name="T44" fmla="*/ 136 w 4384"/>
                          <a:gd name="T45" fmla="*/ 159 h 2857"/>
                          <a:gd name="T46" fmla="*/ 103 w 4384"/>
                          <a:gd name="T47" fmla="*/ 178 h 2857"/>
                          <a:gd name="T48" fmla="*/ 67 w 4384"/>
                          <a:gd name="T49" fmla="*/ 203 h 2857"/>
                          <a:gd name="T50" fmla="*/ 35 w 4384"/>
                          <a:gd name="T51" fmla="*/ 227 h 2857"/>
                          <a:gd name="T52" fmla="*/ 0 w 4384"/>
                          <a:gd name="T53" fmla="*/ 256 h 2857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60000 65536"/>
                          <a:gd name="T73" fmla="*/ 0 60000 65536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</a:gdLst>
                        <a:ahLst/>
                        <a:cxnLst>
                          <a:cxn ang="T54">
                            <a:pos x="T0" y="T1"/>
                          </a:cxn>
                          <a:cxn ang="T55">
                            <a:pos x="T2" y="T3"/>
                          </a:cxn>
                          <a:cxn ang="T56">
                            <a:pos x="T4" y="T5"/>
                          </a:cxn>
                          <a:cxn ang="T57">
                            <a:pos x="T6" y="T7"/>
                          </a:cxn>
                          <a:cxn ang="T58">
                            <a:pos x="T8" y="T9"/>
                          </a:cxn>
                          <a:cxn ang="T59">
                            <a:pos x="T10" y="T11"/>
                          </a:cxn>
                          <a:cxn ang="T60">
                            <a:pos x="T12" y="T13"/>
                          </a:cxn>
                          <a:cxn ang="T61">
                            <a:pos x="T14" y="T15"/>
                          </a:cxn>
                          <a:cxn ang="T62">
                            <a:pos x="T16" y="T17"/>
                          </a:cxn>
                          <a:cxn ang="T63">
                            <a:pos x="T18" y="T19"/>
                          </a:cxn>
                          <a:cxn ang="T64">
                            <a:pos x="T20" y="T21"/>
                          </a:cxn>
                          <a:cxn ang="T65">
                            <a:pos x="T22" y="T23"/>
                          </a:cxn>
                          <a:cxn ang="T66">
                            <a:pos x="T24" y="T25"/>
                          </a:cxn>
                          <a:cxn ang="T67">
                            <a:pos x="T26" y="T27"/>
                          </a:cxn>
                          <a:cxn ang="T68">
                            <a:pos x="T28" y="T29"/>
                          </a:cxn>
                          <a:cxn ang="T69">
                            <a:pos x="T30" y="T31"/>
                          </a:cxn>
                          <a:cxn ang="T70">
                            <a:pos x="T32" y="T33"/>
                          </a:cxn>
                          <a:cxn ang="T71">
                            <a:pos x="T34" y="T35"/>
                          </a:cxn>
                          <a:cxn ang="T72">
                            <a:pos x="T36" y="T37"/>
                          </a:cxn>
                          <a:cxn ang="T73">
                            <a:pos x="T38" y="T39"/>
                          </a:cxn>
                          <a:cxn ang="T74">
                            <a:pos x="T40" y="T41"/>
                          </a:cxn>
                          <a:cxn ang="T75">
                            <a:pos x="T42" y="T43"/>
                          </a:cxn>
                          <a:cxn ang="T76">
                            <a:pos x="T44" y="T45"/>
                          </a:cxn>
                          <a:cxn ang="T77">
                            <a:pos x="T46" y="T47"/>
                          </a:cxn>
                          <a:cxn ang="T78">
                            <a:pos x="T48" y="T49"/>
                          </a:cxn>
                          <a:cxn ang="T79">
                            <a:pos x="T50" y="T51"/>
                          </a:cxn>
                          <a:cxn ang="T80">
                            <a:pos x="T52" y="T53"/>
                          </a:cxn>
                        </a:cxnLst>
                        <a:rect l="0" t="0" r="r" b="b"/>
                        <a:pathLst>
                          <a:path w="4384" h="2857">
                            <a:moveTo>
                              <a:pt x="0" y="2052"/>
                            </a:moveTo>
                            <a:lnTo>
                              <a:pt x="1608" y="2857"/>
                            </a:lnTo>
                            <a:lnTo>
                              <a:pt x="1863" y="2622"/>
                            </a:lnTo>
                            <a:lnTo>
                              <a:pt x="2103" y="2399"/>
                            </a:lnTo>
                            <a:lnTo>
                              <a:pt x="2334" y="2198"/>
                            </a:lnTo>
                            <a:lnTo>
                              <a:pt x="2595" y="1987"/>
                            </a:lnTo>
                            <a:lnTo>
                              <a:pt x="2786" y="1831"/>
                            </a:lnTo>
                            <a:lnTo>
                              <a:pt x="3055" y="1640"/>
                            </a:lnTo>
                            <a:lnTo>
                              <a:pt x="3334" y="1437"/>
                            </a:lnTo>
                            <a:lnTo>
                              <a:pt x="3565" y="1263"/>
                            </a:lnTo>
                            <a:lnTo>
                              <a:pt x="3776" y="1120"/>
                            </a:lnTo>
                            <a:lnTo>
                              <a:pt x="3980" y="984"/>
                            </a:lnTo>
                            <a:lnTo>
                              <a:pt x="4181" y="851"/>
                            </a:lnTo>
                            <a:lnTo>
                              <a:pt x="4384" y="723"/>
                            </a:lnTo>
                            <a:lnTo>
                              <a:pt x="2938" y="0"/>
                            </a:lnTo>
                            <a:lnTo>
                              <a:pt x="2700" y="138"/>
                            </a:lnTo>
                            <a:lnTo>
                              <a:pt x="2459" y="293"/>
                            </a:lnTo>
                            <a:lnTo>
                              <a:pt x="2276" y="417"/>
                            </a:lnTo>
                            <a:lnTo>
                              <a:pt x="2085" y="572"/>
                            </a:lnTo>
                            <a:lnTo>
                              <a:pt x="1881" y="735"/>
                            </a:lnTo>
                            <a:lnTo>
                              <a:pt x="1680" y="909"/>
                            </a:lnTo>
                            <a:lnTo>
                              <a:pt x="1363" y="1100"/>
                            </a:lnTo>
                            <a:lnTo>
                              <a:pt x="1084" y="1273"/>
                            </a:lnTo>
                            <a:lnTo>
                              <a:pt x="823" y="1429"/>
                            </a:lnTo>
                            <a:lnTo>
                              <a:pt x="534" y="1630"/>
                            </a:lnTo>
                            <a:lnTo>
                              <a:pt x="275" y="1823"/>
                            </a:lnTo>
                            <a:lnTo>
                              <a:pt x="0" y="2052"/>
                            </a:lnTo>
                            <a:close/>
                          </a:path>
                        </a:pathLst>
                      </a:custGeom>
                      <a:solidFill>
                        <a:srgbClr val="DFFFFF"/>
                      </a:solidFill>
                      <a:ln w="1270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1855" name="Freeform 245">
                        <a:extLst>
                          <a:ext uri="{FF2B5EF4-FFF2-40B4-BE49-F238E27FC236}">
                            <a16:creationId xmlns:a16="http://schemas.microsoft.com/office/drawing/2014/main" id="{C8D782E1-D339-3ED8-D2CD-35E7A908DBB5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783" y="1655"/>
                        <a:ext cx="2192" cy="1428"/>
                      </a:xfrm>
                      <a:custGeom>
                        <a:avLst/>
                        <a:gdLst>
                          <a:gd name="T0" fmla="*/ 0 w 4384"/>
                          <a:gd name="T1" fmla="*/ 256 h 2858"/>
                          <a:gd name="T2" fmla="*/ 201 w 4384"/>
                          <a:gd name="T3" fmla="*/ 357 h 2858"/>
                          <a:gd name="T4" fmla="*/ 233 w 4384"/>
                          <a:gd name="T5" fmla="*/ 327 h 2858"/>
                          <a:gd name="T6" fmla="*/ 263 w 4384"/>
                          <a:gd name="T7" fmla="*/ 300 h 2858"/>
                          <a:gd name="T8" fmla="*/ 292 w 4384"/>
                          <a:gd name="T9" fmla="*/ 274 h 2858"/>
                          <a:gd name="T10" fmla="*/ 325 w 4384"/>
                          <a:gd name="T11" fmla="*/ 248 h 2858"/>
                          <a:gd name="T12" fmla="*/ 349 w 4384"/>
                          <a:gd name="T13" fmla="*/ 229 h 2858"/>
                          <a:gd name="T14" fmla="*/ 382 w 4384"/>
                          <a:gd name="T15" fmla="*/ 204 h 2858"/>
                          <a:gd name="T16" fmla="*/ 417 w 4384"/>
                          <a:gd name="T17" fmla="*/ 179 h 2858"/>
                          <a:gd name="T18" fmla="*/ 446 w 4384"/>
                          <a:gd name="T19" fmla="*/ 158 h 2858"/>
                          <a:gd name="T20" fmla="*/ 472 w 4384"/>
                          <a:gd name="T21" fmla="*/ 140 h 2858"/>
                          <a:gd name="T22" fmla="*/ 498 w 4384"/>
                          <a:gd name="T23" fmla="*/ 123 h 2858"/>
                          <a:gd name="T24" fmla="*/ 523 w 4384"/>
                          <a:gd name="T25" fmla="*/ 106 h 2858"/>
                          <a:gd name="T26" fmla="*/ 548 w 4384"/>
                          <a:gd name="T27" fmla="*/ 90 h 2858"/>
                          <a:gd name="T28" fmla="*/ 368 w 4384"/>
                          <a:gd name="T29" fmla="*/ 0 h 2858"/>
                          <a:gd name="T30" fmla="*/ 338 w 4384"/>
                          <a:gd name="T31" fmla="*/ 17 h 2858"/>
                          <a:gd name="T32" fmla="*/ 308 w 4384"/>
                          <a:gd name="T33" fmla="*/ 36 h 2858"/>
                          <a:gd name="T34" fmla="*/ 285 w 4384"/>
                          <a:gd name="T35" fmla="*/ 52 h 2858"/>
                          <a:gd name="T36" fmla="*/ 261 w 4384"/>
                          <a:gd name="T37" fmla="*/ 71 h 2858"/>
                          <a:gd name="T38" fmla="*/ 236 w 4384"/>
                          <a:gd name="T39" fmla="*/ 92 h 2858"/>
                          <a:gd name="T40" fmla="*/ 210 w 4384"/>
                          <a:gd name="T41" fmla="*/ 113 h 2858"/>
                          <a:gd name="T42" fmla="*/ 171 w 4384"/>
                          <a:gd name="T43" fmla="*/ 137 h 2858"/>
                          <a:gd name="T44" fmla="*/ 136 w 4384"/>
                          <a:gd name="T45" fmla="*/ 159 h 2858"/>
                          <a:gd name="T46" fmla="*/ 103 w 4384"/>
                          <a:gd name="T47" fmla="*/ 178 h 2858"/>
                          <a:gd name="T48" fmla="*/ 67 w 4384"/>
                          <a:gd name="T49" fmla="*/ 203 h 2858"/>
                          <a:gd name="T50" fmla="*/ 35 w 4384"/>
                          <a:gd name="T51" fmla="*/ 227 h 2858"/>
                          <a:gd name="T52" fmla="*/ 0 w 4384"/>
                          <a:gd name="T53" fmla="*/ 256 h 2858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60000 65536"/>
                          <a:gd name="T73" fmla="*/ 0 60000 65536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</a:gdLst>
                        <a:ahLst/>
                        <a:cxnLst>
                          <a:cxn ang="T54">
                            <a:pos x="T0" y="T1"/>
                          </a:cxn>
                          <a:cxn ang="T55">
                            <a:pos x="T2" y="T3"/>
                          </a:cxn>
                          <a:cxn ang="T56">
                            <a:pos x="T4" y="T5"/>
                          </a:cxn>
                          <a:cxn ang="T57">
                            <a:pos x="T6" y="T7"/>
                          </a:cxn>
                          <a:cxn ang="T58">
                            <a:pos x="T8" y="T9"/>
                          </a:cxn>
                          <a:cxn ang="T59">
                            <a:pos x="T10" y="T11"/>
                          </a:cxn>
                          <a:cxn ang="T60">
                            <a:pos x="T12" y="T13"/>
                          </a:cxn>
                          <a:cxn ang="T61">
                            <a:pos x="T14" y="T15"/>
                          </a:cxn>
                          <a:cxn ang="T62">
                            <a:pos x="T16" y="T17"/>
                          </a:cxn>
                          <a:cxn ang="T63">
                            <a:pos x="T18" y="T19"/>
                          </a:cxn>
                          <a:cxn ang="T64">
                            <a:pos x="T20" y="T21"/>
                          </a:cxn>
                          <a:cxn ang="T65">
                            <a:pos x="T22" y="T23"/>
                          </a:cxn>
                          <a:cxn ang="T66">
                            <a:pos x="T24" y="T25"/>
                          </a:cxn>
                          <a:cxn ang="T67">
                            <a:pos x="T26" y="T27"/>
                          </a:cxn>
                          <a:cxn ang="T68">
                            <a:pos x="T28" y="T29"/>
                          </a:cxn>
                          <a:cxn ang="T69">
                            <a:pos x="T30" y="T31"/>
                          </a:cxn>
                          <a:cxn ang="T70">
                            <a:pos x="T32" y="T33"/>
                          </a:cxn>
                          <a:cxn ang="T71">
                            <a:pos x="T34" y="T35"/>
                          </a:cxn>
                          <a:cxn ang="T72">
                            <a:pos x="T36" y="T37"/>
                          </a:cxn>
                          <a:cxn ang="T73">
                            <a:pos x="T38" y="T39"/>
                          </a:cxn>
                          <a:cxn ang="T74">
                            <a:pos x="T40" y="T41"/>
                          </a:cxn>
                          <a:cxn ang="T75">
                            <a:pos x="T42" y="T43"/>
                          </a:cxn>
                          <a:cxn ang="T76">
                            <a:pos x="T44" y="T45"/>
                          </a:cxn>
                          <a:cxn ang="T77">
                            <a:pos x="T46" y="T47"/>
                          </a:cxn>
                          <a:cxn ang="T78">
                            <a:pos x="T48" y="T49"/>
                          </a:cxn>
                          <a:cxn ang="T79">
                            <a:pos x="T50" y="T51"/>
                          </a:cxn>
                          <a:cxn ang="T80">
                            <a:pos x="T52" y="T53"/>
                          </a:cxn>
                        </a:cxnLst>
                        <a:rect l="0" t="0" r="r" b="b"/>
                        <a:pathLst>
                          <a:path w="4384" h="2858">
                            <a:moveTo>
                              <a:pt x="0" y="2053"/>
                            </a:moveTo>
                            <a:lnTo>
                              <a:pt x="1608" y="2858"/>
                            </a:lnTo>
                            <a:lnTo>
                              <a:pt x="1863" y="2622"/>
                            </a:lnTo>
                            <a:lnTo>
                              <a:pt x="2103" y="2401"/>
                            </a:lnTo>
                            <a:lnTo>
                              <a:pt x="2334" y="2198"/>
                            </a:lnTo>
                            <a:lnTo>
                              <a:pt x="2595" y="1987"/>
                            </a:lnTo>
                            <a:lnTo>
                              <a:pt x="2786" y="1833"/>
                            </a:lnTo>
                            <a:lnTo>
                              <a:pt x="3055" y="1640"/>
                            </a:lnTo>
                            <a:lnTo>
                              <a:pt x="3334" y="1439"/>
                            </a:lnTo>
                            <a:lnTo>
                              <a:pt x="3565" y="1266"/>
                            </a:lnTo>
                            <a:lnTo>
                              <a:pt x="3776" y="1120"/>
                            </a:lnTo>
                            <a:lnTo>
                              <a:pt x="3980" y="987"/>
                            </a:lnTo>
                            <a:lnTo>
                              <a:pt x="4181" y="851"/>
                            </a:lnTo>
                            <a:lnTo>
                              <a:pt x="4384" y="724"/>
                            </a:lnTo>
                            <a:lnTo>
                              <a:pt x="2938" y="0"/>
                            </a:lnTo>
                            <a:lnTo>
                              <a:pt x="2700" y="140"/>
                            </a:lnTo>
                            <a:lnTo>
                              <a:pt x="2459" y="293"/>
                            </a:lnTo>
                            <a:lnTo>
                              <a:pt x="2276" y="419"/>
                            </a:lnTo>
                            <a:lnTo>
                              <a:pt x="2085" y="572"/>
                            </a:lnTo>
                            <a:lnTo>
                              <a:pt x="1881" y="736"/>
                            </a:lnTo>
                            <a:lnTo>
                              <a:pt x="1680" y="909"/>
                            </a:lnTo>
                            <a:lnTo>
                              <a:pt x="1363" y="1102"/>
                            </a:lnTo>
                            <a:lnTo>
                              <a:pt x="1084" y="1276"/>
                            </a:lnTo>
                            <a:lnTo>
                              <a:pt x="823" y="1429"/>
                            </a:lnTo>
                            <a:lnTo>
                              <a:pt x="534" y="1630"/>
                            </a:lnTo>
                            <a:lnTo>
                              <a:pt x="275" y="1823"/>
                            </a:lnTo>
                            <a:lnTo>
                              <a:pt x="0" y="2053"/>
                            </a:lnTo>
                            <a:close/>
                          </a:path>
                        </a:pathLst>
                      </a:custGeom>
                      <a:solidFill>
                        <a:srgbClr val="7FFFDF"/>
                      </a:solidFill>
                      <a:ln w="1270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1856" name="Freeform 246">
                        <a:extLst>
                          <a:ext uri="{FF2B5EF4-FFF2-40B4-BE49-F238E27FC236}">
                            <a16:creationId xmlns:a16="http://schemas.microsoft.com/office/drawing/2014/main" id="{4E65503F-B3D9-5F78-5883-61F08C4D95AE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783" y="1617"/>
                        <a:ext cx="2192" cy="1428"/>
                      </a:xfrm>
                      <a:custGeom>
                        <a:avLst/>
                        <a:gdLst>
                          <a:gd name="T0" fmla="*/ 0 w 4384"/>
                          <a:gd name="T1" fmla="*/ 256 h 2857"/>
                          <a:gd name="T2" fmla="*/ 201 w 4384"/>
                          <a:gd name="T3" fmla="*/ 357 h 2857"/>
                          <a:gd name="T4" fmla="*/ 233 w 4384"/>
                          <a:gd name="T5" fmla="*/ 327 h 2857"/>
                          <a:gd name="T6" fmla="*/ 263 w 4384"/>
                          <a:gd name="T7" fmla="*/ 299 h 2857"/>
                          <a:gd name="T8" fmla="*/ 292 w 4384"/>
                          <a:gd name="T9" fmla="*/ 274 h 2857"/>
                          <a:gd name="T10" fmla="*/ 325 w 4384"/>
                          <a:gd name="T11" fmla="*/ 248 h 2857"/>
                          <a:gd name="T12" fmla="*/ 349 w 4384"/>
                          <a:gd name="T13" fmla="*/ 228 h 2857"/>
                          <a:gd name="T14" fmla="*/ 382 w 4384"/>
                          <a:gd name="T15" fmla="*/ 204 h 2857"/>
                          <a:gd name="T16" fmla="*/ 417 w 4384"/>
                          <a:gd name="T17" fmla="*/ 179 h 2857"/>
                          <a:gd name="T18" fmla="*/ 446 w 4384"/>
                          <a:gd name="T19" fmla="*/ 157 h 2857"/>
                          <a:gd name="T20" fmla="*/ 472 w 4384"/>
                          <a:gd name="T21" fmla="*/ 139 h 2857"/>
                          <a:gd name="T22" fmla="*/ 498 w 4384"/>
                          <a:gd name="T23" fmla="*/ 123 h 2857"/>
                          <a:gd name="T24" fmla="*/ 523 w 4384"/>
                          <a:gd name="T25" fmla="*/ 106 h 2857"/>
                          <a:gd name="T26" fmla="*/ 548 w 4384"/>
                          <a:gd name="T27" fmla="*/ 90 h 2857"/>
                          <a:gd name="T28" fmla="*/ 368 w 4384"/>
                          <a:gd name="T29" fmla="*/ 0 h 2857"/>
                          <a:gd name="T30" fmla="*/ 338 w 4384"/>
                          <a:gd name="T31" fmla="*/ 17 h 2857"/>
                          <a:gd name="T32" fmla="*/ 308 w 4384"/>
                          <a:gd name="T33" fmla="*/ 36 h 2857"/>
                          <a:gd name="T34" fmla="*/ 285 w 4384"/>
                          <a:gd name="T35" fmla="*/ 52 h 2857"/>
                          <a:gd name="T36" fmla="*/ 261 w 4384"/>
                          <a:gd name="T37" fmla="*/ 71 h 2857"/>
                          <a:gd name="T38" fmla="*/ 236 w 4384"/>
                          <a:gd name="T39" fmla="*/ 91 h 2857"/>
                          <a:gd name="T40" fmla="*/ 210 w 4384"/>
                          <a:gd name="T41" fmla="*/ 113 h 2857"/>
                          <a:gd name="T42" fmla="*/ 171 w 4384"/>
                          <a:gd name="T43" fmla="*/ 137 h 2857"/>
                          <a:gd name="T44" fmla="*/ 136 w 4384"/>
                          <a:gd name="T45" fmla="*/ 159 h 2857"/>
                          <a:gd name="T46" fmla="*/ 103 w 4384"/>
                          <a:gd name="T47" fmla="*/ 178 h 2857"/>
                          <a:gd name="T48" fmla="*/ 67 w 4384"/>
                          <a:gd name="T49" fmla="*/ 203 h 2857"/>
                          <a:gd name="T50" fmla="*/ 35 w 4384"/>
                          <a:gd name="T51" fmla="*/ 227 h 2857"/>
                          <a:gd name="T52" fmla="*/ 0 w 4384"/>
                          <a:gd name="T53" fmla="*/ 256 h 2857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60000 65536"/>
                          <a:gd name="T73" fmla="*/ 0 60000 65536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</a:gdLst>
                        <a:ahLst/>
                        <a:cxnLst>
                          <a:cxn ang="T54">
                            <a:pos x="T0" y="T1"/>
                          </a:cxn>
                          <a:cxn ang="T55">
                            <a:pos x="T2" y="T3"/>
                          </a:cxn>
                          <a:cxn ang="T56">
                            <a:pos x="T4" y="T5"/>
                          </a:cxn>
                          <a:cxn ang="T57">
                            <a:pos x="T6" y="T7"/>
                          </a:cxn>
                          <a:cxn ang="T58">
                            <a:pos x="T8" y="T9"/>
                          </a:cxn>
                          <a:cxn ang="T59">
                            <a:pos x="T10" y="T11"/>
                          </a:cxn>
                          <a:cxn ang="T60">
                            <a:pos x="T12" y="T13"/>
                          </a:cxn>
                          <a:cxn ang="T61">
                            <a:pos x="T14" y="T15"/>
                          </a:cxn>
                          <a:cxn ang="T62">
                            <a:pos x="T16" y="T17"/>
                          </a:cxn>
                          <a:cxn ang="T63">
                            <a:pos x="T18" y="T19"/>
                          </a:cxn>
                          <a:cxn ang="T64">
                            <a:pos x="T20" y="T21"/>
                          </a:cxn>
                          <a:cxn ang="T65">
                            <a:pos x="T22" y="T23"/>
                          </a:cxn>
                          <a:cxn ang="T66">
                            <a:pos x="T24" y="T25"/>
                          </a:cxn>
                          <a:cxn ang="T67">
                            <a:pos x="T26" y="T27"/>
                          </a:cxn>
                          <a:cxn ang="T68">
                            <a:pos x="T28" y="T29"/>
                          </a:cxn>
                          <a:cxn ang="T69">
                            <a:pos x="T30" y="T31"/>
                          </a:cxn>
                          <a:cxn ang="T70">
                            <a:pos x="T32" y="T33"/>
                          </a:cxn>
                          <a:cxn ang="T71">
                            <a:pos x="T34" y="T35"/>
                          </a:cxn>
                          <a:cxn ang="T72">
                            <a:pos x="T36" y="T37"/>
                          </a:cxn>
                          <a:cxn ang="T73">
                            <a:pos x="T38" y="T39"/>
                          </a:cxn>
                          <a:cxn ang="T74">
                            <a:pos x="T40" y="T41"/>
                          </a:cxn>
                          <a:cxn ang="T75">
                            <a:pos x="T42" y="T43"/>
                          </a:cxn>
                          <a:cxn ang="T76">
                            <a:pos x="T44" y="T45"/>
                          </a:cxn>
                          <a:cxn ang="T77">
                            <a:pos x="T46" y="T47"/>
                          </a:cxn>
                          <a:cxn ang="T78">
                            <a:pos x="T48" y="T49"/>
                          </a:cxn>
                          <a:cxn ang="T79">
                            <a:pos x="T50" y="T51"/>
                          </a:cxn>
                          <a:cxn ang="T80">
                            <a:pos x="T52" y="T53"/>
                          </a:cxn>
                        </a:cxnLst>
                        <a:rect l="0" t="0" r="r" b="b"/>
                        <a:pathLst>
                          <a:path w="4384" h="2857">
                            <a:moveTo>
                              <a:pt x="0" y="2050"/>
                            </a:moveTo>
                            <a:lnTo>
                              <a:pt x="1608" y="2857"/>
                            </a:lnTo>
                            <a:lnTo>
                              <a:pt x="1863" y="2620"/>
                            </a:lnTo>
                            <a:lnTo>
                              <a:pt x="2103" y="2399"/>
                            </a:lnTo>
                            <a:lnTo>
                              <a:pt x="2334" y="2197"/>
                            </a:lnTo>
                            <a:lnTo>
                              <a:pt x="2595" y="1984"/>
                            </a:lnTo>
                            <a:lnTo>
                              <a:pt x="2786" y="1831"/>
                            </a:lnTo>
                            <a:lnTo>
                              <a:pt x="3055" y="1639"/>
                            </a:lnTo>
                            <a:lnTo>
                              <a:pt x="3334" y="1436"/>
                            </a:lnTo>
                            <a:lnTo>
                              <a:pt x="3565" y="1263"/>
                            </a:lnTo>
                            <a:lnTo>
                              <a:pt x="3776" y="1119"/>
                            </a:lnTo>
                            <a:lnTo>
                              <a:pt x="3980" y="984"/>
                            </a:lnTo>
                            <a:lnTo>
                              <a:pt x="4181" y="848"/>
                            </a:lnTo>
                            <a:lnTo>
                              <a:pt x="4384" y="723"/>
                            </a:lnTo>
                            <a:lnTo>
                              <a:pt x="2938" y="0"/>
                            </a:lnTo>
                            <a:lnTo>
                              <a:pt x="2700" y="137"/>
                            </a:lnTo>
                            <a:lnTo>
                              <a:pt x="2459" y="291"/>
                            </a:lnTo>
                            <a:lnTo>
                              <a:pt x="2276" y="416"/>
                            </a:lnTo>
                            <a:lnTo>
                              <a:pt x="2085" y="570"/>
                            </a:lnTo>
                            <a:lnTo>
                              <a:pt x="1881" y="733"/>
                            </a:lnTo>
                            <a:lnTo>
                              <a:pt x="1680" y="906"/>
                            </a:lnTo>
                            <a:lnTo>
                              <a:pt x="1363" y="1099"/>
                            </a:lnTo>
                            <a:lnTo>
                              <a:pt x="1084" y="1273"/>
                            </a:lnTo>
                            <a:lnTo>
                              <a:pt x="823" y="1426"/>
                            </a:lnTo>
                            <a:lnTo>
                              <a:pt x="534" y="1629"/>
                            </a:lnTo>
                            <a:lnTo>
                              <a:pt x="275" y="1821"/>
                            </a:lnTo>
                            <a:lnTo>
                              <a:pt x="0" y="2050"/>
                            </a:lnTo>
                            <a:close/>
                          </a:path>
                        </a:pathLst>
                      </a:custGeom>
                      <a:solidFill>
                        <a:srgbClr val="DFFFFF"/>
                      </a:solidFill>
                      <a:ln w="1270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1857" name="Freeform 247">
                        <a:extLst>
                          <a:ext uri="{FF2B5EF4-FFF2-40B4-BE49-F238E27FC236}">
                            <a16:creationId xmlns:a16="http://schemas.microsoft.com/office/drawing/2014/main" id="{686912CB-10BB-94CD-5774-8B6ED112A2BD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783" y="1578"/>
                        <a:ext cx="2192" cy="1429"/>
                      </a:xfrm>
                      <a:custGeom>
                        <a:avLst/>
                        <a:gdLst>
                          <a:gd name="T0" fmla="*/ 0 w 4384"/>
                          <a:gd name="T1" fmla="*/ 257 h 2857"/>
                          <a:gd name="T2" fmla="*/ 201 w 4384"/>
                          <a:gd name="T3" fmla="*/ 358 h 2857"/>
                          <a:gd name="T4" fmla="*/ 233 w 4384"/>
                          <a:gd name="T5" fmla="*/ 328 h 2857"/>
                          <a:gd name="T6" fmla="*/ 263 w 4384"/>
                          <a:gd name="T7" fmla="*/ 301 h 2857"/>
                          <a:gd name="T8" fmla="*/ 292 w 4384"/>
                          <a:gd name="T9" fmla="*/ 275 h 2857"/>
                          <a:gd name="T10" fmla="*/ 325 w 4384"/>
                          <a:gd name="T11" fmla="*/ 249 h 2857"/>
                          <a:gd name="T12" fmla="*/ 349 w 4384"/>
                          <a:gd name="T13" fmla="*/ 229 h 2857"/>
                          <a:gd name="T14" fmla="*/ 382 w 4384"/>
                          <a:gd name="T15" fmla="*/ 205 h 2857"/>
                          <a:gd name="T16" fmla="*/ 417 w 4384"/>
                          <a:gd name="T17" fmla="*/ 180 h 2857"/>
                          <a:gd name="T18" fmla="*/ 446 w 4384"/>
                          <a:gd name="T19" fmla="*/ 158 h 2857"/>
                          <a:gd name="T20" fmla="*/ 472 w 4384"/>
                          <a:gd name="T21" fmla="*/ 140 h 2857"/>
                          <a:gd name="T22" fmla="*/ 498 w 4384"/>
                          <a:gd name="T23" fmla="*/ 123 h 2857"/>
                          <a:gd name="T24" fmla="*/ 523 w 4384"/>
                          <a:gd name="T25" fmla="*/ 107 h 2857"/>
                          <a:gd name="T26" fmla="*/ 548 w 4384"/>
                          <a:gd name="T27" fmla="*/ 91 h 2857"/>
                          <a:gd name="T28" fmla="*/ 368 w 4384"/>
                          <a:gd name="T29" fmla="*/ 0 h 2857"/>
                          <a:gd name="T30" fmla="*/ 338 w 4384"/>
                          <a:gd name="T31" fmla="*/ 18 h 2857"/>
                          <a:gd name="T32" fmla="*/ 308 w 4384"/>
                          <a:gd name="T33" fmla="*/ 37 h 2857"/>
                          <a:gd name="T34" fmla="*/ 285 w 4384"/>
                          <a:gd name="T35" fmla="*/ 52 h 2857"/>
                          <a:gd name="T36" fmla="*/ 261 w 4384"/>
                          <a:gd name="T37" fmla="*/ 72 h 2857"/>
                          <a:gd name="T38" fmla="*/ 236 w 4384"/>
                          <a:gd name="T39" fmla="*/ 92 h 2857"/>
                          <a:gd name="T40" fmla="*/ 210 w 4384"/>
                          <a:gd name="T41" fmla="*/ 114 h 2857"/>
                          <a:gd name="T42" fmla="*/ 171 w 4384"/>
                          <a:gd name="T43" fmla="*/ 138 h 2857"/>
                          <a:gd name="T44" fmla="*/ 136 w 4384"/>
                          <a:gd name="T45" fmla="*/ 160 h 2857"/>
                          <a:gd name="T46" fmla="*/ 103 w 4384"/>
                          <a:gd name="T47" fmla="*/ 179 h 2857"/>
                          <a:gd name="T48" fmla="*/ 67 w 4384"/>
                          <a:gd name="T49" fmla="*/ 204 h 2857"/>
                          <a:gd name="T50" fmla="*/ 35 w 4384"/>
                          <a:gd name="T51" fmla="*/ 228 h 2857"/>
                          <a:gd name="T52" fmla="*/ 0 w 4384"/>
                          <a:gd name="T53" fmla="*/ 257 h 2857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60000 65536"/>
                          <a:gd name="T73" fmla="*/ 0 60000 65536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</a:gdLst>
                        <a:ahLst/>
                        <a:cxnLst>
                          <a:cxn ang="T54">
                            <a:pos x="T0" y="T1"/>
                          </a:cxn>
                          <a:cxn ang="T55">
                            <a:pos x="T2" y="T3"/>
                          </a:cxn>
                          <a:cxn ang="T56">
                            <a:pos x="T4" y="T5"/>
                          </a:cxn>
                          <a:cxn ang="T57">
                            <a:pos x="T6" y="T7"/>
                          </a:cxn>
                          <a:cxn ang="T58">
                            <a:pos x="T8" y="T9"/>
                          </a:cxn>
                          <a:cxn ang="T59">
                            <a:pos x="T10" y="T11"/>
                          </a:cxn>
                          <a:cxn ang="T60">
                            <a:pos x="T12" y="T13"/>
                          </a:cxn>
                          <a:cxn ang="T61">
                            <a:pos x="T14" y="T15"/>
                          </a:cxn>
                          <a:cxn ang="T62">
                            <a:pos x="T16" y="T17"/>
                          </a:cxn>
                          <a:cxn ang="T63">
                            <a:pos x="T18" y="T19"/>
                          </a:cxn>
                          <a:cxn ang="T64">
                            <a:pos x="T20" y="T21"/>
                          </a:cxn>
                          <a:cxn ang="T65">
                            <a:pos x="T22" y="T23"/>
                          </a:cxn>
                          <a:cxn ang="T66">
                            <a:pos x="T24" y="T25"/>
                          </a:cxn>
                          <a:cxn ang="T67">
                            <a:pos x="T26" y="T27"/>
                          </a:cxn>
                          <a:cxn ang="T68">
                            <a:pos x="T28" y="T29"/>
                          </a:cxn>
                          <a:cxn ang="T69">
                            <a:pos x="T30" y="T31"/>
                          </a:cxn>
                          <a:cxn ang="T70">
                            <a:pos x="T32" y="T33"/>
                          </a:cxn>
                          <a:cxn ang="T71">
                            <a:pos x="T34" y="T35"/>
                          </a:cxn>
                          <a:cxn ang="T72">
                            <a:pos x="T36" y="T37"/>
                          </a:cxn>
                          <a:cxn ang="T73">
                            <a:pos x="T38" y="T39"/>
                          </a:cxn>
                          <a:cxn ang="T74">
                            <a:pos x="T40" y="T41"/>
                          </a:cxn>
                          <a:cxn ang="T75">
                            <a:pos x="T42" y="T43"/>
                          </a:cxn>
                          <a:cxn ang="T76">
                            <a:pos x="T44" y="T45"/>
                          </a:cxn>
                          <a:cxn ang="T77">
                            <a:pos x="T46" y="T47"/>
                          </a:cxn>
                          <a:cxn ang="T78">
                            <a:pos x="T48" y="T49"/>
                          </a:cxn>
                          <a:cxn ang="T79">
                            <a:pos x="T50" y="T51"/>
                          </a:cxn>
                          <a:cxn ang="T80">
                            <a:pos x="T52" y="T53"/>
                          </a:cxn>
                        </a:cxnLst>
                        <a:rect l="0" t="0" r="r" b="b"/>
                        <a:pathLst>
                          <a:path w="4384" h="2857">
                            <a:moveTo>
                              <a:pt x="0" y="2052"/>
                            </a:moveTo>
                            <a:lnTo>
                              <a:pt x="1608" y="2857"/>
                            </a:lnTo>
                            <a:lnTo>
                              <a:pt x="1863" y="2622"/>
                            </a:lnTo>
                            <a:lnTo>
                              <a:pt x="2103" y="2401"/>
                            </a:lnTo>
                            <a:lnTo>
                              <a:pt x="2334" y="2198"/>
                            </a:lnTo>
                            <a:lnTo>
                              <a:pt x="2595" y="1986"/>
                            </a:lnTo>
                            <a:lnTo>
                              <a:pt x="2786" y="1831"/>
                            </a:lnTo>
                            <a:lnTo>
                              <a:pt x="3055" y="1640"/>
                            </a:lnTo>
                            <a:lnTo>
                              <a:pt x="3334" y="1437"/>
                            </a:lnTo>
                            <a:lnTo>
                              <a:pt x="3565" y="1263"/>
                            </a:lnTo>
                            <a:lnTo>
                              <a:pt x="3776" y="1120"/>
                            </a:lnTo>
                            <a:lnTo>
                              <a:pt x="3980" y="984"/>
                            </a:lnTo>
                            <a:lnTo>
                              <a:pt x="4181" y="851"/>
                            </a:lnTo>
                            <a:lnTo>
                              <a:pt x="4384" y="723"/>
                            </a:lnTo>
                            <a:lnTo>
                              <a:pt x="2938" y="0"/>
                            </a:lnTo>
                            <a:lnTo>
                              <a:pt x="2700" y="137"/>
                            </a:lnTo>
                            <a:lnTo>
                              <a:pt x="2459" y="293"/>
                            </a:lnTo>
                            <a:lnTo>
                              <a:pt x="2276" y="416"/>
                            </a:lnTo>
                            <a:lnTo>
                              <a:pt x="2085" y="572"/>
                            </a:lnTo>
                            <a:lnTo>
                              <a:pt x="1881" y="735"/>
                            </a:lnTo>
                            <a:lnTo>
                              <a:pt x="1680" y="909"/>
                            </a:lnTo>
                            <a:lnTo>
                              <a:pt x="1363" y="1100"/>
                            </a:lnTo>
                            <a:lnTo>
                              <a:pt x="1084" y="1273"/>
                            </a:lnTo>
                            <a:lnTo>
                              <a:pt x="823" y="1429"/>
                            </a:lnTo>
                            <a:lnTo>
                              <a:pt x="534" y="1630"/>
                            </a:lnTo>
                            <a:lnTo>
                              <a:pt x="275" y="1823"/>
                            </a:lnTo>
                            <a:lnTo>
                              <a:pt x="0" y="2052"/>
                            </a:lnTo>
                            <a:close/>
                          </a:path>
                        </a:pathLst>
                      </a:custGeom>
                      <a:solidFill>
                        <a:srgbClr val="7FFFDF"/>
                      </a:solidFill>
                      <a:ln w="1270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1858" name="Freeform 248">
                        <a:extLst>
                          <a:ext uri="{FF2B5EF4-FFF2-40B4-BE49-F238E27FC236}">
                            <a16:creationId xmlns:a16="http://schemas.microsoft.com/office/drawing/2014/main" id="{9207EA70-EF93-A2CC-E771-8DBFE0F4F2AA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783" y="1539"/>
                        <a:ext cx="2192" cy="1429"/>
                      </a:xfrm>
                      <a:custGeom>
                        <a:avLst/>
                        <a:gdLst>
                          <a:gd name="T0" fmla="*/ 0 w 4384"/>
                          <a:gd name="T1" fmla="*/ 257 h 2857"/>
                          <a:gd name="T2" fmla="*/ 201 w 4384"/>
                          <a:gd name="T3" fmla="*/ 358 h 2857"/>
                          <a:gd name="T4" fmla="*/ 233 w 4384"/>
                          <a:gd name="T5" fmla="*/ 328 h 2857"/>
                          <a:gd name="T6" fmla="*/ 263 w 4384"/>
                          <a:gd name="T7" fmla="*/ 301 h 2857"/>
                          <a:gd name="T8" fmla="*/ 292 w 4384"/>
                          <a:gd name="T9" fmla="*/ 275 h 2857"/>
                          <a:gd name="T10" fmla="*/ 325 w 4384"/>
                          <a:gd name="T11" fmla="*/ 249 h 2857"/>
                          <a:gd name="T12" fmla="*/ 349 w 4384"/>
                          <a:gd name="T13" fmla="*/ 230 h 2857"/>
                          <a:gd name="T14" fmla="*/ 382 w 4384"/>
                          <a:gd name="T15" fmla="*/ 205 h 2857"/>
                          <a:gd name="T16" fmla="*/ 417 w 4384"/>
                          <a:gd name="T17" fmla="*/ 180 h 2857"/>
                          <a:gd name="T18" fmla="*/ 446 w 4384"/>
                          <a:gd name="T19" fmla="*/ 159 h 2857"/>
                          <a:gd name="T20" fmla="*/ 472 w 4384"/>
                          <a:gd name="T21" fmla="*/ 140 h 2857"/>
                          <a:gd name="T22" fmla="*/ 498 w 4384"/>
                          <a:gd name="T23" fmla="*/ 124 h 2857"/>
                          <a:gd name="T24" fmla="*/ 523 w 4384"/>
                          <a:gd name="T25" fmla="*/ 107 h 2857"/>
                          <a:gd name="T26" fmla="*/ 548 w 4384"/>
                          <a:gd name="T27" fmla="*/ 91 h 2857"/>
                          <a:gd name="T28" fmla="*/ 368 w 4384"/>
                          <a:gd name="T29" fmla="*/ 0 h 2857"/>
                          <a:gd name="T30" fmla="*/ 338 w 4384"/>
                          <a:gd name="T31" fmla="*/ 18 h 2857"/>
                          <a:gd name="T32" fmla="*/ 308 w 4384"/>
                          <a:gd name="T33" fmla="*/ 37 h 2857"/>
                          <a:gd name="T34" fmla="*/ 285 w 4384"/>
                          <a:gd name="T35" fmla="*/ 53 h 2857"/>
                          <a:gd name="T36" fmla="*/ 261 w 4384"/>
                          <a:gd name="T37" fmla="*/ 72 h 2857"/>
                          <a:gd name="T38" fmla="*/ 236 w 4384"/>
                          <a:gd name="T39" fmla="*/ 92 h 2857"/>
                          <a:gd name="T40" fmla="*/ 210 w 4384"/>
                          <a:gd name="T41" fmla="*/ 114 h 2857"/>
                          <a:gd name="T42" fmla="*/ 171 w 4384"/>
                          <a:gd name="T43" fmla="*/ 138 h 2857"/>
                          <a:gd name="T44" fmla="*/ 136 w 4384"/>
                          <a:gd name="T45" fmla="*/ 160 h 2857"/>
                          <a:gd name="T46" fmla="*/ 103 w 4384"/>
                          <a:gd name="T47" fmla="*/ 179 h 2857"/>
                          <a:gd name="T48" fmla="*/ 67 w 4384"/>
                          <a:gd name="T49" fmla="*/ 204 h 2857"/>
                          <a:gd name="T50" fmla="*/ 35 w 4384"/>
                          <a:gd name="T51" fmla="*/ 228 h 2857"/>
                          <a:gd name="T52" fmla="*/ 0 w 4384"/>
                          <a:gd name="T53" fmla="*/ 257 h 2857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60000 65536"/>
                          <a:gd name="T73" fmla="*/ 0 60000 65536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</a:gdLst>
                        <a:ahLst/>
                        <a:cxnLst>
                          <a:cxn ang="T54">
                            <a:pos x="T0" y="T1"/>
                          </a:cxn>
                          <a:cxn ang="T55">
                            <a:pos x="T2" y="T3"/>
                          </a:cxn>
                          <a:cxn ang="T56">
                            <a:pos x="T4" y="T5"/>
                          </a:cxn>
                          <a:cxn ang="T57">
                            <a:pos x="T6" y="T7"/>
                          </a:cxn>
                          <a:cxn ang="T58">
                            <a:pos x="T8" y="T9"/>
                          </a:cxn>
                          <a:cxn ang="T59">
                            <a:pos x="T10" y="T11"/>
                          </a:cxn>
                          <a:cxn ang="T60">
                            <a:pos x="T12" y="T13"/>
                          </a:cxn>
                          <a:cxn ang="T61">
                            <a:pos x="T14" y="T15"/>
                          </a:cxn>
                          <a:cxn ang="T62">
                            <a:pos x="T16" y="T17"/>
                          </a:cxn>
                          <a:cxn ang="T63">
                            <a:pos x="T18" y="T19"/>
                          </a:cxn>
                          <a:cxn ang="T64">
                            <a:pos x="T20" y="T21"/>
                          </a:cxn>
                          <a:cxn ang="T65">
                            <a:pos x="T22" y="T23"/>
                          </a:cxn>
                          <a:cxn ang="T66">
                            <a:pos x="T24" y="T25"/>
                          </a:cxn>
                          <a:cxn ang="T67">
                            <a:pos x="T26" y="T27"/>
                          </a:cxn>
                          <a:cxn ang="T68">
                            <a:pos x="T28" y="T29"/>
                          </a:cxn>
                          <a:cxn ang="T69">
                            <a:pos x="T30" y="T31"/>
                          </a:cxn>
                          <a:cxn ang="T70">
                            <a:pos x="T32" y="T33"/>
                          </a:cxn>
                          <a:cxn ang="T71">
                            <a:pos x="T34" y="T35"/>
                          </a:cxn>
                          <a:cxn ang="T72">
                            <a:pos x="T36" y="T37"/>
                          </a:cxn>
                          <a:cxn ang="T73">
                            <a:pos x="T38" y="T39"/>
                          </a:cxn>
                          <a:cxn ang="T74">
                            <a:pos x="T40" y="T41"/>
                          </a:cxn>
                          <a:cxn ang="T75">
                            <a:pos x="T42" y="T43"/>
                          </a:cxn>
                          <a:cxn ang="T76">
                            <a:pos x="T44" y="T45"/>
                          </a:cxn>
                          <a:cxn ang="T77">
                            <a:pos x="T46" y="T47"/>
                          </a:cxn>
                          <a:cxn ang="T78">
                            <a:pos x="T48" y="T49"/>
                          </a:cxn>
                          <a:cxn ang="T79">
                            <a:pos x="T50" y="T51"/>
                          </a:cxn>
                          <a:cxn ang="T80">
                            <a:pos x="T52" y="T53"/>
                          </a:cxn>
                        </a:cxnLst>
                        <a:rect l="0" t="0" r="r" b="b"/>
                        <a:pathLst>
                          <a:path w="4384" h="2857">
                            <a:moveTo>
                              <a:pt x="0" y="2052"/>
                            </a:moveTo>
                            <a:lnTo>
                              <a:pt x="1608" y="2857"/>
                            </a:lnTo>
                            <a:lnTo>
                              <a:pt x="1863" y="2622"/>
                            </a:lnTo>
                            <a:lnTo>
                              <a:pt x="2103" y="2401"/>
                            </a:lnTo>
                            <a:lnTo>
                              <a:pt x="2334" y="2198"/>
                            </a:lnTo>
                            <a:lnTo>
                              <a:pt x="2595" y="1987"/>
                            </a:lnTo>
                            <a:lnTo>
                              <a:pt x="2786" y="1833"/>
                            </a:lnTo>
                            <a:lnTo>
                              <a:pt x="3055" y="1640"/>
                            </a:lnTo>
                            <a:lnTo>
                              <a:pt x="3334" y="1439"/>
                            </a:lnTo>
                            <a:lnTo>
                              <a:pt x="3565" y="1265"/>
                            </a:lnTo>
                            <a:lnTo>
                              <a:pt x="3776" y="1120"/>
                            </a:lnTo>
                            <a:lnTo>
                              <a:pt x="3980" y="987"/>
                            </a:lnTo>
                            <a:lnTo>
                              <a:pt x="4181" y="851"/>
                            </a:lnTo>
                            <a:lnTo>
                              <a:pt x="4384" y="724"/>
                            </a:lnTo>
                            <a:lnTo>
                              <a:pt x="2938" y="0"/>
                            </a:lnTo>
                            <a:lnTo>
                              <a:pt x="2700" y="140"/>
                            </a:lnTo>
                            <a:lnTo>
                              <a:pt x="2459" y="293"/>
                            </a:lnTo>
                            <a:lnTo>
                              <a:pt x="2276" y="419"/>
                            </a:lnTo>
                            <a:lnTo>
                              <a:pt x="2085" y="572"/>
                            </a:lnTo>
                            <a:lnTo>
                              <a:pt x="1881" y="735"/>
                            </a:lnTo>
                            <a:lnTo>
                              <a:pt x="1680" y="909"/>
                            </a:lnTo>
                            <a:lnTo>
                              <a:pt x="1363" y="1102"/>
                            </a:lnTo>
                            <a:lnTo>
                              <a:pt x="1084" y="1275"/>
                            </a:lnTo>
                            <a:lnTo>
                              <a:pt x="823" y="1429"/>
                            </a:lnTo>
                            <a:lnTo>
                              <a:pt x="534" y="1630"/>
                            </a:lnTo>
                            <a:lnTo>
                              <a:pt x="275" y="1823"/>
                            </a:lnTo>
                            <a:lnTo>
                              <a:pt x="0" y="2052"/>
                            </a:lnTo>
                            <a:close/>
                          </a:path>
                        </a:pathLst>
                      </a:custGeom>
                      <a:solidFill>
                        <a:srgbClr val="DFFFFF"/>
                      </a:solidFill>
                      <a:ln w="1270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1859" name="Freeform 249">
                        <a:extLst>
                          <a:ext uri="{FF2B5EF4-FFF2-40B4-BE49-F238E27FC236}">
                            <a16:creationId xmlns:a16="http://schemas.microsoft.com/office/drawing/2014/main" id="{A49B07E4-82C0-CDE1-FF99-474BE9B49B4C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783" y="1501"/>
                        <a:ext cx="2192" cy="1429"/>
                      </a:xfrm>
                      <a:custGeom>
                        <a:avLst/>
                        <a:gdLst>
                          <a:gd name="T0" fmla="*/ 0 w 4384"/>
                          <a:gd name="T1" fmla="*/ 257 h 2857"/>
                          <a:gd name="T2" fmla="*/ 201 w 4384"/>
                          <a:gd name="T3" fmla="*/ 358 h 2857"/>
                          <a:gd name="T4" fmla="*/ 233 w 4384"/>
                          <a:gd name="T5" fmla="*/ 328 h 2857"/>
                          <a:gd name="T6" fmla="*/ 263 w 4384"/>
                          <a:gd name="T7" fmla="*/ 300 h 2857"/>
                          <a:gd name="T8" fmla="*/ 292 w 4384"/>
                          <a:gd name="T9" fmla="*/ 275 h 2857"/>
                          <a:gd name="T10" fmla="*/ 325 w 4384"/>
                          <a:gd name="T11" fmla="*/ 248 h 2857"/>
                          <a:gd name="T12" fmla="*/ 349 w 4384"/>
                          <a:gd name="T13" fmla="*/ 229 h 2857"/>
                          <a:gd name="T14" fmla="*/ 382 w 4384"/>
                          <a:gd name="T15" fmla="*/ 205 h 2857"/>
                          <a:gd name="T16" fmla="*/ 417 w 4384"/>
                          <a:gd name="T17" fmla="*/ 180 h 2857"/>
                          <a:gd name="T18" fmla="*/ 446 w 4384"/>
                          <a:gd name="T19" fmla="*/ 158 h 2857"/>
                          <a:gd name="T20" fmla="*/ 472 w 4384"/>
                          <a:gd name="T21" fmla="*/ 140 h 2857"/>
                          <a:gd name="T22" fmla="*/ 498 w 4384"/>
                          <a:gd name="T23" fmla="*/ 123 h 2857"/>
                          <a:gd name="T24" fmla="*/ 523 w 4384"/>
                          <a:gd name="T25" fmla="*/ 106 h 2857"/>
                          <a:gd name="T26" fmla="*/ 548 w 4384"/>
                          <a:gd name="T27" fmla="*/ 91 h 2857"/>
                          <a:gd name="T28" fmla="*/ 368 w 4384"/>
                          <a:gd name="T29" fmla="*/ 0 h 2857"/>
                          <a:gd name="T30" fmla="*/ 338 w 4384"/>
                          <a:gd name="T31" fmla="*/ 18 h 2857"/>
                          <a:gd name="T32" fmla="*/ 308 w 4384"/>
                          <a:gd name="T33" fmla="*/ 37 h 2857"/>
                          <a:gd name="T34" fmla="*/ 285 w 4384"/>
                          <a:gd name="T35" fmla="*/ 52 h 2857"/>
                          <a:gd name="T36" fmla="*/ 261 w 4384"/>
                          <a:gd name="T37" fmla="*/ 72 h 2857"/>
                          <a:gd name="T38" fmla="*/ 236 w 4384"/>
                          <a:gd name="T39" fmla="*/ 92 h 2857"/>
                          <a:gd name="T40" fmla="*/ 210 w 4384"/>
                          <a:gd name="T41" fmla="*/ 114 h 2857"/>
                          <a:gd name="T42" fmla="*/ 171 w 4384"/>
                          <a:gd name="T43" fmla="*/ 138 h 2857"/>
                          <a:gd name="T44" fmla="*/ 136 w 4384"/>
                          <a:gd name="T45" fmla="*/ 160 h 2857"/>
                          <a:gd name="T46" fmla="*/ 103 w 4384"/>
                          <a:gd name="T47" fmla="*/ 179 h 2857"/>
                          <a:gd name="T48" fmla="*/ 67 w 4384"/>
                          <a:gd name="T49" fmla="*/ 204 h 2857"/>
                          <a:gd name="T50" fmla="*/ 35 w 4384"/>
                          <a:gd name="T51" fmla="*/ 228 h 2857"/>
                          <a:gd name="T52" fmla="*/ 0 w 4384"/>
                          <a:gd name="T53" fmla="*/ 257 h 2857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60000 65536"/>
                          <a:gd name="T73" fmla="*/ 0 60000 65536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</a:gdLst>
                        <a:ahLst/>
                        <a:cxnLst>
                          <a:cxn ang="T54">
                            <a:pos x="T0" y="T1"/>
                          </a:cxn>
                          <a:cxn ang="T55">
                            <a:pos x="T2" y="T3"/>
                          </a:cxn>
                          <a:cxn ang="T56">
                            <a:pos x="T4" y="T5"/>
                          </a:cxn>
                          <a:cxn ang="T57">
                            <a:pos x="T6" y="T7"/>
                          </a:cxn>
                          <a:cxn ang="T58">
                            <a:pos x="T8" y="T9"/>
                          </a:cxn>
                          <a:cxn ang="T59">
                            <a:pos x="T10" y="T11"/>
                          </a:cxn>
                          <a:cxn ang="T60">
                            <a:pos x="T12" y="T13"/>
                          </a:cxn>
                          <a:cxn ang="T61">
                            <a:pos x="T14" y="T15"/>
                          </a:cxn>
                          <a:cxn ang="T62">
                            <a:pos x="T16" y="T17"/>
                          </a:cxn>
                          <a:cxn ang="T63">
                            <a:pos x="T18" y="T19"/>
                          </a:cxn>
                          <a:cxn ang="T64">
                            <a:pos x="T20" y="T21"/>
                          </a:cxn>
                          <a:cxn ang="T65">
                            <a:pos x="T22" y="T23"/>
                          </a:cxn>
                          <a:cxn ang="T66">
                            <a:pos x="T24" y="T25"/>
                          </a:cxn>
                          <a:cxn ang="T67">
                            <a:pos x="T26" y="T27"/>
                          </a:cxn>
                          <a:cxn ang="T68">
                            <a:pos x="T28" y="T29"/>
                          </a:cxn>
                          <a:cxn ang="T69">
                            <a:pos x="T30" y="T31"/>
                          </a:cxn>
                          <a:cxn ang="T70">
                            <a:pos x="T32" y="T33"/>
                          </a:cxn>
                          <a:cxn ang="T71">
                            <a:pos x="T34" y="T35"/>
                          </a:cxn>
                          <a:cxn ang="T72">
                            <a:pos x="T36" y="T37"/>
                          </a:cxn>
                          <a:cxn ang="T73">
                            <a:pos x="T38" y="T39"/>
                          </a:cxn>
                          <a:cxn ang="T74">
                            <a:pos x="T40" y="T41"/>
                          </a:cxn>
                          <a:cxn ang="T75">
                            <a:pos x="T42" y="T43"/>
                          </a:cxn>
                          <a:cxn ang="T76">
                            <a:pos x="T44" y="T45"/>
                          </a:cxn>
                          <a:cxn ang="T77">
                            <a:pos x="T46" y="T47"/>
                          </a:cxn>
                          <a:cxn ang="T78">
                            <a:pos x="T48" y="T49"/>
                          </a:cxn>
                          <a:cxn ang="T79">
                            <a:pos x="T50" y="T51"/>
                          </a:cxn>
                          <a:cxn ang="T80">
                            <a:pos x="T52" y="T53"/>
                          </a:cxn>
                        </a:cxnLst>
                        <a:rect l="0" t="0" r="r" b="b"/>
                        <a:pathLst>
                          <a:path w="4384" h="2857">
                            <a:moveTo>
                              <a:pt x="0" y="2052"/>
                            </a:moveTo>
                            <a:lnTo>
                              <a:pt x="1608" y="2857"/>
                            </a:lnTo>
                            <a:lnTo>
                              <a:pt x="1863" y="2620"/>
                            </a:lnTo>
                            <a:lnTo>
                              <a:pt x="2103" y="2398"/>
                            </a:lnTo>
                            <a:lnTo>
                              <a:pt x="2334" y="2197"/>
                            </a:lnTo>
                            <a:lnTo>
                              <a:pt x="2595" y="1984"/>
                            </a:lnTo>
                            <a:lnTo>
                              <a:pt x="2786" y="1831"/>
                            </a:lnTo>
                            <a:lnTo>
                              <a:pt x="3055" y="1639"/>
                            </a:lnTo>
                            <a:lnTo>
                              <a:pt x="3334" y="1436"/>
                            </a:lnTo>
                            <a:lnTo>
                              <a:pt x="3565" y="1263"/>
                            </a:lnTo>
                            <a:lnTo>
                              <a:pt x="3776" y="1119"/>
                            </a:lnTo>
                            <a:lnTo>
                              <a:pt x="3980" y="984"/>
                            </a:lnTo>
                            <a:lnTo>
                              <a:pt x="4181" y="848"/>
                            </a:lnTo>
                            <a:lnTo>
                              <a:pt x="4384" y="723"/>
                            </a:lnTo>
                            <a:lnTo>
                              <a:pt x="2938" y="0"/>
                            </a:lnTo>
                            <a:lnTo>
                              <a:pt x="2700" y="137"/>
                            </a:lnTo>
                            <a:lnTo>
                              <a:pt x="2459" y="290"/>
                            </a:lnTo>
                            <a:lnTo>
                              <a:pt x="2276" y="416"/>
                            </a:lnTo>
                            <a:lnTo>
                              <a:pt x="2085" y="569"/>
                            </a:lnTo>
                            <a:lnTo>
                              <a:pt x="1881" y="733"/>
                            </a:lnTo>
                            <a:lnTo>
                              <a:pt x="1680" y="906"/>
                            </a:lnTo>
                            <a:lnTo>
                              <a:pt x="1363" y="1099"/>
                            </a:lnTo>
                            <a:lnTo>
                              <a:pt x="1084" y="1273"/>
                            </a:lnTo>
                            <a:lnTo>
                              <a:pt x="823" y="1426"/>
                            </a:lnTo>
                            <a:lnTo>
                              <a:pt x="534" y="1629"/>
                            </a:lnTo>
                            <a:lnTo>
                              <a:pt x="275" y="1821"/>
                            </a:lnTo>
                            <a:lnTo>
                              <a:pt x="0" y="2052"/>
                            </a:lnTo>
                            <a:close/>
                          </a:path>
                        </a:pathLst>
                      </a:custGeom>
                      <a:solidFill>
                        <a:srgbClr val="7FFFDF"/>
                      </a:solidFill>
                      <a:ln w="1270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1860" name="Freeform 250">
                        <a:extLst>
                          <a:ext uri="{FF2B5EF4-FFF2-40B4-BE49-F238E27FC236}">
                            <a16:creationId xmlns:a16="http://schemas.microsoft.com/office/drawing/2014/main" id="{9080181B-01B8-7A7A-5023-B26FA5141A8A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783" y="1462"/>
                        <a:ext cx="2192" cy="1429"/>
                      </a:xfrm>
                      <a:custGeom>
                        <a:avLst/>
                        <a:gdLst>
                          <a:gd name="T0" fmla="*/ 0 w 4384"/>
                          <a:gd name="T1" fmla="*/ 257 h 2857"/>
                          <a:gd name="T2" fmla="*/ 201 w 4384"/>
                          <a:gd name="T3" fmla="*/ 358 h 2857"/>
                          <a:gd name="T4" fmla="*/ 233 w 4384"/>
                          <a:gd name="T5" fmla="*/ 328 h 2857"/>
                          <a:gd name="T6" fmla="*/ 263 w 4384"/>
                          <a:gd name="T7" fmla="*/ 301 h 2857"/>
                          <a:gd name="T8" fmla="*/ 292 w 4384"/>
                          <a:gd name="T9" fmla="*/ 275 h 2857"/>
                          <a:gd name="T10" fmla="*/ 325 w 4384"/>
                          <a:gd name="T11" fmla="*/ 249 h 2857"/>
                          <a:gd name="T12" fmla="*/ 349 w 4384"/>
                          <a:gd name="T13" fmla="*/ 230 h 2857"/>
                          <a:gd name="T14" fmla="*/ 382 w 4384"/>
                          <a:gd name="T15" fmla="*/ 205 h 2857"/>
                          <a:gd name="T16" fmla="*/ 417 w 4384"/>
                          <a:gd name="T17" fmla="*/ 180 h 2857"/>
                          <a:gd name="T18" fmla="*/ 446 w 4384"/>
                          <a:gd name="T19" fmla="*/ 159 h 2857"/>
                          <a:gd name="T20" fmla="*/ 472 w 4384"/>
                          <a:gd name="T21" fmla="*/ 140 h 2857"/>
                          <a:gd name="T22" fmla="*/ 498 w 4384"/>
                          <a:gd name="T23" fmla="*/ 123 h 2857"/>
                          <a:gd name="T24" fmla="*/ 523 w 4384"/>
                          <a:gd name="T25" fmla="*/ 107 h 2857"/>
                          <a:gd name="T26" fmla="*/ 548 w 4384"/>
                          <a:gd name="T27" fmla="*/ 91 h 2857"/>
                          <a:gd name="T28" fmla="*/ 368 w 4384"/>
                          <a:gd name="T29" fmla="*/ 0 h 2857"/>
                          <a:gd name="T30" fmla="*/ 338 w 4384"/>
                          <a:gd name="T31" fmla="*/ 18 h 2857"/>
                          <a:gd name="T32" fmla="*/ 308 w 4384"/>
                          <a:gd name="T33" fmla="*/ 37 h 2857"/>
                          <a:gd name="T34" fmla="*/ 285 w 4384"/>
                          <a:gd name="T35" fmla="*/ 52 h 2857"/>
                          <a:gd name="T36" fmla="*/ 261 w 4384"/>
                          <a:gd name="T37" fmla="*/ 72 h 2857"/>
                          <a:gd name="T38" fmla="*/ 236 w 4384"/>
                          <a:gd name="T39" fmla="*/ 92 h 2857"/>
                          <a:gd name="T40" fmla="*/ 210 w 4384"/>
                          <a:gd name="T41" fmla="*/ 114 h 2857"/>
                          <a:gd name="T42" fmla="*/ 171 w 4384"/>
                          <a:gd name="T43" fmla="*/ 138 h 2857"/>
                          <a:gd name="T44" fmla="*/ 136 w 4384"/>
                          <a:gd name="T45" fmla="*/ 160 h 2857"/>
                          <a:gd name="T46" fmla="*/ 103 w 4384"/>
                          <a:gd name="T47" fmla="*/ 179 h 2857"/>
                          <a:gd name="T48" fmla="*/ 67 w 4384"/>
                          <a:gd name="T49" fmla="*/ 204 h 2857"/>
                          <a:gd name="T50" fmla="*/ 35 w 4384"/>
                          <a:gd name="T51" fmla="*/ 228 h 2857"/>
                          <a:gd name="T52" fmla="*/ 0 w 4384"/>
                          <a:gd name="T53" fmla="*/ 257 h 2857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60000 65536"/>
                          <a:gd name="T73" fmla="*/ 0 60000 65536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</a:gdLst>
                        <a:ahLst/>
                        <a:cxnLst>
                          <a:cxn ang="T54">
                            <a:pos x="T0" y="T1"/>
                          </a:cxn>
                          <a:cxn ang="T55">
                            <a:pos x="T2" y="T3"/>
                          </a:cxn>
                          <a:cxn ang="T56">
                            <a:pos x="T4" y="T5"/>
                          </a:cxn>
                          <a:cxn ang="T57">
                            <a:pos x="T6" y="T7"/>
                          </a:cxn>
                          <a:cxn ang="T58">
                            <a:pos x="T8" y="T9"/>
                          </a:cxn>
                          <a:cxn ang="T59">
                            <a:pos x="T10" y="T11"/>
                          </a:cxn>
                          <a:cxn ang="T60">
                            <a:pos x="T12" y="T13"/>
                          </a:cxn>
                          <a:cxn ang="T61">
                            <a:pos x="T14" y="T15"/>
                          </a:cxn>
                          <a:cxn ang="T62">
                            <a:pos x="T16" y="T17"/>
                          </a:cxn>
                          <a:cxn ang="T63">
                            <a:pos x="T18" y="T19"/>
                          </a:cxn>
                          <a:cxn ang="T64">
                            <a:pos x="T20" y="T21"/>
                          </a:cxn>
                          <a:cxn ang="T65">
                            <a:pos x="T22" y="T23"/>
                          </a:cxn>
                          <a:cxn ang="T66">
                            <a:pos x="T24" y="T25"/>
                          </a:cxn>
                          <a:cxn ang="T67">
                            <a:pos x="T26" y="T27"/>
                          </a:cxn>
                          <a:cxn ang="T68">
                            <a:pos x="T28" y="T29"/>
                          </a:cxn>
                          <a:cxn ang="T69">
                            <a:pos x="T30" y="T31"/>
                          </a:cxn>
                          <a:cxn ang="T70">
                            <a:pos x="T32" y="T33"/>
                          </a:cxn>
                          <a:cxn ang="T71">
                            <a:pos x="T34" y="T35"/>
                          </a:cxn>
                          <a:cxn ang="T72">
                            <a:pos x="T36" y="T37"/>
                          </a:cxn>
                          <a:cxn ang="T73">
                            <a:pos x="T38" y="T39"/>
                          </a:cxn>
                          <a:cxn ang="T74">
                            <a:pos x="T40" y="T41"/>
                          </a:cxn>
                          <a:cxn ang="T75">
                            <a:pos x="T42" y="T43"/>
                          </a:cxn>
                          <a:cxn ang="T76">
                            <a:pos x="T44" y="T45"/>
                          </a:cxn>
                          <a:cxn ang="T77">
                            <a:pos x="T46" y="T47"/>
                          </a:cxn>
                          <a:cxn ang="T78">
                            <a:pos x="T48" y="T49"/>
                          </a:cxn>
                          <a:cxn ang="T79">
                            <a:pos x="T50" y="T51"/>
                          </a:cxn>
                          <a:cxn ang="T80">
                            <a:pos x="T52" y="T53"/>
                          </a:cxn>
                        </a:cxnLst>
                        <a:rect l="0" t="0" r="r" b="b"/>
                        <a:pathLst>
                          <a:path w="4384" h="2857">
                            <a:moveTo>
                              <a:pt x="0" y="2052"/>
                            </a:moveTo>
                            <a:lnTo>
                              <a:pt x="1608" y="2857"/>
                            </a:lnTo>
                            <a:lnTo>
                              <a:pt x="1863" y="2622"/>
                            </a:lnTo>
                            <a:lnTo>
                              <a:pt x="2103" y="2401"/>
                            </a:lnTo>
                            <a:lnTo>
                              <a:pt x="2334" y="2197"/>
                            </a:lnTo>
                            <a:lnTo>
                              <a:pt x="2595" y="1986"/>
                            </a:lnTo>
                            <a:lnTo>
                              <a:pt x="2786" y="1833"/>
                            </a:lnTo>
                            <a:lnTo>
                              <a:pt x="3055" y="1640"/>
                            </a:lnTo>
                            <a:lnTo>
                              <a:pt x="3334" y="1436"/>
                            </a:lnTo>
                            <a:lnTo>
                              <a:pt x="3565" y="1265"/>
                            </a:lnTo>
                            <a:lnTo>
                              <a:pt x="3776" y="1120"/>
                            </a:lnTo>
                            <a:lnTo>
                              <a:pt x="3980" y="984"/>
                            </a:lnTo>
                            <a:lnTo>
                              <a:pt x="4181" y="851"/>
                            </a:lnTo>
                            <a:lnTo>
                              <a:pt x="4384" y="723"/>
                            </a:lnTo>
                            <a:lnTo>
                              <a:pt x="2938" y="0"/>
                            </a:lnTo>
                            <a:lnTo>
                              <a:pt x="2700" y="137"/>
                            </a:lnTo>
                            <a:lnTo>
                              <a:pt x="2459" y="293"/>
                            </a:lnTo>
                            <a:lnTo>
                              <a:pt x="2276" y="416"/>
                            </a:lnTo>
                            <a:lnTo>
                              <a:pt x="2085" y="572"/>
                            </a:lnTo>
                            <a:lnTo>
                              <a:pt x="1881" y="735"/>
                            </a:lnTo>
                            <a:lnTo>
                              <a:pt x="1680" y="908"/>
                            </a:lnTo>
                            <a:lnTo>
                              <a:pt x="1363" y="1100"/>
                            </a:lnTo>
                            <a:lnTo>
                              <a:pt x="1084" y="1273"/>
                            </a:lnTo>
                            <a:lnTo>
                              <a:pt x="823" y="1428"/>
                            </a:lnTo>
                            <a:lnTo>
                              <a:pt x="534" y="1630"/>
                            </a:lnTo>
                            <a:lnTo>
                              <a:pt x="275" y="1823"/>
                            </a:lnTo>
                            <a:lnTo>
                              <a:pt x="0" y="2052"/>
                            </a:lnTo>
                            <a:close/>
                          </a:path>
                        </a:pathLst>
                      </a:custGeom>
                      <a:solidFill>
                        <a:srgbClr val="DFFFFF"/>
                      </a:solidFill>
                      <a:ln w="1270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1861" name="Freeform 251">
                        <a:extLst>
                          <a:ext uri="{FF2B5EF4-FFF2-40B4-BE49-F238E27FC236}">
                            <a16:creationId xmlns:a16="http://schemas.microsoft.com/office/drawing/2014/main" id="{489002B8-6E02-F206-DA8A-391D010C3EC0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783" y="1424"/>
                        <a:ext cx="2192" cy="1428"/>
                      </a:xfrm>
                      <a:custGeom>
                        <a:avLst/>
                        <a:gdLst>
                          <a:gd name="T0" fmla="*/ 0 w 4384"/>
                          <a:gd name="T1" fmla="*/ 256 h 2857"/>
                          <a:gd name="T2" fmla="*/ 201 w 4384"/>
                          <a:gd name="T3" fmla="*/ 357 h 2857"/>
                          <a:gd name="T4" fmla="*/ 233 w 4384"/>
                          <a:gd name="T5" fmla="*/ 327 h 2857"/>
                          <a:gd name="T6" fmla="*/ 263 w 4384"/>
                          <a:gd name="T7" fmla="*/ 300 h 2857"/>
                          <a:gd name="T8" fmla="*/ 292 w 4384"/>
                          <a:gd name="T9" fmla="*/ 274 h 2857"/>
                          <a:gd name="T10" fmla="*/ 325 w 4384"/>
                          <a:gd name="T11" fmla="*/ 248 h 2857"/>
                          <a:gd name="T12" fmla="*/ 349 w 4384"/>
                          <a:gd name="T13" fmla="*/ 229 h 2857"/>
                          <a:gd name="T14" fmla="*/ 382 w 4384"/>
                          <a:gd name="T15" fmla="*/ 205 h 2857"/>
                          <a:gd name="T16" fmla="*/ 417 w 4384"/>
                          <a:gd name="T17" fmla="*/ 179 h 2857"/>
                          <a:gd name="T18" fmla="*/ 446 w 4384"/>
                          <a:gd name="T19" fmla="*/ 158 h 2857"/>
                          <a:gd name="T20" fmla="*/ 472 w 4384"/>
                          <a:gd name="T21" fmla="*/ 140 h 2857"/>
                          <a:gd name="T22" fmla="*/ 498 w 4384"/>
                          <a:gd name="T23" fmla="*/ 123 h 2857"/>
                          <a:gd name="T24" fmla="*/ 523 w 4384"/>
                          <a:gd name="T25" fmla="*/ 106 h 2857"/>
                          <a:gd name="T26" fmla="*/ 548 w 4384"/>
                          <a:gd name="T27" fmla="*/ 90 h 2857"/>
                          <a:gd name="T28" fmla="*/ 368 w 4384"/>
                          <a:gd name="T29" fmla="*/ 0 h 2857"/>
                          <a:gd name="T30" fmla="*/ 338 w 4384"/>
                          <a:gd name="T31" fmla="*/ 17 h 2857"/>
                          <a:gd name="T32" fmla="*/ 308 w 4384"/>
                          <a:gd name="T33" fmla="*/ 36 h 2857"/>
                          <a:gd name="T34" fmla="*/ 285 w 4384"/>
                          <a:gd name="T35" fmla="*/ 52 h 2857"/>
                          <a:gd name="T36" fmla="*/ 261 w 4384"/>
                          <a:gd name="T37" fmla="*/ 71 h 2857"/>
                          <a:gd name="T38" fmla="*/ 236 w 4384"/>
                          <a:gd name="T39" fmla="*/ 91 h 2857"/>
                          <a:gd name="T40" fmla="*/ 210 w 4384"/>
                          <a:gd name="T41" fmla="*/ 113 h 2857"/>
                          <a:gd name="T42" fmla="*/ 171 w 4384"/>
                          <a:gd name="T43" fmla="*/ 137 h 2857"/>
                          <a:gd name="T44" fmla="*/ 136 w 4384"/>
                          <a:gd name="T45" fmla="*/ 159 h 2857"/>
                          <a:gd name="T46" fmla="*/ 103 w 4384"/>
                          <a:gd name="T47" fmla="*/ 178 h 2857"/>
                          <a:gd name="T48" fmla="*/ 67 w 4384"/>
                          <a:gd name="T49" fmla="*/ 203 h 2857"/>
                          <a:gd name="T50" fmla="*/ 35 w 4384"/>
                          <a:gd name="T51" fmla="*/ 227 h 2857"/>
                          <a:gd name="T52" fmla="*/ 0 w 4384"/>
                          <a:gd name="T53" fmla="*/ 256 h 2857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60000 65536"/>
                          <a:gd name="T73" fmla="*/ 0 60000 65536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</a:gdLst>
                        <a:ahLst/>
                        <a:cxnLst>
                          <a:cxn ang="T54">
                            <a:pos x="T0" y="T1"/>
                          </a:cxn>
                          <a:cxn ang="T55">
                            <a:pos x="T2" y="T3"/>
                          </a:cxn>
                          <a:cxn ang="T56">
                            <a:pos x="T4" y="T5"/>
                          </a:cxn>
                          <a:cxn ang="T57">
                            <a:pos x="T6" y="T7"/>
                          </a:cxn>
                          <a:cxn ang="T58">
                            <a:pos x="T8" y="T9"/>
                          </a:cxn>
                          <a:cxn ang="T59">
                            <a:pos x="T10" y="T11"/>
                          </a:cxn>
                          <a:cxn ang="T60">
                            <a:pos x="T12" y="T13"/>
                          </a:cxn>
                          <a:cxn ang="T61">
                            <a:pos x="T14" y="T15"/>
                          </a:cxn>
                          <a:cxn ang="T62">
                            <a:pos x="T16" y="T17"/>
                          </a:cxn>
                          <a:cxn ang="T63">
                            <a:pos x="T18" y="T19"/>
                          </a:cxn>
                          <a:cxn ang="T64">
                            <a:pos x="T20" y="T21"/>
                          </a:cxn>
                          <a:cxn ang="T65">
                            <a:pos x="T22" y="T23"/>
                          </a:cxn>
                          <a:cxn ang="T66">
                            <a:pos x="T24" y="T25"/>
                          </a:cxn>
                          <a:cxn ang="T67">
                            <a:pos x="T26" y="T27"/>
                          </a:cxn>
                          <a:cxn ang="T68">
                            <a:pos x="T28" y="T29"/>
                          </a:cxn>
                          <a:cxn ang="T69">
                            <a:pos x="T30" y="T31"/>
                          </a:cxn>
                          <a:cxn ang="T70">
                            <a:pos x="T32" y="T33"/>
                          </a:cxn>
                          <a:cxn ang="T71">
                            <a:pos x="T34" y="T35"/>
                          </a:cxn>
                          <a:cxn ang="T72">
                            <a:pos x="T36" y="T37"/>
                          </a:cxn>
                          <a:cxn ang="T73">
                            <a:pos x="T38" y="T39"/>
                          </a:cxn>
                          <a:cxn ang="T74">
                            <a:pos x="T40" y="T41"/>
                          </a:cxn>
                          <a:cxn ang="T75">
                            <a:pos x="T42" y="T43"/>
                          </a:cxn>
                          <a:cxn ang="T76">
                            <a:pos x="T44" y="T45"/>
                          </a:cxn>
                          <a:cxn ang="T77">
                            <a:pos x="T46" y="T47"/>
                          </a:cxn>
                          <a:cxn ang="T78">
                            <a:pos x="T48" y="T49"/>
                          </a:cxn>
                          <a:cxn ang="T79">
                            <a:pos x="T50" y="T51"/>
                          </a:cxn>
                          <a:cxn ang="T80">
                            <a:pos x="T52" y="T53"/>
                          </a:cxn>
                        </a:cxnLst>
                        <a:rect l="0" t="0" r="r" b="b"/>
                        <a:pathLst>
                          <a:path w="4384" h="2857">
                            <a:moveTo>
                              <a:pt x="0" y="2052"/>
                            </a:moveTo>
                            <a:lnTo>
                              <a:pt x="1608" y="2857"/>
                            </a:lnTo>
                            <a:lnTo>
                              <a:pt x="1863" y="2622"/>
                            </a:lnTo>
                            <a:lnTo>
                              <a:pt x="2103" y="2401"/>
                            </a:lnTo>
                            <a:lnTo>
                              <a:pt x="2334" y="2198"/>
                            </a:lnTo>
                            <a:lnTo>
                              <a:pt x="2595" y="1987"/>
                            </a:lnTo>
                            <a:lnTo>
                              <a:pt x="2786" y="1833"/>
                            </a:lnTo>
                            <a:lnTo>
                              <a:pt x="3055" y="1640"/>
                            </a:lnTo>
                            <a:lnTo>
                              <a:pt x="3334" y="1439"/>
                            </a:lnTo>
                            <a:lnTo>
                              <a:pt x="3565" y="1265"/>
                            </a:lnTo>
                            <a:lnTo>
                              <a:pt x="3776" y="1120"/>
                            </a:lnTo>
                            <a:lnTo>
                              <a:pt x="3980" y="986"/>
                            </a:lnTo>
                            <a:lnTo>
                              <a:pt x="4181" y="851"/>
                            </a:lnTo>
                            <a:lnTo>
                              <a:pt x="4384" y="725"/>
                            </a:lnTo>
                            <a:lnTo>
                              <a:pt x="2938" y="0"/>
                            </a:lnTo>
                            <a:lnTo>
                              <a:pt x="2700" y="140"/>
                            </a:lnTo>
                            <a:lnTo>
                              <a:pt x="2459" y="293"/>
                            </a:lnTo>
                            <a:lnTo>
                              <a:pt x="2276" y="419"/>
                            </a:lnTo>
                            <a:lnTo>
                              <a:pt x="2085" y="572"/>
                            </a:lnTo>
                            <a:lnTo>
                              <a:pt x="1881" y="735"/>
                            </a:lnTo>
                            <a:lnTo>
                              <a:pt x="1680" y="909"/>
                            </a:lnTo>
                            <a:lnTo>
                              <a:pt x="1363" y="1102"/>
                            </a:lnTo>
                            <a:lnTo>
                              <a:pt x="1084" y="1275"/>
                            </a:lnTo>
                            <a:lnTo>
                              <a:pt x="823" y="1429"/>
                            </a:lnTo>
                            <a:lnTo>
                              <a:pt x="534" y="1630"/>
                            </a:lnTo>
                            <a:lnTo>
                              <a:pt x="275" y="1823"/>
                            </a:lnTo>
                            <a:lnTo>
                              <a:pt x="0" y="2052"/>
                            </a:lnTo>
                            <a:close/>
                          </a:path>
                        </a:pathLst>
                      </a:custGeom>
                      <a:solidFill>
                        <a:srgbClr val="7FFFDF"/>
                      </a:solidFill>
                      <a:ln w="1270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1862" name="Freeform 252">
                        <a:extLst>
                          <a:ext uri="{FF2B5EF4-FFF2-40B4-BE49-F238E27FC236}">
                            <a16:creationId xmlns:a16="http://schemas.microsoft.com/office/drawing/2014/main" id="{D4B5C6DB-F3DF-B8D5-B0A9-435B91A69F40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783" y="1386"/>
                        <a:ext cx="2192" cy="1428"/>
                      </a:xfrm>
                      <a:custGeom>
                        <a:avLst/>
                        <a:gdLst>
                          <a:gd name="T0" fmla="*/ 0 w 4384"/>
                          <a:gd name="T1" fmla="*/ 256 h 2858"/>
                          <a:gd name="T2" fmla="*/ 201 w 4384"/>
                          <a:gd name="T3" fmla="*/ 357 h 2858"/>
                          <a:gd name="T4" fmla="*/ 233 w 4384"/>
                          <a:gd name="T5" fmla="*/ 327 h 2858"/>
                          <a:gd name="T6" fmla="*/ 263 w 4384"/>
                          <a:gd name="T7" fmla="*/ 299 h 2858"/>
                          <a:gd name="T8" fmla="*/ 292 w 4384"/>
                          <a:gd name="T9" fmla="*/ 274 h 2858"/>
                          <a:gd name="T10" fmla="*/ 325 w 4384"/>
                          <a:gd name="T11" fmla="*/ 248 h 2858"/>
                          <a:gd name="T12" fmla="*/ 349 w 4384"/>
                          <a:gd name="T13" fmla="*/ 228 h 2858"/>
                          <a:gd name="T14" fmla="*/ 382 w 4384"/>
                          <a:gd name="T15" fmla="*/ 204 h 2858"/>
                          <a:gd name="T16" fmla="*/ 417 w 4384"/>
                          <a:gd name="T17" fmla="*/ 179 h 2858"/>
                          <a:gd name="T18" fmla="*/ 446 w 4384"/>
                          <a:gd name="T19" fmla="*/ 158 h 2858"/>
                          <a:gd name="T20" fmla="*/ 472 w 4384"/>
                          <a:gd name="T21" fmla="*/ 140 h 2858"/>
                          <a:gd name="T22" fmla="*/ 498 w 4384"/>
                          <a:gd name="T23" fmla="*/ 123 h 2858"/>
                          <a:gd name="T24" fmla="*/ 523 w 4384"/>
                          <a:gd name="T25" fmla="*/ 106 h 2858"/>
                          <a:gd name="T26" fmla="*/ 548 w 4384"/>
                          <a:gd name="T27" fmla="*/ 90 h 2858"/>
                          <a:gd name="T28" fmla="*/ 368 w 4384"/>
                          <a:gd name="T29" fmla="*/ 0 h 2858"/>
                          <a:gd name="T30" fmla="*/ 338 w 4384"/>
                          <a:gd name="T31" fmla="*/ 17 h 2858"/>
                          <a:gd name="T32" fmla="*/ 308 w 4384"/>
                          <a:gd name="T33" fmla="*/ 36 h 2858"/>
                          <a:gd name="T34" fmla="*/ 285 w 4384"/>
                          <a:gd name="T35" fmla="*/ 52 h 2858"/>
                          <a:gd name="T36" fmla="*/ 261 w 4384"/>
                          <a:gd name="T37" fmla="*/ 71 h 2858"/>
                          <a:gd name="T38" fmla="*/ 236 w 4384"/>
                          <a:gd name="T39" fmla="*/ 92 h 2858"/>
                          <a:gd name="T40" fmla="*/ 210 w 4384"/>
                          <a:gd name="T41" fmla="*/ 113 h 2858"/>
                          <a:gd name="T42" fmla="*/ 171 w 4384"/>
                          <a:gd name="T43" fmla="*/ 137 h 2858"/>
                          <a:gd name="T44" fmla="*/ 136 w 4384"/>
                          <a:gd name="T45" fmla="*/ 159 h 2858"/>
                          <a:gd name="T46" fmla="*/ 103 w 4384"/>
                          <a:gd name="T47" fmla="*/ 178 h 2858"/>
                          <a:gd name="T48" fmla="*/ 67 w 4384"/>
                          <a:gd name="T49" fmla="*/ 203 h 2858"/>
                          <a:gd name="T50" fmla="*/ 35 w 4384"/>
                          <a:gd name="T51" fmla="*/ 227 h 2858"/>
                          <a:gd name="T52" fmla="*/ 0 w 4384"/>
                          <a:gd name="T53" fmla="*/ 256 h 2858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60000 65536"/>
                          <a:gd name="T73" fmla="*/ 0 60000 65536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</a:gdLst>
                        <a:ahLst/>
                        <a:cxnLst>
                          <a:cxn ang="T54">
                            <a:pos x="T0" y="T1"/>
                          </a:cxn>
                          <a:cxn ang="T55">
                            <a:pos x="T2" y="T3"/>
                          </a:cxn>
                          <a:cxn ang="T56">
                            <a:pos x="T4" y="T5"/>
                          </a:cxn>
                          <a:cxn ang="T57">
                            <a:pos x="T6" y="T7"/>
                          </a:cxn>
                          <a:cxn ang="T58">
                            <a:pos x="T8" y="T9"/>
                          </a:cxn>
                          <a:cxn ang="T59">
                            <a:pos x="T10" y="T11"/>
                          </a:cxn>
                          <a:cxn ang="T60">
                            <a:pos x="T12" y="T13"/>
                          </a:cxn>
                          <a:cxn ang="T61">
                            <a:pos x="T14" y="T15"/>
                          </a:cxn>
                          <a:cxn ang="T62">
                            <a:pos x="T16" y="T17"/>
                          </a:cxn>
                          <a:cxn ang="T63">
                            <a:pos x="T18" y="T19"/>
                          </a:cxn>
                          <a:cxn ang="T64">
                            <a:pos x="T20" y="T21"/>
                          </a:cxn>
                          <a:cxn ang="T65">
                            <a:pos x="T22" y="T23"/>
                          </a:cxn>
                          <a:cxn ang="T66">
                            <a:pos x="T24" y="T25"/>
                          </a:cxn>
                          <a:cxn ang="T67">
                            <a:pos x="T26" y="T27"/>
                          </a:cxn>
                          <a:cxn ang="T68">
                            <a:pos x="T28" y="T29"/>
                          </a:cxn>
                          <a:cxn ang="T69">
                            <a:pos x="T30" y="T31"/>
                          </a:cxn>
                          <a:cxn ang="T70">
                            <a:pos x="T32" y="T33"/>
                          </a:cxn>
                          <a:cxn ang="T71">
                            <a:pos x="T34" y="T35"/>
                          </a:cxn>
                          <a:cxn ang="T72">
                            <a:pos x="T36" y="T37"/>
                          </a:cxn>
                          <a:cxn ang="T73">
                            <a:pos x="T38" y="T39"/>
                          </a:cxn>
                          <a:cxn ang="T74">
                            <a:pos x="T40" y="T41"/>
                          </a:cxn>
                          <a:cxn ang="T75">
                            <a:pos x="T42" y="T43"/>
                          </a:cxn>
                          <a:cxn ang="T76">
                            <a:pos x="T44" y="T45"/>
                          </a:cxn>
                          <a:cxn ang="T77">
                            <a:pos x="T46" y="T47"/>
                          </a:cxn>
                          <a:cxn ang="T78">
                            <a:pos x="T48" y="T49"/>
                          </a:cxn>
                          <a:cxn ang="T79">
                            <a:pos x="T50" y="T51"/>
                          </a:cxn>
                          <a:cxn ang="T80">
                            <a:pos x="T52" y="T53"/>
                          </a:cxn>
                        </a:cxnLst>
                        <a:rect l="0" t="0" r="r" b="b"/>
                        <a:pathLst>
                          <a:path w="4384" h="2858">
                            <a:moveTo>
                              <a:pt x="0" y="2053"/>
                            </a:moveTo>
                            <a:lnTo>
                              <a:pt x="1608" y="2858"/>
                            </a:lnTo>
                            <a:lnTo>
                              <a:pt x="1863" y="2620"/>
                            </a:lnTo>
                            <a:lnTo>
                              <a:pt x="2103" y="2399"/>
                            </a:lnTo>
                            <a:lnTo>
                              <a:pt x="2334" y="2198"/>
                            </a:lnTo>
                            <a:lnTo>
                              <a:pt x="2595" y="1987"/>
                            </a:lnTo>
                            <a:lnTo>
                              <a:pt x="2786" y="1831"/>
                            </a:lnTo>
                            <a:lnTo>
                              <a:pt x="3055" y="1640"/>
                            </a:lnTo>
                            <a:lnTo>
                              <a:pt x="3334" y="1437"/>
                            </a:lnTo>
                            <a:lnTo>
                              <a:pt x="3565" y="1264"/>
                            </a:lnTo>
                            <a:lnTo>
                              <a:pt x="3776" y="1120"/>
                            </a:lnTo>
                            <a:lnTo>
                              <a:pt x="3980" y="985"/>
                            </a:lnTo>
                            <a:lnTo>
                              <a:pt x="4181" y="851"/>
                            </a:lnTo>
                            <a:lnTo>
                              <a:pt x="4384" y="724"/>
                            </a:lnTo>
                            <a:lnTo>
                              <a:pt x="2938" y="0"/>
                            </a:lnTo>
                            <a:lnTo>
                              <a:pt x="2700" y="138"/>
                            </a:lnTo>
                            <a:lnTo>
                              <a:pt x="2459" y="291"/>
                            </a:lnTo>
                            <a:lnTo>
                              <a:pt x="2276" y="417"/>
                            </a:lnTo>
                            <a:lnTo>
                              <a:pt x="2085" y="570"/>
                            </a:lnTo>
                            <a:lnTo>
                              <a:pt x="1881" y="736"/>
                            </a:lnTo>
                            <a:lnTo>
                              <a:pt x="1680" y="909"/>
                            </a:lnTo>
                            <a:lnTo>
                              <a:pt x="1363" y="1100"/>
                            </a:lnTo>
                            <a:lnTo>
                              <a:pt x="1084" y="1274"/>
                            </a:lnTo>
                            <a:lnTo>
                              <a:pt x="823" y="1427"/>
                            </a:lnTo>
                            <a:lnTo>
                              <a:pt x="534" y="1630"/>
                            </a:lnTo>
                            <a:lnTo>
                              <a:pt x="275" y="1822"/>
                            </a:lnTo>
                            <a:lnTo>
                              <a:pt x="0" y="2053"/>
                            </a:lnTo>
                            <a:close/>
                          </a:path>
                        </a:pathLst>
                      </a:custGeom>
                      <a:solidFill>
                        <a:srgbClr val="DFFFFF"/>
                      </a:solidFill>
                      <a:ln w="1270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1863" name="Freeform 253">
                        <a:extLst>
                          <a:ext uri="{FF2B5EF4-FFF2-40B4-BE49-F238E27FC236}">
                            <a16:creationId xmlns:a16="http://schemas.microsoft.com/office/drawing/2014/main" id="{188A74DC-292C-F03E-2894-269C4D01BA60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783" y="1347"/>
                        <a:ext cx="2192" cy="1428"/>
                      </a:xfrm>
                      <a:custGeom>
                        <a:avLst/>
                        <a:gdLst>
                          <a:gd name="T0" fmla="*/ 0 w 4384"/>
                          <a:gd name="T1" fmla="*/ 256 h 2857"/>
                          <a:gd name="T2" fmla="*/ 201 w 4384"/>
                          <a:gd name="T3" fmla="*/ 357 h 2857"/>
                          <a:gd name="T4" fmla="*/ 233 w 4384"/>
                          <a:gd name="T5" fmla="*/ 327 h 2857"/>
                          <a:gd name="T6" fmla="*/ 263 w 4384"/>
                          <a:gd name="T7" fmla="*/ 300 h 2857"/>
                          <a:gd name="T8" fmla="*/ 292 w 4384"/>
                          <a:gd name="T9" fmla="*/ 274 h 2857"/>
                          <a:gd name="T10" fmla="*/ 325 w 4384"/>
                          <a:gd name="T11" fmla="*/ 248 h 2857"/>
                          <a:gd name="T12" fmla="*/ 349 w 4384"/>
                          <a:gd name="T13" fmla="*/ 229 h 2857"/>
                          <a:gd name="T14" fmla="*/ 382 w 4384"/>
                          <a:gd name="T15" fmla="*/ 204 h 2857"/>
                          <a:gd name="T16" fmla="*/ 417 w 4384"/>
                          <a:gd name="T17" fmla="*/ 179 h 2857"/>
                          <a:gd name="T18" fmla="*/ 446 w 4384"/>
                          <a:gd name="T19" fmla="*/ 158 h 2857"/>
                          <a:gd name="T20" fmla="*/ 472 w 4384"/>
                          <a:gd name="T21" fmla="*/ 139 h 2857"/>
                          <a:gd name="T22" fmla="*/ 498 w 4384"/>
                          <a:gd name="T23" fmla="*/ 123 h 2857"/>
                          <a:gd name="T24" fmla="*/ 523 w 4384"/>
                          <a:gd name="T25" fmla="*/ 106 h 2857"/>
                          <a:gd name="T26" fmla="*/ 548 w 4384"/>
                          <a:gd name="T27" fmla="*/ 90 h 2857"/>
                          <a:gd name="T28" fmla="*/ 368 w 4384"/>
                          <a:gd name="T29" fmla="*/ 0 h 2857"/>
                          <a:gd name="T30" fmla="*/ 338 w 4384"/>
                          <a:gd name="T31" fmla="*/ 17 h 2857"/>
                          <a:gd name="T32" fmla="*/ 308 w 4384"/>
                          <a:gd name="T33" fmla="*/ 36 h 2857"/>
                          <a:gd name="T34" fmla="*/ 285 w 4384"/>
                          <a:gd name="T35" fmla="*/ 52 h 2857"/>
                          <a:gd name="T36" fmla="*/ 261 w 4384"/>
                          <a:gd name="T37" fmla="*/ 71 h 2857"/>
                          <a:gd name="T38" fmla="*/ 236 w 4384"/>
                          <a:gd name="T39" fmla="*/ 91 h 2857"/>
                          <a:gd name="T40" fmla="*/ 210 w 4384"/>
                          <a:gd name="T41" fmla="*/ 113 h 2857"/>
                          <a:gd name="T42" fmla="*/ 171 w 4384"/>
                          <a:gd name="T43" fmla="*/ 137 h 2857"/>
                          <a:gd name="T44" fmla="*/ 136 w 4384"/>
                          <a:gd name="T45" fmla="*/ 159 h 2857"/>
                          <a:gd name="T46" fmla="*/ 103 w 4384"/>
                          <a:gd name="T47" fmla="*/ 178 h 2857"/>
                          <a:gd name="T48" fmla="*/ 67 w 4384"/>
                          <a:gd name="T49" fmla="*/ 203 h 2857"/>
                          <a:gd name="T50" fmla="*/ 35 w 4384"/>
                          <a:gd name="T51" fmla="*/ 227 h 2857"/>
                          <a:gd name="T52" fmla="*/ 0 w 4384"/>
                          <a:gd name="T53" fmla="*/ 256 h 2857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60000 65536"/>
                          <a:gd name="T73" fmla="*/ 0 60000 65536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</a:gdLst>
                        <a:ahLst/>
                        <a:cxnLst>
                          <a:cxn ang="T54">
                            <a:pos x="T0" y="T1"/>
                          </a:cxn>
                          <a:cxn ang="T55">
                            <a:pos x="T2" y="T3"/>
                          </a:cxn>
                          <a:cxn ang="T56">
                            <a:pos x="T4" y="T5"/>
                          </a:cxn>
                          <a:cxn ang="T57">
                            <a:pos x="T6" y="T7"/>
                          </a:cxn>
                          <a:cxn ang="T58">
                            <a:pos x="T8" y="T9"/>
                          </a:cxn>
                          <a:cxn ang="T59">
                            <a:pos x="T10" y="T11"/>
                          </a:cxn>
                          <a:cxn ang="T60">
                            <a:pos x="T12" y="T13"/>
                          </a:cxn>
                          <a:cxn ang="T61">
                            <a:pos x="T14" y="T15"/>
                          </a:cxn>
                          <a:cxn ang="T62">
                            <a:pos x="T16" y="T17"/>
                          </a:cxn>
                          <a:cxn ang="T63">
                            <a:pos x="T18" y="T19"/>
                          </a:cxn>
                          <a:cxn ang="T64">
                            <a:pos x="T20" y="T21"/>
                          </a:cxn>
                          <a:cxn ang="T65">
                            <a:pos x="T22" y="T23"/>
                          </a:cxn>
                          <a:cxn ang="T66">
                            <a:pos x="T24" y="T25"/>
                          </a:cxn>
                          <a:cxn ang="T67">
                            <a:pos x="T26" y="T27"/>
                          </a:cxn>
                          <a:cxn ang="T68">
                            <a:pos x="T28" y="T29"/>
                          </a:cxn>
                          <a:cxn ang="T69">
                            <a:pos x="T30" y="T31"/>
                          </a:cxn>
                          <a:cxn ang="T70">
                            <a:pos x="T32" y="T33"/>
                          </a:cxn>
                          <a:cxn ang="T71">
                            <a:pos x="T34" y="T35"/>
                          </a:cxn>
                          <a:cxn ang="T72">
                            <a:pos x="T36" y="T37"/>
                          </a:cxn>
                          <a:cxn ang="T73">
                            <a:pos x="T38" y="T39"/>
                          </a:cxn>
                          <a:cxn ang="T74">
                            <a:pos x="T40" y="T41"/>
                          </a:cxn>
                          <a:cxn ang="T75">
                            <a:pos x="T42" y="T43"/>
                          </a:cxn>
                          <a:cxn ang="T76">
                            <a:pos x="T44" y="T45"/>
                          </a:cxn>
                          <a:cxn ang="T77">
                            <a:pos x="T46" y="T47"/>
                          </a:cxn>
                          <a:cxn ang="T78">
                            <a:pos x="T48" y="T49"/>
                          </a:cxn>
                          <a:cxn ang="T79">
                            <a:pos x="T50" y="T51"/>
                          </a:cxn>
                          <a:cxn ang="T80">
                            <a:pos x="T52" y="T53"/>
                          </a:cxn>
                        </a:cxnLst>
                        <a:rect l="0" t="0" r="r" b="b"/>
                        <a:pathLst>
                          <a:path w="4384" h="2857">
                            <a:moveTo>
                              <a:pt x="0" y="2052"/>
                            </a:moveTo>
                            <a:lnTo>
                              <a:pt x="1608" y="2857"/>
                            </a:lnTo>
                            <a:lnTo>
                              <a:pt x="1863" y="2622"/>
                            </a:lnTo>
                            <a:lnTo>
                              <a:pt x="2103" y="2401"/>
                            </a:lnTo>
                            <a:lnTo>
                              <a:pt x="2334" y="2197"/>
                            </a:lnTo>
                            <a:lnTo>
                              <a:pt x="2595" y="1986"/>
                            </a:lnTo>
                            <a:lnTo>
                              <a:pt x="2786" y="1833"/>
                            </a:lnTo>
                            <a:lnTo>
                              <a:pt x="3055" y="1639"/>
                            </a:lnTo>
                            <a:lnTo>
                              <a:pt x="3334" y="1438"/>
                            </a:lnTo>
                            <a:lnTo>
                              <a:pt x="3565" y="1265"/>
                            </a:lnTo>
                            <a:lnTo>
                              <a:pt x="3776" y="1119"/>
                            </a:lnTo>
                            <a:lnTo>
                              <a:pt x="3980" y="986"/>
                            </a:lnTo>
                            <a:lnTo>
                              <a:pt x="4181" y="851"/>
                            </a:lnTo>
                            <a:lnTo>
                              <a:pt x="4384" y="723"/>
                            </a:lnTo>
                            <a:lnTo>
                              <a:pt x="2938" y="0"/>
                            </a:lnTo>
                            <a:lnTo>
                              <a:pt x="2700" y="137"/>
                            </a:lnTo>
                            <a:lnTo>
                              <a:pt x="2459" y="293"/>
                            </a:lnTo>
                            <a:lnTo>
                              <a:pt x="2276" y="416"/>
                            </a:lnTo>
                            <a:lnTo>
                              <a:pt x="2085" y="572"/>
                            </a:lnTo>
                            <a:lnTo>
                              <a:pt x="1881" y="735"/>
                            </a:lnTo>
                            <a:lnTo>
                              <a:pt x="1680" y="908"/>
                            </a:lnTo>
                            <a:lnTo>
                              <a:pt x="1363" y="1100"/>
                            </a:lnTo>
                            <a:lnTo>
                              <a:pt x="1084" y="1273"/>
                            </a:lnTo>
                            <a:lnTo>
                              <a:pt x="823" y="1428"/>
                            </a:lnTo>
                            <a:lnTo>
                              <a:pt x="534" y="1630"/>
                            </a:lnTo>
                            <a:lnTo>
                              <a:pt x="275" y="1823"/>
                            </a:lnTo>
                            <a:lnTo>
                              <a:pt x="0" y="2052"/>
                            </a:lnTo>
                            <a:close/>
                          </a:path>
                        </a:pathLst>
                      </a:custGeom>
                      <a:solidFill>
                        <a:srgbClr val="7FFFDF"/>
                      </a:solidFill>
                      <a:ln w="1270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1864" name="Freeform 254">
                        <a:extLst>
                          <a:ext uri="{FF2B5EF4-FFF2-40B4-BE49-F238E27FC236}">
                            <a16:creationId xmlns:a16="http://schemas.microsoft.com/office/drawing/2014/main" id="{00FF38B9-13D9-6B2D-177E-CCA7C4743273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783" y="1309"/>
                        <a:ext cx="2192" cy="1428"/>
                      </a:xfrm>
                      <a:custGeom>
                        <a:avLst/>
                        <a:gdLst>
                          <a:gd name="T0" fmla="*/ 0 w 4384"/>
                          <a:gd name="T1" fmla="*/ 257 h 2855"/>
                          <a:gd name="T2" fmla="*/ 201 w 4384"/>
                          <a:gd name="T3" fmla="*/ 357 h 2855"/>
                          <a:gd name="T4" fmla="*/ 233 w 4384"/>
                          <a:gd name="T5" fmla="*/ 328 h 2855"/>
                          <a:gd name="T6" fmla="*/ 263 w 4384"/>
                          <a:gd name="T7" fmla="*/ 300 h 2855"/>
                          <a:gd name="T8" fmla="*/ 292 w 4384"/>
                          <a:gd name="T9" fmla="*/ 275 h 2855"/>
                          <a:gd name="T10" fmla="*/ 325 w 4384"/>
                          <a:gd name="T11" fmla="*/ 248 h 2855"/>
                          <a:gd name="T12" fmla="*/ 349 w 4384"/>
                          <a:gd name="T13" fmla="*/ 229 h 2855"/>
                          <a:gd name="T14" fmla="*/ 382 w 4384"/>
                          <a:gd name="T15" fmla="*/ 205 h 2855"/>
                          <a:gd name="T16" fmla="*/ 417 w 4384"/>
                          <a:gd name="T17" fmla="*/ 180 h 2855"/>
                          <a:gd name="T18" fmla="*/ 446 w 4384"/>
                          <a:gd name="T19" fmla="*/ 158 h 2855"/>
                          <a:gd name="T20" fmla="*/ 472 w 4384"/>
                          <a:gd name="T21" fmla="*/ 140 h 2855"/>
                          <a:gd name="T22" fmla="*/ 498 w 4384"/>
                          <a:gd name="T23" fmla="*/ 123 h 2855"/>
                          <a:gd name="T24" fmla="*/ 523 w 4384"/>
                          <a:gd name="T25" fmla="*/ 107 h 2855"/>
                          <a:gd name="T26" fmla="*/ 548 w 4384"/>
                          <a:gd name="T27" fmla="*/ 91 h 2855"/>
                          <a:gd name="T28" fmla="*/ 368 w 4384"/>
                          <a:gd name="T29" fmla="*/ 0 h 2855"/>
                          <a:gd name="T30" fmla="*/ 338 w 4384"/>
                          <a:gd name="T31" fmla="*/ 18 h 2855"/>
                          <a:gd name="T32" fmla="*/ 308 w 4384"/>
                          <a:gd name="T33" fmla="*/ 37 h 2855"/>
                          <a:gd name="T34" fmla="*/ 285 w 4384"/>
                          <a:gd name="T35" fmla="*/ 52 h 2855"/>
                          <a:gd name="T36" fmla="*/ 261 w 4384"/>
                          <a:gd name="T37" fmla="*/ 72 h 2855"/>
                          <a:gd name="T38" fmla="*/ 236 w 4384"/>
                          <a:gd name="T39" fmla="*/ 92 h 2855"/>
                          <a:gd name="T40" fmla="*/ 210 w 4384"/>
                          <a:gd name="T41" fmla="*/ 114 h 2855"/>
                          <a:gd name="T42" fmla="*/ 171 w 4384"/>
                          <a:gd name="T43" fmla="*/ 138 h 2855"/>
                          <a:gd name="T44" fmla="*/ 136 w 4384"/>
                          <a:gd name="T45" fmla="*/ 158 h 2855"/>
                          <a:gd name="T46" fmla="*/ 103 w 4384"/>
                          <a:gd name="T47" fmla="*/ 179 h 2855"/>
                          <a:gd name="T48" fmla="*/ 67 w 4384"/>
                          <a:gd name="T49" fmla="*/ 204 h 2855"/>
                          <a:gd name="T50" fmla="*/ 35 w 4384"/>
                          <a:gd name="T51" fmla="*/ 228 h 2855"/>
                          <a:gd name="T52" fmla="*/ 0 w 4384"/>
                          <a:gd name="T53" fmla="*/ 257 h 2855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60000 65536"/>
                          <a:gd name="T73" fmla="*/ 0 60000 65536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</a:gdLst>
                        <a:ahLst/>
                        <a:cxnLst>
                          <a:cxn ang="T54">
                            <a:pos x="T0" y="T1"/>
                          </a:cxn>
                          <a:cxn ang="T55">
                            <a:pos x="T2" y="T3"/>
                          </a:cxn>
                          <a:cxn ang="T56">
                            <a:pos x="T4" y="T5"/>
                          </a:cxn>
                          <a:cxn ang="T57">
                            <a:pos x="T6" y="T7"/>
                          </a:cxn>
                          <a:cxn ang="T58">
                            <a:pos x="T8" y="T9"/>
                          </a:cxn>
                          <a:cxn ang="T59">
                            <a:pos x="T10" y="T11"/>
                          </a:cxn>
                          <a:cxn ang="T60">
                            <a:pos x="T12" y="T13"/>
                          </a:cxn>
                          <a:cxn ang="T61">
                            <a:pos x="T14" y="T15"/>
                          </a:cxn>
                          <a:cxn ang="T62">
                            <a:pos x="T16" y="T17"/>
                          </a:cxn>
                          <a:cxn ang="T63">
                            <a:pos x="T18" y="T19"/>
                          </a:cxn>
                          <a:cxn ang="T64">
                            <a:pos x="T20" y="T21"/>
                          </a:cxn>
                          <a:cxn ang="T65">
                            <a:pos x="T22" y="T23"/>
                          </a:cxn>
                          <a:cxn ang="T66">
                            <a:pos x="T24" y="T25"/>
                          </a:cxn>
                          <a:cxn ang="T67">
                            <a:pos x="T26" y="T27"/>
                          </a:cxn>
                          <a:cxn ang="T68">
                            <a:pos x="T28" y="T29"/>
                          </a:cxn>
                          <a:cxn ang="T69">
                            <a:pos x="T30" y="T31"/>
                          </a:cxn>
                          <a:cxn ang="T70">
                            <a:pos x="T32" y="T33"/>
                          </a:cxn>
                          <a:cxn ang="T71">
                            <a:pos x="T34" y="T35"/>
                          </a:cxn>
                          <a:cxn ang="T72">
                            <a:pos x="T36" y="T37"/>
                          </a:cxn>
                          <a:cxn ang="T73">
                            <a:pos x="T38" y="T39"/>
                          </a:cxn>
                          <a:cxn ang="T74">
                            <a:pos x="T40" y="T41"/>
                          </a:cxn>
                          <a:cxn ang="T75">
                            <a:pos x="T42" y="T43"/>
                          </a:cxn>
                          <a:cxn ang="T76">
                            <a:pos x="T44" y="T45"/>
                          </a:cxn>
                          <a:cxn ang="T77">
                            <a:pos x="T46" y="T47"/>
                          </a:cxn>
                          <a:cxn ang="T78">
                            <a:pos x="T48" y="T49"/>
                          </a:cxn>
                          <a:cxn ang="T79">
                            <a:pos x="T50" y="T51"/>
                          </a:cxn>
                          <a:cxn ang="T80">
                            <a:pos x="T52" y="T53"/>
                          </a:cxn>
                        </a:cxnLst>
                        <a:rect l="0" t="0" r="r" b="b"/>
                        <a:pathLst>
                          <a:path w="4384" h="2855">
                            <a:moveTo>
                              <a:pt x="0" y="2050"/>
                            </a:moveTo>
                            <a:lnTo>
                              <a:pt x="1608" y="2855"/>
                            </a:lnTo>
                            <a:lnTo>
                              <a:pt x="1863" y="2620"/>
                            </a:lnTo>
                            <a:lnTo>
                              <a:pt x="2103" y="2399"/>
                            </a:lnTo>
                            <a:lnTo>
                              <a:pt x="2334" y="2198"/>
                            </a:lnTo>
                            <a:lnTo>
                              <a:pt x="2595" y="1984"/>
                            </a:lnTo>
                            <a:lnTo>
                              <a:pt x="2786" y="1831"/>
                            </a:lnTo>
                            <a:lnTo>
                              <a:pt x="3055" y="1638"/>
                            </a:lnTo>
                            <a:lnTo>
                              <a:pt x="3334" y="1437"/>
                            </a:lnTo>
                            <a:lnTo>
                              <a:pt x="3565" y="1263"/>
                            </a:lnTo>
                            <a:lnTo>
                              <a:pt x="3776" y="1118"/>
                            </a:lnTo>
                            <a:lnTo>
                              <a:pt x="3980" y="984"/>
                            </a:lnTo>
                            <a:lnTo>
                              <a:pt x="4181" y="849"/>
                            </a:lnTo>
                            <a:lnTo>
                              <a:pt x="4384" y="723"/>
                            </a:lnTo>
                            <a:lnTo>
                              <a:pt x="2938" y="0"/>
                            </a:lnTo>
                            <a:lnTo>
                              <a:pt x="2700" y="138"/>
                            </a:lnTo>
                            <a:lnTo>
                              <a:pt x="2459" y="291"/>
                            </a:lnTo>
                            <a:lnTo>
                              <a:pt x="2276" y="416"/>
                            </a:lnTo>
                            <a:lnTo>
                              <a:pt x="2085" y="570"/>
                            </a:lnTo>
                            <a:lnTo>
                              <a:pt x="1881" y="733"/>
                            </a:lnTo>
                            <a:lnTo>
                              <a:pt x="1680" y="907"/>
                            </a:lnTo>
                            <a:lnTo>
                              <a:pt x="1363" y="1100"/>
                            </a:lnTo>
                            <a:lnTo>
                              <a:pt x="1084" y="1259"/>
                            </a:lnTo>
                            <a:lnTo>
                              <a:pt x="823" y="1427"/>
                            </a:lnTo>
                            <a:lnTo>
                              <a:pt x="534" y="1630"/>
                            </a:lnTo>
                            <a:lnTo>
                              <a:pt x="275" y="1821"/>
                            </a:lnTo>
                            <a:lnTo>
                              <a:pt x="0" y="2050"/>
                            </a:lnTo>
                            <a:close/>
                          </a:path>
                        </a:pathLst>
                      </a:custGeom>
                      <a:solidFill>
                        <a:srgbClr val="DFFFFF"/>
                      </a:solidFill>
                      <a:ln w="1270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31844" name="Group 255">
                      <a:extLst>
                        <a:ext uri="{FF2B5EF4-FFF2-40B4-BE49-F238E27FC236}">
                          <a16:creationId xmlns:a16="http://schemas.microsoft.com/office/drawing/2014/main" id="{F59820CA-A4F0-9F4A-DF6B-CEA0E25BDB2E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975" y="1428"/>
                      <a:ext cx="1807" cy="1177"/>
                      <a:chOff x="1975" y="1428"/>
                      <a:chExt cx="1807" cy="1177"/>
                    </a:xfrm>
                  </p:grpSpPr>
                  <p:sp>
                    <p:nvSpPr>
                      <p:cNvPr id="31845" name="Freeform 256">
                        <a:extLst>
                          <a:ext uri="{FF2B5EF4-FFF2-40B4-BE49-F238E27FC236}">
                            <a16:creationId xmlns:a16="http://schemas.microsoft.com/office/drawing/2014/main" id="{91814E13-3BF8-52BC-4A27-4FB49B5F4E2A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975" y="1428"/>
                        <a:ext cx="1807" cy="1177"/>
                      </a:xfrm>
                      <a:custGeom>
                        <a:avLst/>
                        <a:gdLst>
                          <a:gd name="T0" fmla="*/ 0 w 3615"/>
                          <a:gd name="T1" fmla="*/ 211 h 2355"/>
                          <a:gd name="T2" fmla="*/ 165 w 3615"/>
                          <a:gd name="T3" fmla="*/ 294 h 2355"/>
                          <a:gd name="T4" fmla="*/ 192 w 3615"/>
                          <a:gd name="T5" fmla="*/ 270 h 2355"/>
                          <a:gd name="T6" fmla="*/ 216 w 3615"/>
                          <a:gd name="T7" fmla="*/ 247 h 2355"/>
                          <a:gd name="T8" fmla="*/ 240 w 3615"/>
                          <a:gd name="T9" fmla="*/ 226 h 2355"/>
                          <a:gd name="T10" fmla="*/ 267 w 3615"/>
                          <a:gd name="T11" fmla="*/ 204 h 2355"/>
                          <a:gd name="T12" fmla="*/ 286 w 3615"/>
                          <a:gd name="T13" fmla="*/ 188 h 2355"/>
                          <a:gd name="T14" fmla="*/ 314 w 3615"/>
                          <a:gd name="T15" fmla="*/ 168 h 2355"/>
                          <a:gd name="T16" fmla="*/ 343 w 3615"/>
                          <a:gd name="T17" fmla="*/ 148 h 2355"/>
                          <a:gd name="T18" fmla="*/ 367 w 3615"/>
                          <a:gd name="T19" fmla="*/ 130 h 2355"/>
                          <a:gd name="T20" fmla="*/ 389 w 3615"/>
                          <a:gd name="T21" fmla="*/ 115 h 2355"/>
                          <a:gd name="T22" fmla="*/ 410 w 3615"/>
                          <a:gd name="T23" fmla="*/ 101 h 2355"/>
                          <a:gd name="T24" fmla="*/ 430 w 3615"/>
                          <a:gd name="T25" fmla="*/ 87 h 2355"/>
                          <a:gd name="T26" fmla="*/ 451 w 3615"/>
                          <a:gd name="T27" fmla="*/ 74 h 2355"/>
                          <a:gd name="T28" fmla="*/ 302 w 3615"/>
                          <a:gd name="T29" fmla="*/ 0 h 2355"/>
                          <a:gd name="T30" fmla="*/ 278 w 3615"/>
                          <a:gd name="T31" fmla="*/ 14 h 2355"/>
                          <a:gd name="T32" fmla="*/ 253 w 3615"/>
                          <a:gd name="T33" fmla="*/ 29 h 2355"/>
                          <a:gd name="T34" fmla="*/ 234 w 3615"/>
                          <a:gd name="T35" fmla="*/ 42 h 2355"/>
                          <a:gd name="T36" fmla="*/ 214 w 3615"/>
                          <a:gd name="T37" fmla="*/ 58 h 2355"/>
                          <a:gd name="T38" fmla="*/ 193 w 3615"/>
                          <a:gd name="T39" fmla="*/ 75 h 2355"/>
                          <a:gd name="T40" fmla="*/ 173 w 3615"/>
                          <a:gd name="T41" fmla="*/ 93 h 2355"/>
                          <a:gd name="T42" fmla="*/ 140 w 3615"/>
                          <a:gd name="T43" fmla="*/ 113 h 2355"/>
                          <a:gd name="T44" fmla="*/ 114 w 3615"/>
                          <a:gd name="T45" fmla="*/ 127 h 2355"/>
                          <a:gd name="T46" fmla="*/ 84 w 3615"/>
                          <a:gd name="T47" fmla="*/ 147 h 2355"/>
                          <a:gd name="T48" fmla="*/ 55 w 3615"/>
                          <a:gd name="T49" fmla="*/ 167 h 2355"/>
                          <a:gd name="T50" fmla="*/ 28 w 3615"/>
                          <a:gd name="T51" fmla="*/ 187 h 2355"/>
                          <a:gd name="T52" fmla="*/ 0 w 3615"/>
                          <a:gd name="T53" fmla="*/ 211 h 2355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60000 65536"/>
                          <a:gd name="T73" fmla="*/ 0 60000 65536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</a:gdLst>
                        <a:ahLst/>
                        <a:cxnLst>
                          <a:cxn ang="T54">
                            <a:pos x="T0" y="T1"/>
                          </a:cxn>
                          <a:cxn ang="T55">
                            <a:pos x="T2" y="T3"/>
                          </a:cxn>
                          <a:cxn ang="T56">
                            <a:pos x="T4" y="T5"/>
                          </a:cxn>
                          <a:cxn ang="T57">
                            <a:pos x="T6" y="T7"/>
                          </a:cxn>
                          <a:cxn ang="T58">
                            <a:pos x="T8" y="T9"/>
                          </a:cxn>
                          <a:cxn ang="T59">
                            <a:pos x="T10" y="T11"/>
                          </a:cxn>
                          <a:cxn ang="T60">
                            <a:pos x="T12" y="T13"/>
                          </a:cxn>
                          <a:cxn ang="T61">
                            <a:pos x="T14" y="T15"/>
                          </a:cxn>
                          <a:cxn ang="T62">
                            <a:pos x="T16" y="T17"/>
                          </a:cxn>
                          <a:cxn ang="T63">
                            <a:pos x="T18" y="T19"/>
                          </a:cxn>
                          <a:cxn ang="T64">
                            <a:pos x="T20" y="T21"/>
                          </a:cxn>
                          <a:cxn ang="T65">
                            <a:pos x="T22" y="T23"/>
                          </a:cxn>
                          <a:cxn ang="T66">
                            <a:pos x="T24" y="T25"/>
                          </a:cxn>
                          <a:cxn ang="T67">
                            <a:pos x="T26" y="T27"/>
                          </a:cxn>
                          <a:cxn ang="T68">
                            <a:pos x="T28" y="T29"/>
                          </a:cxn>
                          <a:cxn ang="T69">
                            <a:pos x="T30" y="T31"/>
                          </a:cxn>
                          <a:cxn ang="T70">
                            <a:pos x="T32" y="T33"/>
                          </a:cxn>
                          <a:cxn ang="T71">
                            <a:pos x="T34" y="T35"/>
                          </a:cxn>
                          <a:cxn ang="T72">
                            <a:pos x="T36" y="T37"/>
                          </a:cxn>
                          <a:cxn ang="T73">
                            <a:pos x="T38" y="T39"/>
                          </a:cxn>
                          <a:cxn ang="T74">
                            <a:pos x="T40" y="T41"/>
                          </a:cxn>
                          <a:cxn ang="T75">
                            <a:pos x="T42" y="T43"/>
                          </a:cxn>
                          <a:cxn ang="T76">
                            <a:pos x="T44" y="T45"/>
                          </a:cxn>
                          <a:cxn ang="T77">
                            <a:pos x="T46" y="T47"/>
                          </a:cxn>
                          <a:cxn ang="T78">
                            <a:pos x="T48" y="T49"/>
                          </a:cxn>
                          <a:cxn ang="T79">
                            <a:pos x="T50" y="T51"/>
                          </a:cxn>
                          <a:cxn ang="T80">
                            <a:pos x="T52" y="T53"/>
                          </a:cxn>
                        </a:cxnLst>
                        <a:rect l="0" t="0" r="r" b="b"/>
                        <a:pathLst>
                          <a:path w="3615" h="2355">
                            <a:moveTo>
                              <a:pt x="0" y="1690"/>
                            </a:moveTo>
                            <a:lnTo>
                              <a:pt x="1325" y="2355"/>
                            </a:lnTo>
                            <a:lnTo>
                              <a:pt x="1536" y="2160"/>
                            </a:lnTo>
                            <a:lnTo>
                              <a:pt x="1733" y="1977"/>
                            </a:lnTo>
                            <a:lnTo>
                              <a:pt x="1923" y="1811"/>
                            </a:lnTo>
                            <a:lnTo>
                              <a:pt x="2138" y="1638"/>
                            </a:lnTo>
                            <a:lnTo>
                              <a:pt x="2295" y="1508"/>
                            </a:lnTo>
                            <a:lnTo>
                              <a:pt x="2519" y="1351"/>
                            </a:lnTo>
                            <a:lnTo>
                              <a:pt x="2748" y="1186"/>
                            </a:lnTo>
                            <a:lnTo>
                              <a:pt x="2939" y="1040"/>
                            </a:lnTo>
                            <a:lnTo>
                              <a:pt x="3112" y="923"/>
                            </a:lnTo>
                            <a:lnTo>
                              <a:pt x="3280" y="811"/>
                            </a:lnTo>
                            <a:lnTo>
                              <a:pt x="3447" y="701"/>
                            </a:lnTo>
                            <a:lnTo>
                              <a:pt x="3615" y="594"/>
                            </a:lnTo>
                            <a:lnTo>
                              <a:pt x="2421" y="0"/>
                            </a:lnTo>
                            <a:lnTo>
                              <a:pt x="2226" y="112"/>
                            </a:lnTo>
                            <a:lnTo>
                              <a:pt x="2026" y="239"/>
                            </a:lnTo>
                            <a:lnTo>
                              <a:pt x="1875" y="343"/>
                            </a:lnTo>
                            <a:lnTo>
                              <a:pt x="1718" y="470"/>
                            </a:lnTo>
                            <a:lnTo>
                              <a:pt x="1550" y="604"/>
                            </a:lnTo>
                            <a:lnTo>
                              <a:pt x="1385" y="747"/>
                            </a:lnTo>
                            <a:lnTo>
                              <a:pt x="1122" y="907"/>
                            </a:lnTo>
                            <a:lnTo>
                              <a:pt x="918" y="1022"/>
                            </a:lnTo>
                            <a:lnTo>
                              <a:pt x="677" y="1178"/>
                            </a:lnTo>
                            <a:lnTo>
                              <a:pt x="440" y="1343"/>
                            </a:lnTo>
                            <a:lnTo>
                              <a:pt x="225" y="1500"/>
                            </a:lnTo>
                            <a:lnTo>
                              <a:pt x="0" y="1690"/>
                            </a:lnTo>
                          </a:path>
                        </a:pathLst>
                      </a:custGeom>
                      <a:noFill/>
                      <a:ln w="1270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1846" name="Freeform 257">
                        <a:extLst>
                          <a:ext uri="{FF2B5EF4-FFF2-40B4-BE49-F238E27FC236}">
                            <a16:creationId xmlns:a16="http://schemas.microsoft.com/office/drawing/2014/main" id="{8A2D79B4-7F20-B77F-065C-384A99B0E19A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033" y="1460"/>
                        <a:ext cx="1697" cy="1111"/>
                      </a:xfrm>
                      <a:custGeom>
                        <a:avLst/>
                        <a:gdLst>
                          <a:gd name="T0" fmla="*/ 0 w 3394"/>
                          <a:gd name="T1" fmla="*/ 202 h 2221"/>
                          <a:gd name="T2" fmla="*/ 151 w 3394"/>
                          <a:gd name="T3" fmla="*/ 278 h 2221"/>
                          <a:gd name="T4" fmla="*/ 176 w 3394"/>
                          <a:gd name="T5" fmla="*/ 253 h 2221"/>
                          <a:gd name="T6" fmla="*/ 203 w 3394"/>
                          <a:gd name="T7" fmla="*/ 229 h 2221"/>
                          <a:gd name="T8" fmla="*/ 225 w 3394"/>
                          <a:gd name="T9" fmla="*/ 210 h 2221"/>
                          <a:gd name="T10" fmla="*/ 249 w 3394"/>
                          <a:gd name="T11" fmla="*/ 191 h 2221"/>
                          <a:gd name="T12" fmla="*/ 267 w 3394"/>
                          <a:gd name="T13" fmla="*/ 177 h 2221"/>
                          <a:gd name="T14" fmla="*/ 292 w 3394"/>
                          <a:gd name="T15" fmla="*/ 159 h 2221"/>
                          <a:gd name="T16" fmla="*/ 318 w 3394"/>
                          <a:gd name="T17" fmla="*/ 140 h 2221"/>
                          <a:gd name="T18" fmla="*/ 339 w 3394"/>
                          <a:gd name="T19" fmla="*/ 124 h 2221"/>
                          <a:gd name="T20" fmla="*/ 359 w 3394"/>
                          <a:gd name="T21" fmla="*/ 111 h 2221"/>
                          <a:gd name="T22" fmla="*/ 378 w 3394"/>
                          <a:gd name="T23" fmla="*/ 98 h 2221"/>
                          <a:gd name="T24" fmla="*/ 400 w 3394"/>
                          <a:gd name="T25" fmla="*/ 84 h 2221"/>
                          <a:gd name="T26" fmla="*/ 425 w 3394"/>
                          <a:gd name="T27" fmla="*/ 67 h 2221"/>
                          <a:gd name="T28" fmla="*/ 289 w 3394"/>
                          <a:gd name="T29" fmla="*/ 0 h 2221"/>
                          <a:gd name="T30" fmla="*/ 265 w 3394"/>
                          <a:gd name="T31" fmla="*/ 15 h 2221"/>
                          <a:gd name="T32" fmla="*/ 241 w 3394"/>
                          <a:gd name="T33" fmla="*/ 29 h 2221"/>
                          <a:gd name="T34" fmla="*/ 219 w 3394"/>
                          <a:gd name="T35" fmla="*/ 45 h 2221"/>
                          <a:gd name="T36" fmla="*/ 202 w 3394"/>
                          <a:gd name="T37" fmla="*/ 59 h 2221"/>
                          <a:gd name="T38" fmla="*/ 183 w 3394"/>
                          <a:gd name="T39" fmla="*/ 75 h 2221"/>
                          <a:gd name="T40" fmla="*/ 164 w 3394"/>
                          <a:gd name="T41" fmla="*/ 91 h 2221"/>
                          <a:gd name="T42" fmla="*/ 135 w 3394"/>
                          <a:gd name="T43" fmla="*/ 109 h 2221"/>
                          <a:gd name="T44" fmla="*/ 112 w 3394"/>
                          <a:gd name="T45" fmla="*/ 122 h 2221"/>
                          <a:gd name="T46" fmla="*/ 85 w 3394"/>
                          <a:gd name="T47" fmla="*/ 139 h 2221"/>
                          <a:gd name="T48" fmla="*/ 60 w 3394"/>
                          <a:gd name="T49" fmla="*/ 158 h 2221"/>
                          <a:gd name="T50" fmla="*/ 34 w 3394"/>
                          <a:gd name="T51" fmla="*/ 177 h 2221"/>
                          <a:gd name="T52" fmla="*/ 0 w 3394"/>
                          <a:gd name="T53" fmla="*/ 202 h 2221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60000 65536"/>
                          <a:gd name="T73" fmla="*/ 0 60000 65536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</a:gdLst>
                        <a:ahLst/>
                        <a:cxnLst>
                          <a:cxn ang="T54">
                            <a:pos x="T0" y="T1"/>
                          </a:cxn>
                          <a:cxn ang="T55">
                            <a:pos x="T2" y="T3"/>
                          </a:cxn>
                          <a:cxn ang="T56">
                            <a:pos x="T4" y="T5"/>
                          </a:cxn>
                          <a:cxn ang="T57">
                            <a:pos x="T6" y="T7"/>
                          </a:cxn>
                          <a:cxn ang="T58">
                            <a:pos x="T8" y="T9"/>
                          </a:cxn>
                          <a:cxn ang="T59">
                            <a:pos x="T10" y="T11"/>
                          </a:cxn>
                          <a:cxn ang="T60">
                            <a:pos x="T12" y="T13"/>
                          </a:cxn>
                          <a:cxn ang="T61">
                            <a:pos x="T14" y="T15"/>
                          </a:cxn>
                          <a:cxn ang="T62">
                            <a:pos x="T16" y="T17"/>
                          </a:cxn>
                          <a:cxn ang="T63">
                            <a:pos x="T18" y="T19"/>
                          </a:cxn>
                          <a:cxn ang="T64">
                            <a:pos x="T20" y="T21"/>
                          </a:cxn>
                          <a:cxn ang="T65">
                            <a:pos x="T22" y="T23"/>
                          </a:cxn>
                          <a:cxn ang="T66">
                            <a:pos x="T24" y="T25"/>
                          </a:cxn>
                          <a:cxn ang="T67">
                            <a:pos x="T26" y="T27"/>
                          </a:cxn>
                          <a:cxn ang="T68">
                            <a:pos x="T28" y="T29"/>
                          </a:cxn>
                          <a:cxn ang="T69">
                            <a:pos x="T30" y="T31"/>
                          </a:cxn>
                          <a:cxn ang="T70">
                            <a:pos x="T32" y="T33"/>
                          </a:cxn>
                          <a:cxn ang="T71">
                            <a:pos x="T34" y="T35"/>
                          </a:cxn>
                          <a:cxn ang="T72">
                            <a:pos x="T36" y="T37"/>
                          </a:cxn>
                          <a:cxn ang="T73">
                            <a:pos x="T38" y="T39"/>
                          </a:cxn>
                          <a:cxn ang="T74">
                            <a:pos x="T40" y="T41"/>
                          </a:cxn>
                          <a:cxn ang="T75">
                            <a:pos x="T42" y="T43"/>
                          </a:cxn>
                          <a:cxn ang="T76">
                            <a:pos x="T44" y="T45"/>
                          </a:cxn>
                          <a:cxn ang="T77">
                            <a:pos x="T46" y="T47"/>
                          </a:cxn>
                          <a:cxn ang="T78">
                            <a:pos x="T48" y="T49"/>
                          </a:cxn>
                          <a:cxn ang="T79">
                            <a:pos x="T50" y="T51"/>
                          </a:cxn>
                          <a:cxn ang="T80">
                            <a:pos x="T52" y="T53"/>
                          </a:cxn>
                        </a:cxnLst>
                        <a:rect l="0" t="0" r="r" b="b"/>
                        <a:pathLst>
                          <a:path w="3394" h="2221">
                            <a:moveTo>
                              <a:pt x="0" y="1612"/>
                            </a:moveTo>
                            <a:lnTo>
                              <a:pt x="1206" y="2221"/>
                            </a:lnTo>
                            <a:lnTo>
                              <a:pt x="1407" y="2022"/>
                            </a:lnTo>
                            <a:lnTo>
                              <a:pt x="1624" y="1831"/>
                            </a:lnTo>
                            <a:lnTo>
                              <a:pt x="1796" y="1679"/>
                            </a:lnTo>
                            <a:lnTo>
                              <a:pt x="1989" y="1524"/>
                            </a:lnTo>
                            <a:lnTo>
                              <a:pt x="2131" y="1409"/>
                            </a:lnTo>
                            <a:lnTo>
                              <a:pt x="2332" y="1267"/>
                            </a:lnTo>
                            <a:lnTo>
                              <a:pt x="2537" y="1118"/>
                            </a:lnTo>
                            <a:lnTo>
                              <a:pt x="2711" y="988"/>
                            </a:lnTo>
                            <a:lnTo>
                              <a:pt x="2868" y="881"/>
                            </a:lnTo>
                            <a:lnTo>
                              <a:pt x="3017" y="781"/>
                            </a:lnTo>
                            <a:lnTo>
                              <a:pt x="3195" y="667"/>
                            </a:lnTo>
                            <a:lnTo>
                              <a:pt x="3394" y="536"/>
                            </a:lnTo>
                            <a:lnTo>
                              <a:pt x="2308" y="0"/>
                            </a:lnTo>
                            <a:lnTo>
                              <a:pt x="2119" y="113"/>
                            </a:lnTo>
                            <a:lnTo>
                              <a:pt x="1927" y="229"/>
                            </a:lnTo>
                            <a:lnTo>
                              <a:pt x="1752" y="359"/>
                            </a:lnTo>
                            <a:lnTo>
                              <a:pt x="1610" y="472"/>
                            </a:lnTo>
                            <a:lnTo>
                              <a:pt x="1459" y="594"/>
                            </a:lnTo>
                            <a:lnTo>
                              <a:pt x="1312" y="723"/>
                            </a:lnTo>
                            <a:lnTo>
                              <a:pt x="1074" y="865"/>
                            </a:lnTo>
                            <a:lnTo>
                              <a:pt x="891" y="972"/>
                            </a:lnTo>
                            <a:lnTo>
                              <a:pt x="674" y="1110"/>
                            </a:lnTo>
                            <a:lnTo>
                              <a:pt x="473" y="1261"/>
                            </a:lnTo>
                            <a:lnTo>
                              <a:pt x="265" y="1414"/>
                            </a:lnTo>
                            <a:lnTo>
                              <a:pt x="0" y="1612"/>
                            </a:lnTo>
                            <a:close/>
                          </a:path>
                        </a:pathLst>
                      </a:custGeom>
                      <a:solidFill>
                        <a:srgbClr val="DFFFFF"/>
                      </a:solidFill>
                      <a:ln w="1270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31827" name="Group 258">
                    <a:extLst>
                      <a:ext uri="{FF2B5EF4-FFF2-40B4-BE49-F238E27FC236}">
                        <a16:creationId xmlns:a16="http://schemas.microsoft.com/office/drawing/2014/main" id="{F54E4D09-36E9-61D8-CDDF-689119DBAA4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108" y="1498"/>
                    <a:ext cx="1553" cy="1019"/>
                    <a:chOff x="2108" y="1498"/>
                    <a:chExt cx="1553" cy="1019"/>
                  </a:xfrm>
                </p:grpSpPr>
                <p:grpSp>
                  <p:nvGrpSpPr>
                    <p:cNvPr id="31828" name="Group 259">
                      <a:extLst>
                        <a:ext uri="{FF2B5EF4-FFF2-40B4-BE49-F238E27FC236}">
                          <a16:creationId xmlns:a16="http://schemas.microsoft.com/office/drawing/2014/main" id="{758CE918-26CB-326B-EA8C-830DA5DE36A9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108" y="2159"/>
                      <a:ext cx="166" cy="121"/>
                      <a:chOff x="2108" y="2159"/>
                      <a:chExt cx="166" cy="121"/>
                    </a:xfrm>
                  </p:grpSpPr>
                  <p:sp>
                    <p:nvSpPr>
                      <p:cNvPr id="31841" name="Line 260">
                        <a:extLst>
                          <a:ext uri="{FF2B5EF4-FFF2-40B4-BE49-F238E27FC236}">
                            <a16:creationId xmlns:a16="http://schemas.microsoft.com/office/drawing/2014/main" id="{870169D1-DD6E-4B10-769D-A95AFD16BA06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2108" y="2159"/>
                        <a:ext cx="133" cy="10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1842" name="Line 261">
                        <a:extLst>
                          <a:ext uri="{FF2B5EF4-FFF2-40B4-BE49-F238E27FC236}">
                            <a16:creationId xmlns:a16="http://schemas.microsoft.com/office/drawing/2014/main" id="{BDC1D64A-B1A5-BD7D-0483-5A206B02FF4A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2141" y="2176"/>
                        <a:ext cx="133" cy="104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31829" name="Group 262">
                      <a:extLst>
                        <a:ext uri="{FF2B5EF4-FFF2-40B4-BE49-F238E27FC236}">
                          <a16:creationId xmlns:a16="http://schemas.microsoft.com/office/drawing/2014/main" id="{E2F1F587-FD88-85FF-50DB-A16017A050F3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589" y="2390"/>
                      <a:ext cx="157" cy="127"/>
                      <a:chOff x="2589" y="2390"/>
                      <a:chExt cx="157" cy="127"/>
                    </a:xfrm>
                  </p:grpSpPr>
                  <p:sp>
                    <p:nvSpPr>
                      <p:cNvPr id="31839" name="Line 263">
                        <a:extLst>
                          <a:ext uri="{FF2B5EF4-FFF2-40B4-BE49-F238E27FC236}">
                            <a16:creationId xmlns:a16="http://schemas.microsoft.com/office/drawing/2014/main" id="{377769A0-6F7A-1DA5-D123-215307EF4141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2589" y="2390"/>
                        <a:ext cx="116" cy="107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1840" name="Line 264">
                        <a:extLst>
                          <a:ext uri="{FF2B5EF4-FFF2-40B4-BE49-F238E27FC236}">
                            <a16:creationId xmlns:a16="http://schemas.microsoft.com/office/drawing/2014/main" id="{9D5A204A-CF53-B1F2-62E2-4B45C772A235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2629" y="2409"/>
                        <a:ext cx="117" cy="108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31830" name="Group 265">
                      <a:extLst>
                        <a:ext uri="{FF2B5EF4-FFF2-40B4-BE49-F238E27FC236}">
                          <a16:creationId xmlns:a16="http://schemas.microsoft.com/office/drawing/2014/main" id="{002DAEF9-7C61-2826-66D5-7B2D2203BEF5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505" y="1709"/>
                      <a:ext cx="156" cy="97"/>
                      <a:chOff x="3505" y="1709"/>
                      <a:chExt cx="156" cy="97"/>
                    </a:xfrm>
                  </p:grpSpPr>
                  <p:sp>
                    <p:nvSpPr>
                      <p:cNvPr id="31837" name="Line 266">
                        <a:extLst>
                          <a:ext uri="{FF2B5EF4-FFF2-40B4-BE49-F238E27FC236}">
                            <a16:creationId xmlns:a16="http://schemas.microsoft.com/office/drawing/2014/main" id="{C737A802-09A2-88F5-56D3-30A9FB2E8ADF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545" y="1728"/>
                        <a:ext cx="116" cy="78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1838" name="Line 267">
                        <a:extLst>
                          <a:ext uri="{FF2B5EF4-FFF2-40B4-BE49-F238E27FC236}">
                            <a16:creationId xmlns:a16="http://schemas.microsoft.com/office/drawing/2014/main" id="{8856F7B7-017F-2D10-51FA-13C495FD0989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505" y="1709"/>
                        <a:ext cx="116" cy="76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31831" name="Group 268">
                      <a:extLst>
                        <a:ext uri="{FF2B5EF4-FFF2-40B4-BE49-F238E27FC236}">
                          <a16:creationId xmlns:a16="http://schemas.microsoft.com/office/drawing/2014/main" id="{940A669A-2769-A420-4BE8-ACD4DA90C8C5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077" y="1498"/>
                      <a:ext cx="147" cy="89"/>
                      <a:chOff x="3077" y="1498"/>
                      <a:chExt cx="147" cy="89"/>
                    </a:xfrm>
                  </p:grpSpPr>
                  <p:sp>
                    <p:nvSpPr>
                      <p:cNvPr id="31835" name="Line 269">
                        <a:extLst>
                          <a:ext uri="{FF2B5EF4-FFF2-40B4-BE49-F238E27FC236}">
                            <a16:creationId xmlns:a16="http://schemas.microsoft.com/office/drawing/2014/main" id="{3D6E4FE2-8071-3268-0D85-95FF77EE13DF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077" y="1498"/>
                        <a:ext cx="115" cy="7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1836" name="Line 270">
                        <a:extLst>
                          <a:ext uri="{FF2B5EF4-FFF2-40B4-BE49-F238E27FC236}">
                            <a16:creationId xmlns:a16="http://schemas.microsoft.com/office/drawing/2014/main" id="{26354570-A652-65B4-AA44-06B61A2FBB90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108" y="1516"/>
                        <a:ext cx="116" cy="71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31832" name="Group 271">
                      <a:extLst>
                        <a:ext uri="{FF2B5EF4-FFF2-40B4-BE49-F238E27FC236}">
                          <a16:creationId xmlns:a16="http://schemas.microsoft.com/office/drawing/2014/main" id="{7EACF144-1A23-3613-AC3D-903D4AD48EDD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752" y="1775"/>
                      <a:ext cx="414" cy="343"/>
                      <a:chOff x="2752" y="1775"/>
                      <a:chExt cx="414" cy="343"/>
                    </a:xfrm>
                  </p:grpSpPr>
                  <p:sp>
                    <p:nvSpPr>
                      <p:cNvPr id="31833" name="Arc 272">
                        <a:extLst>
                          <a:ext uri="{FF2B5EF4-FFF2-40B4-BE49-F238E27FC236}">
                            <a16:creationId xmlns:a16="http://schemas.microsoft.com/office/drawing/2014/main" id="{5871B654-0EF2-D15E-7D3B-0BA12273D692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752" y="1850"/>
                        <a:ext cx="381" cy="268"/>
                      </a:xfrm>
                      <a:custGeom>
                        <a:avLst/>
                        <a:gdLst>
                          <a:gd name="T0" fmla="*/ 0 w 39903"/>
                          <a:gd name="T1" fmla="*/ 0 h 33614"/>
                          <a:gd name="T2" fmla="*/ 0 w 39903"/>
                          <a:gd name="T3" fmla="*/ 0 h 33614"/>
                          <a:gd name="T4" fmla="*/ 0 w 39903"/>
                          <a:gd name="T5" fmla="*/ 0 h 33614"/>
                          <a:gd name="T6" fmla="*/ 0 60000 65536"/>
                          <a:gd name="T7" fmla="*/ 0 60000 65536"/>
                          <a:gd name="T8" fmla="*/ 0 60000 65536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0" t="0" r="r" b="b"/>
                        <a:pathLst>
                          <a:path w="39903" h="33614" fill="none" extrusionOk="0">
                            <a:moveTo>
                              <a:pt x="39902" y="23483"/>
                            </a:moveTo>
                            <a:cubicBezTo>
                              <a:pt x="35953" y="29786"/>
                              <a:pt x="29038" y="33613"/>
                              <a:pt x="21600" y="33613"/>
                            </a:cubicBezTo>
                            <a:cubicBezTo>
                              <a:pt x="9670" y="33614"/>
                              <a:pt x="0" y="23943"/>
                              <a:pt x="0" y="12014"/>
                            </a:cubicBezTo>
                            <a:cubicBezTo>
                              <a:pt x="0" y="7736"/>
                              <a:pt x="1270" y="3555"/>
                              <a:pt x="3649" y="0"/>
                            </a:cubicBezTo>
                          </a:path>
                          <a:path w="39903" h="33614" stroke="0" extrusionOk="0">
                            <a:moveTo>
                              <a:pt x="39902" y="23483"/>
                            </a:moveTo>
                            <a:cubicBezTo>
                              <a:pt x="35953" y="29786"/>
                              <a:pt x="29038" y="33613"/>
                              <a:pt x="21600" y="33613"/>
                            </a:cubicBezTo>
                            <a:cubicBezTo>
                              <a:pt x="9670" y="33614"/>
                              <a:pt x="0" y="23943"/>
                              <a:pt x="0" y="12014"/>
                            </a:cubicBezTo>
                            <a:cubicBezTo>
                              <a:pt x="0" y="7736"/>
                              <a:pt x="1270" y="3555"/>
                              <a:pt x="3649" y="0"/>
                            </a:cubicBezTo>
                            <a:lnTo>
                              <a:pt x="21600" y="12014"/>
                            </a:lnTo>
                            <a:lnTo>
                              <a:pt x="39902" y="23483"/>
                            </a:lnTo>
                            <a:close/>
                          </a:path>
                        </a:pathLst>
                      </a:cu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1834" name="Arc 273">
                        <a:extLst>
                          <a:ext uri="{FF2B5EF4-FFF2-40B4-BE49-F238E27FC236}">
                            <a16:creationId xmlns:a16="http://schemas.microsoft.com/office/drawing/2014/main" id="{28C26B98-D390-3794-45A0-59BCFC3166AD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786" y="1775"/>
                        <a:ext cx="380" cy="264"/>
                      </a:xfrm>
                      <a:custGeom>
                        <a:avLst/>
                        <a:gdLst>
                          <a:gd name="T0" fmla="*/ 0 w 39815"/>
                          <a:gd name="T1" fmla="*/ 0 h 33535"/>
                          <a:gd name="T2" fmla="*/ 0 w 39815"/>
                          <a:gd name="T3" fmla="*/ 0 h 33535"/>
                          <a:gd name="T4" fmla="*/ 0 w 39815"/>
                          <a:gd name="T5" fmla="*/ 0 h 33535"/>
                          <a:gd name="T6" fmla="*/ 0 60000 65536"/>
                          <a:gd name="T7" fmla="*/ 0 60000 65536"/>
                          <a:gd name="T8" fmla="*/ 0 60000 65536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0" t="0" r="r" b="b"/>
                        <a:pathLst>
                          <a:path w="39815" h="33535" fill="none" extrusionOk="0">
                            <a:moveTo>
                              <a:pt x="0" y="9990"/>
                            </a:moveTo>
                            <a:cubicBezTo>
                              <a:pt x="3966" y="3767"/>
                              <a:pt x="10835" y="-1"/>
                              <a:pt x="18215" y="-1"/>
                            </a:cubicBezTo>
                            <a:cubicBezTo>
                              <a:pt x="30144" y="0"/>
                              <a:pt x="39815" y="9670"/>
                              <a:pt x="39815" y="21600"/>
                            </a:cubicBezTo>
                            <a:cubicBezTo>
                              <a:pt x="39815" y="25845"/>
                              <a:pt x="38563" y="29996"/>
                              <a:pt x="36218" y="33535"/>
                            </a:cubicBezTo>
                          </a:path>
                          <a:path w="39815" h="33535" stroke="0" extrusionOk="0">
                            <a:moveTo>
                              <a:pt x="0" y="9990"/>
                            </a:moveTo>
                            <a:cubicBezTo>
                              <a:pt x="3966" y="3767"/>
                              <a:pt x="10835" y="-1"/>
                              <a:pt x="18215" y="-1"/>
                            </a:cubicBezTo>
                            <a:cubicBezTo>
                              <a:pt x="30144" y="0"/>
                              <a:pt x="39815" y="9670"/>
                              <a:pt x="39815" y="21600"/>
                            </a:cubicBezTo>
                            <a:cubicBezTo>
                              <a:pt x="39815" y="25845"/>
                              <a:pt x="38563" y="29996"/>
                              <a:pt x="36218" y="33535"/>
                            </a:cubicBezTo>
                            <a:lnTo>
                              <a:pt x="18215" y="21600"/>
                            </a:lnTo>
                            <a:lnTo>
                              <a:pt x="0" y="9990"/>
                            </a:lnTo>
                            <a:close/>
                          </a:path>
                        </a:pathLst>
                      </a:cu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  <p:sp>
              <p:nvSpPr>
                <p:cNvPr id="31825" name="Freeform 274">
                  <a:extLst>
                    <a:ext uri="{FF2B5EF4-FFF2-40B4-BE49-F238E27FC236}">
                      <a16:creationId xmlns:a16="http://schemas.microsoft.com/office/drawing/2014/main" id="{72CBC377-49FB-8D31-8ABA-D74D2C41C2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16" y="1758"/>
                  <a:ext cx="698" cy="1035"/>
                </a:xfrm>
                <a:custGeom>
                  <a:avLst/>
                  <a:gdLst>
                    <a:gd name="T0" fmla="*/ 0 w 1397"/>
                    <a:gd name="T1" fmla="*/ 0 h 2070"/>
                    <a:gd name="T2" fmla="*/ 174 w 1397"/>
                    <a:gd name="T3" fmla="*/ 91 h 2070"/>
                    <a:gd name="T4" fmla="*/ 174 w 1397"/>
                    <a:gd name="T5" fmla="*/ 259 h 207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397" h="2070">
                      <a:moveTo>
                        <a:pt x="0" y="0"/>
                      </a:moveTo>
                      <a:lnTo>
                        <a:pt x="1397" y="723"/>
                      </a:lnTo>
                      <a:lnTo>
                        <a:pt x="1395" y="2070"/>
                      </a:lnTo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08819" name="Text Box 275">
                <a:extLst>
                  <a:ext uri="{FF2B5EF4-FFF2-40B4-BE49-F238E27FC236}">
                    <a16:creationId xmlns:a16="http://schemas.microsoft.com/office/drawing/2014/main" id="{63738948-1D52-A577-FC4A-2C1CBCA3387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44" y="2794"/>
                <a:ext cx="358" cy="1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en-US" sz="900">
                    <a:latin typeface="Times New Roman" charset="0"/>
                    <a:ea typeface="ＭＳ Ｐゴシック" charset="0"/>
                    <a:cs typeface="Arial" charset="0"/>
                  </a:rPr>
                  <a:t>Funding</a:t>
                </a:r>
              </a:p>
            </p:txBody>
          </p:sp>
        </p:grpSp>
        <p:grpSp>
          <p:nvGrpSpPr>
            <p:cNvPr id="31800" name="Group 276">
              <a:extLst>
                <a:ext uri="{FF2B5EF4-FFF2-40B4-BE49-F238E27FC236}">
                  <a16:creationId xmlns:a16="http://schemas.microsoft.com/office/drawing/2014/main" id="{09385412-C760-5F7D-8279-88F346A87FD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05" y="3528"/>
              <a:ext cx="524" cy="389"/>
              <a:chOff x="1606" y="3720"/>
              <a:chExt cx="524" cy="389"/>
            </a:xfrm>
          </p:grpSpPr>
          <p:grpSp>
            <p:nvGrpSpPr>
              <p:cNvPr id="31813" name="Group 277">
                <a:extLst>
                  <a:ext uri="{FF2B5EF4-FFF2-40B4-BE49-F238E27FC236}">
                    <a16:creationId xmlns:a16="http://schemas.microsoft.com/office/drawing/2014/main" id="{98B448D0-9F28-A538-F9AA-3A48DB13471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26" y="3720"/>
                <a:ext cx="504" cy="242"/>
                <a:chOff x="2446" y="3588"/>
                <a:chExt cx="504" cy="242"/>
              </a:xfrm>
            </p:grpSpPr>
            <p:sp>
              <p:nvSpPr>
                <p:cNvPr id="108822" name="Freeform 278">
                  <a:extLst>
                    <a:ext uri="{FF2B5EF4-FFF2-40B4-BE49-F238E27FC236}">
                      <a16:creationId xmlns:a16="http://schemas.microsoft.com/office/drawing/2014/main" id="{B94B7A7D-C4D9-C018-C40E-3E3B5721C5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12" y="3713"/>
                  <a:ext cx="373" cy="54"/>
                </a:xfrm>
                <a:custGeom>
                  <a:avLst/>
                  <a:gdLst>
                    <a:gd name="T0" fmla="*/ 0 w 3888"/>
                    <a:gd name="T1" fmla="*/ 54 h 541"/>
                    <a:gd name="T2" fmla="*/ 0 w 3888"/>
                    <a:gd name="T3" fmla="*/ 0 h 541"/>
                    <a:gd name="T4" fmla="*/ 373 w 3888"/>
                    <a:gd name="T5" fmla="*/ 0 h 541"/>
                    <a:gd name="T6" fmla="*/ 373 w 3888"/>
                    <a:gd name="T7" fmla="*/ 54 h 541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3888" h="541">
                      <a:moveTo>
                        <a:pt x="0" y="540"/>
                      </a:moveTo>
                      <a:lnTo>
                        <a:pt x="0" y="0"/>
                      </a:lnTo>
                      <a:lnTo>
                        <a:pt x="3888" y="0"/>
                      </a:lnTo>
                      <a:lnTo>
                        <a:pt x="3888" y="541"/>
                      </a:lnTo>
                    </a:path>
                  </a:pathLst>
                </a:custGeom>
                <a:noFill/>
                <a:ln w="9525" cmpd="sng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8823" name="Line 279">
                  <a:extLst>
                    <a:ext uri="{FF2B5EF4-FFF2-40B4-BE49-F238E27FC236}">
                      <a16:creationId xmlns:a16="http://schemas.microsoft.com/office/drawing/2014/main" id="{EB767153-ED9D-23F8-5587-53C1F35ECD4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02" y="3648"/>
                  <a:ext cx="0" cy="12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Times New Roman" charset="0"/>
                    <a:ea typeface="ＭＳ Ｐゴシック" charset="0"/>
                  </a:endParaRPr>
                </a:p>
              </p:txBody>
            </p:sp>
            <p:sp>
              <p:nvSpPr>
                <p:cNvPr id="108824" name="Rectangle 280">
                  <a:extLst>
                    <a:ext uri="{FF2B5EF4-FFF2-40B4-BE49-F238E27FC236}">
                      <a16:creationId xmlns:a16="http://schemas.microsoft.com/office/drawing/2014/main" id="{B194038A-54C8-F7CB-46FE-3A18EF72C63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32" y="3588"/>
                  <a:ext cx="135" cy="60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Times New Roman" charset="0"/>
                    <a:ea typeface="ＭＳ Ｐゴシック" charset="0"/>
                  </a:endParaRPr>
                </a:p>
              </p:txBody>
            </p:sp>
            <p:grpSp>
              <p:nvGrpSpPr>
                <p:cNvPr id="31818" name="Group 281">
                  <a:extLst>
                    <a:ext uri="{FF2B5EF4-FFF2-40B4-BE49-F238E27FC236}">
                      <a16:creationId xmlns:a16="http://schemas.microsoft.com/office/drawing/2014/main" id="{A037D13F-F47B-1E5A-C12F-D9788D3216E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446" y="3770"/>
                  <a:ext cx="504" cy="60"/>
                  <a:chOff x="2446" y="3770"/>
                  <a:chExt cx="504" cy="60"/>
                </a:xfrm>
              </p:grpSpPr>
              <p:sp>
                <p:nvSpPr>
                  <p:cNvPr id="108826" name="Rectangle 282">
                    <a:extLst>
                      <a:ext uri="{FF2B5EF4-FFF2-40B4-BE49-F238E27FC236}">
                        <a16:creationId xmlns:a16="http://schemas.microsoft.com/office/drawing/2014/main" id="{29549770-EF58-9D86-F859-C104F10604D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634" y="3770"/>
                    <a:ext cx="135" cy="60"/>
                  </a:xfrm>
                  <a:prstGeom prst="rect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Times New Roman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108827" name="Rectangle 283">
                    <a:extLst>
                      <a:ext uri="{FF2B5EF4-FFF2-40B4-BE49-F238E27FC236}">
                        <a16:creationId xmlns:a16="http://schemas.microsoft.com/office/drawing/2014/main" id="{4357460D-3D49-C7EE-B6B9-5245BD71701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818" y="3770"/>
                    <a:ext cx="132" cy="60"/>
                  </a:xfrm>
                  <a:prstGeom prst="rect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Times New Roman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108828" name="Rectangle 284">
                    <a:extLst>
                      <a:ext uri="{FF2B5EF4-FFF2-40B4-BE49-F238E27FC236}">
                        <a16:creationId xmlns:a16="http://schemas.microsoft.com/office/drawing/2014/main" id="{6D066899-4641-804D-5EB9-6D56865FD78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446" y="3770"/>
                    <a:ext cx="132" cy="60"/>
                  </a:xfrm>
                  <a:prstGeom prst="rect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Times New Roman" charset="0"/>
                      <a:ea typeface="ＭＳ Ｐゴシック" charset="0"/>
                    </a:endParaRPr>
                  </a:p>
                </p:txBody>
              </p:sp>
            </p:grpSp>
          </p:grpSp>
          <p:sp>
            <p:nvSpPr>
              <p:cNvPr id="108829" name="Text Box 285">
                <a:extLst>
                  <a:ext uri="{FF2B5EF4-FFF2-40B4-BE49-F238E27FC236}">
                    <a16:creationId xmlns:a16="http://schemas.microsoft.com/office/drawing/2014/main" id="{8FB8CB7B-CBE8-C33B-865D-3424FB59588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06" y="3964"/>
                <a:ext cx="495" cy="1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en-US" sz="900">
                    <a:latin typeface="Times New Roman" charset="0"/>
                    <a:ea typeface="ＭＳ Ｐゴシック" charset="0"/>
                    <a:cs typeface="Arial" charset="0"/>
                  </a:rPr>
                  <a:t>Organization</a:t>
                </a:r>
              </a:p>
            </p:txBody>
          </p:sp>
        </p:grpSp>
        <p:sp>
          <p:nvSpPr>
            <p:cNvPr id="108830" name="Text Box 286">
              <a:extLst>
                <a:ext uri="{FF2B5EF4-FFF2-40B4-BE49-F238E27FC236}">
                  <a16:creationId xmlns:a16="http://schemas.microsoft.com/office/drawing/2014/main" id="{EBE49B5F-9127-E78C-3A03-692B1D52CF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03" y="3852"/>
              <a:ext cx="57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1400" i="1">
                  <a:solidFill>
                    <a:srgbClr val="FF0000"/>
                  </a:solidFill>
                  <a:latin typeface="Benguiat Bk BT" charset="0"/>
                  <a:ea typeface="ＭＳ Ｐゴシック" charset="0"/>
                  <a:cs typeface="Arial" charset="0"/>
                </a:rPr>
                <a:t>Resources</a:t>
              </a:r>
              <a:endParaRPr lang="en-US" sz="1400">
                <a:latin typeface="Benguiat Bk BT" charset="0"/>
                <a:ea typeface="ＭＳ Ｐゴシック" charset="0"/>
                <a:cs typeface="Arial" charset="0"/>
              </a:endParaRPr>
            </a:p>
          </p:txBody>
        </p:sp>
        <p:grpSp>
          <p:nvGrpSpPr>
            <p:cNvPr id="31802" name="Group 287">
              <a:extLst>
                <a:ext uri="{FF2B5EF4-FFF2-40B4-BE49-F238E27FC236}">
                  <a16:creationId xmlns:a16="http://schemas.microsoft.com/office/drawing/2014/main" id="{DDBFAC2E-8519-3F69-7B9B-197CCF4B2B0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36" y="3482"/>
              <a:ext cx="451" cy="511"/>
              <a:chOff x="874" y="3506"/>
              <a:chExt cx="451" cy="511"/>
            </a:xfrm>
          </p:grpSpPr>
          <p:sp>
            <p:nvSpPr>
              <p:cNvPr id="108832" name="Text Box 288">
                <a:extLst>
                  <a:ext uri="{FF2B5EF4-FFF2-40B4-BE49-F238E27FC236}">
                    <a16:creationId xmlns:a16="http://schemas.microsoft.com/office/drawing/2014/main" id="{9B2B9CB1-4C25-72A4-26F4-FB674B11B62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74" y="3872"/>
                <a:ext cx="451" cy="1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en-US" sz="900">
                    <a:latin typeface="Times New Roman" charset="0"/>
                    <a:ea typeface="ＭＳ Ｐゴシック" charset="0"/>
                    <a:cs typeface="Arial" charset="0"/>
                  </a:rPr>
                  <a:t>Curriculum</a:t>
                </a:r>
              </a:p>
            </p:txBody>
          </p:sp>
          <p:grpSp>
            <p:nvGrpSpPr>
              <p:cNvPr id="31804" name="Group 289">
                <a:extLst>
                  <a:ext uri="{FF2B5EF4-FFF2-40B4-BE49-F238E27FC236}">
                    <a16:creationId xmlns:a16="http://schemas.microsoft.com/office/drawing/2014/main" id="{8C2DD168-B139-CAF0-84B4-FB898789FE2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23" y="3506"/>
                <a:ext cx="365" cy="387"/>
                <a:chOff x="2595" y="1824"/>
                <a:chExt cx="1087" cy="1075"/>
              </a:xfrm>
            </p:grpSpPr>
            <p:grpSp>
              <p:nvGrpSpPr>
                <p:cNvPr id="31805" name="Group 290">
                  <a:extLst>
                    <a:ext uri="{FF2B5EF4-FFF2-40B4-BE49-F238E27FC236}">
                      <a16:creationId xmlns:a16="http://schemas.microsoft.com/office/drawing/2014/main" id="{6B5420AB-EABA-8AD4-7439-40F01AC9482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759" y="1824"/>
                  <a:ext cx="923" cy="1075"/>
                  <a:chOff x="2759" y="1824"/>
                  <a:chExt cx="923" cy="1075"/>
                </a:xfrm>
              </p:grpSpPr>
              <p:sp>
                <p:nvSpPr>
                  <p:cNvPr id="31807" name="Freeform 291">
                    <a:extLst>
                      <a:ext uri="{FF2B5EF4-FFF2-40B4-BE49-F238E27FC236}">
                        <a16:creationId xmlns:a16="http://schemas.microsoft.com/office/drawing/2014/main" id="{0703866F-22FB-A432-14A9-CCD04E3C7F0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39" y="1835"/>
                    <a:ext cx="330" cy="184"/>
                  </a:xfrm>
                  <a:custGeom>
                    <a:avLst/>
                    <a:gdLst>
                      <a:gd name="T0" fmla="*/ 3 w 2641"/>
                      <a:gd name="T1" fmla="*/ 0 h 1468"/>
                      <a:gd name="T2" fmla="*/ 2 w 2641"/>
                      <a:gd name="T3" fmla="*/ 1 h 1468"/>
                      <a:gd name="T4" fmla="*/ 1 w 2641"/>
                      <a:gd name="T5" fmla="*/ 1 h 1468"/>
                      <a:gd name="T6" fmla="*/ 0 w 2641"/>
                      <a:gd name="T7" fmla="*/ 1 h 1468"/>
                      <a:gd name="T8" fmla="*/ 0 w 2641"/>
                      <a:gd name="T9" fmla="*/ 1 h 1468"/>
                      <a:gd name="T10" fmla="*/ 0 w 2641"/>
                      <a:gd name="T11" fmla="*/ 2 h 1468"/>
                      <a:gd name="T12" fmla="*/ 1 w 2641"/>
                      <a:gd name="T13" fmla="*/ 2 h 1468"/>
                      <a:gd name="T14" fmla="*/ 4 w 2641"/>
                      <a:gd name="T15" fmla="*/ 3 h 1468"/>
                      <a:gd name="T16" fmla="*/ 4 w 2641"/>
                      <a:gd name="T17" fmla="*/ 2 h 1468"/>
                      <a:gd name="T18" fmla="*/ 4 w 2641"/>
                      <a:gd name="T19" fmla="*/ 2 h 1468"/>
                      <a:gd name="T20" fmla="*/ 5 w 2641"/>
                      <a:gd name="T21" fmla="*/ 2 h 1468"/>
                      <a:gd name="T22" fmla="*/ 5 w 2641"/>
                      <a:gd name="T23" fmla="*/ 1 h 1468"/>
                      <a:gd name="T24" fmla="*/ 4 w 2641"/>
                      <a:gd name="T25" fmla="*/ 1 h 1468"/>
                      <a:gd name="T26" fmla="*/ 4 w 2641"/>
                      <a:gd name="T27" fmla="*/ 0 h 1468"/>
                      <a:gd name="T28" fmla="*/ 3 w 2641"/>
                      <a:gd name="T29" fmla="*/ 0 h 1468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0" t="0" r="r" b="b"/>
                    <a:pathLst>
                      <a:path w="2641" h="1468">
                        <a:moveTo>
                          <a:pt x="1338" y="0"/>
                        </a:moveTo>
                        <a:lnTo>
                          <a:pt x="1178" y="382"/>
                        </a:lnTo>
                        <a:lnTo>
                          <a:pt x="426" y="252"/>
                        </a:lnTo>
                        <a:lnTo>
                          <a:pt x="160" y="417"/>
                        </a:lnTo>
                        <a:lnTo>
                          <a:pt x="0" y="711"/>
                        </a:lnTo>
                        <a:lnTo>
                          <a:pt x="68" y="964"/>
                        </a:lnTo>
                        <a:lnTo>
                          <a:pt x="492" y="1175"/>
                        </a:lnTo>
                        <a:lnTo>
                          <a:pt x="2222" y="1468"/>
                        </a:lnTo>
                        <a:lnTo>
                          <a:pt x="2189" y="1175"/>
                        </a:lnTo>
                        <a:lnTo>
                          <a:pt x="2316" y="922"/>
                        </a:lnTo>
                        <a:lnTo>
                          <a:pt x="2641" y="839"/>
                        </a:lnTo>
                        <a:lnTo>
                          <a:pt x="2549" y="627"/>
                        </a:lnTo>
                        <a:lnTo>
                          <a:pt x="1896" y="503"/>
                        </a:lnTo>
                        <a:lnTo>
                          <a:pt x="2056" y="210"/>
                        </a:lnTo>
                        <a:lnTo>
                          <a:pt x="1338" y="0"/>
                        </a:lnTo>
                        <a:close/>
                      </a:path>
                    </a:pathLst>
                  </a:custGeom>
                  <a:solidFill>
                    <a:srgbClr val="00EAFF"/>
                  </a:solidFill>
                  <a:ln w="0">
                    <a:solidFill>
                      <a:srgbClr val="00EA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1808" name="Freeform 292">
                    <a:extLst>
                      <a:ext uri="{FF2B5EF4-FFF2-40B4-BE49-F238E27FC236}">
                        <a16:creationId xmlns:a16="http://schemas.microsoft.com/office/drawing/2014/main" id="{00C97E4B-8171-AC4B-2B7E-064C4EA61CD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51" y="1887"/>
                    <a:ext cx="261" cy="85"/>
                  </a:xfrm>
                  <a:custGeom>
                    <a:avLst/>
                    <a:gdLst>
                      <a:gd name="T0" fmla="*/ 0 w 2088"/>
                      <a:gd name="T1" fmla="*/ 0 h 676"/>
                      <a:gd name="T2" fmla="*/ 4 w 2088"/>
                      <a:gd name="T3" fmla="*/ 1 h 676"/>
                      <a:gd name="T4" fmla="*/ 4 w 2088"/>
                      <a:gd name="T5" fmla="*/ 1 h 676"/>
                      <a:gd name="T6" fmla="*/ 4 w 2088"/>
                      <a:gd name="T7" fmla="*/ 1 h 676"/>
                      <a:gd name="T8" fmla="*/ 3 w 2088"/>
                      <a:gd name="T9" fmla="*/ 1 h 676"/>
                      <a:gd name="T10" fmla="*/ 3 w 2088"/>
                      <a:gd name="T11" fmla="*/ 1 h 676"/>
                      <a:gd name="T12" fmla="*/ 3 w 2088"/>
                      <a:gd name="T13" fmla="*/ 1 h 676"/>
                      <a:gd name="T14" fmla="*/ 3 w 2088"/>
                      <a:gd name="T15" fmla="*/ 1 h 676"/>
                      <a:gd name="T16" fmla="*/ 3 w 2088"/>
                      <a:gd name="T17" fmla="*/ 1 h 676"/>
                      <a:gd name="T18" fmla="*/ 2 w 2088"/>
                      <a:gd name="T19" fmla="*/ 1 h 676"/>
                      <a:gd name="T20" fmla="*/ 2 w 2088"/>
                      <a:gd name="T21" fmla="*/ 1 h 676"/>
                      <a:gd name="T22" fmla="*/ 2 w 2088"/>
                      <a:gd name="T23" fmla="*/ 1 h 676"/>
                      <a:gd name="T24" fmla="*/ 2 w 2088"/>
                      <a:gd name="T25" fmla="*/ 1 h 676"/>
                      <a:gd name="T26" fmla="*/ 1 w 2088"/>
                      <a:gd name="T27" fmla="*/ 1 h 676"/>
                      <a:gd name="T28" fmla="*/ 1 w 2088"/>
                      <a:gd name="T29" fmla="*/ 1 h 676"/>
                      <a:gd name="T30" fmla="*/ 1 w 2088"/>
                      <a:gd name="T31" fmla="*/ 1 h 676"/>
                      <a:gd name="T32" fmla="*/ 1 w 2088"/>
                      <a:gd name="T33" fmla="*/ 1 h 676"/>
                      <a:gd name="T34" fmla="*/ 0 w 2088"/>
                      <a:gd name="T35" fmla="*/ 1 h 676"/>
                      <a:gd name="T36" fmla="*/ 0 w 2088"/>
                      <a:gd name="T37" fmla="*/ 0 h 676"/>
                      <a:gd name="T38" fmla="*/ 0 w 2088"/>
                      <a:gd name="T39" fmla="*/ 0 h 676"/>
                      <a:gd name="T40" fmla="*/ 0 w 2088"/>
                      <a:gd name="T41" fmla="*/ 0 h 67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0" t="0" r="r" b="b"/>
                    <a:pathLst>
                      <a:path w="2088" h="676">
                        <a:moveTo>
                          <a:pt x="59" y="0"/>
                        </a:moveTo>
                        <a:lnTo>
                          <a:pt x="2088" y="382"/>
                        </a:lnTo>
                        <a:lnTo>
                          <a:pt x="1923" y="505"/>
                        </a:lnTo>
                        <a:lnTo>
                          <a:pt x="1821" y="676"/>
                        </a:lnTo>
                        <a:lnTo>
                          <a:pt x="1729" y="547"/>
                        </a:lnTo>
                        <a:lnTo>
                          <a:pt x="1630" y="630"/>
                        </a:lnTo>
                        <a:lnTo>
                          <a:pt x="1529" y="505"/>
                        </a:lnTo>
                        <a:lnTo>
                          <a:pt x="1336" y="547"/>
                        </a:lnTo>
                        <a:lnTo>
                          <a:pt x="1272" y="466"/>
                        </a:lnTo>
                        <a:lnTo>
                          <a:pt x="1077" y="505"/>
                        </a:lnTo>
                        <a:lnTo>
                          <a:pt x="1010" y="422"/>
                        </a:lnTo>
                        <a:lnTo>
                          <a:pt x="846" y="466"/>
                        </a:lnTo>
                        <a:lnTo>
                          <a:pt x="777" y="382"/>
                        </a:lnTo>
                        <a:lnTo>
                          <a:pt x="617" y="466"/>
                        </a:lnTo>
                        <a:lnTo>
                          <a:pt x="553" y="340"/>
                        </a:lnTo>
                        <a:lnTo>
                          <a:pt x="391" y="382"/>
                        </a:lnTo>
                        <a:lnTo>
                          <a:pt x="360" y="254"/>
                        </a:lnTo>
                        <a:lnTo>
                          <a:pt x="127" y="340"/>
                        </a:lnTo>
                        <a:lnTo>
                          <a:pt x="94" y="210"/>
                        </a:lnTo>
                        <a:lnTo>
                          <a:pt x="0" y="129"/>
                        </a:lnTo>
                        <a:lnTo>
                          <a:pt x="59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1809" name="Freeform 293">
                    <a:extLst>
                      <a:ext uri="{FF2B5EF4-FFF2-40B4-BE49-F238E27FC236}">
                        <a16:creationId xmlns:a16="http://schemas.microsoft.com/office/drawing/2014/main" id="{D3601B2B-5465-37B8-6FA2-A1415AB2CFA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65" y="2538"/>
                    <a:ext cx="523" cy="272"/>
                  </a:xfrm>
                  <a:custGeom>
                    <a:avLst/>
                    <a:gdLst>
                      <a:gd name="T0" fmla="*/ 0 w 4177"/>
                      <a:gd name="T1" fmla="*/ 2 h 2181"/>
                      <a:gd name="T2" fmla="*/ 6 w 4177"/>
                      <a:gd name="T3" fmla="*/ 3 h 2181"/>
                      <a:gd name="T4" fmla="*/ 8 w 4177"/>
                      <a:gd name="T5" fmla="*/ 0 h 2181"/>
                      <a:gd name="T6" fmla="*/ 6 w 4177"/>
                      <a:gd name="T7" fmla="*/ 4 h 2181"/>
                      <a:gd name="T8" fmla="*/ 0 w 4177"/>
                      <a:gd name="T9" fmla="*/ 2 h 218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4177" h="2181">
                        <a:moveTo>
                          <a:pt x="0" y="1215"/>
                        </a:moveTo>
                        <a:lnTo>
                          <a:pt x="2872" y="1805"/>
                        </a:lnTo>
                        <a:lnTo>
                          <a:pt x="4177" y="0"/>
                        </a:lnTo>
                        <a:lnTo>
                          <a:pt x="2805" y="2181"/>
                        </a:lnTo>
                        <a:lnTo>
                          <a:pt x="0" y="121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1810" name="Freeform 294">
                    <a:extLst>
                      <a:ext uri="{FF2B5EF4-FFF2-40B4-BE49-F238E27FC236}">
                        <a16:creationId xmlns:a16="http://schemas.microsoft.com/office/drawing/2014/main" id="{1C57D6B7-3A44-0EC6-01C6-48138B5579C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952" y="1824"/>
                    <a:ext cx="700" cy="337"/>
                  </a:xfrm>
                  <a:custGeom>
                    <a:avLst/>
                    <a:gdLst>
                      <a:gd name="T0" fmla="*/ 0 w 5602"/>
                      <a:gd name="T1" fmla="*/ 5 h 2694"/>
                      <a:gd name="T2" fmla="*/ 1 w 5602"/>
                      <a:gd name="T3" fmla="*/ 4 h 2694"/>
                      <a:gd name="T4" fmla="*/ 1 w 5602"/>
                      <a:gd name="T5" fmla="*/ 3 h 2694"/>
                      <a:gd name="T6" fmla="*/ 1 w 5602"/>
                      <a:gd name="T7" fmla="*/ 2 h 2694"/>
                      <a:gd name="T8" fmla="*/ 2 w 5602"/>
                      <a:gd name="T9" fmla="*/ 1 h 2694"/>
                      <a:gd name="T10" fmla="*/ 3 w 5602"/>
                      <a:gd name="T11" fmla="*/ 1 h 2694"/>
                      <a:gd name="T12" fmla="*/ 3 w 5602"/>
                      <a:gd name="T13" fmla="*/ 1 h 2694"/>
                      <a:gd name="T14" fmla="*/ 4 w 5602"/>
                      <a:gd name="T15" fmla="*/ 1 h 2694"/>
                      <a:gd name="T16" fmla="*/ 5 w 5602"/>
                      <a:gd name="T17" fmla="*/ 1 h 2694"/>
                      <a:gd name="T18" fmla="*/ 5 w 5602"/>
                      <a:gd name="T19" fmla="*/ 0 h 2694"/>
                      <a:gd name="T20" fmla="*/ 6 w 5602"/>
                      <a:gd name="T21" fmla="*/ 0 h 2694"/>
                      <a:gd name="T22" fmla="*/ 7 w 5602"/>
                      <a:gd name="T23" fmla="*/ 0 h 2694"/>
                      <a:gd name="T24" fmla="*/ 7 w 5602"/>
                      <a:gd name="T25" fmla="*/ 1 h 2694"/>
                      <a:gd name="T26" fmla="*/ 7 w 5602"/>
                      <a:gd name="T27" fmla="*/ 1 h 2694"/>
                      <a:gd name="T28" fmla="*/ 8 w 5602"/>
                      <a:gd name="T29" fmla="*/ 2 h 2694"/>
                      <a:gd name="T30" fmla="*/ 9 w 5602"/>
                      <a:gd name="T31" fmla="*/ 2 h 2694"/>
                      <a:gd name="T32" fmla="*/ 9 w 5602"/>
                      <a:gd name="T33" fmla="*/ 2 h 2694"/>
                      <a:gd name="T34" fmla="*/ 10 w 5602"/>
                      <a:gd name="T35" fmla="*/ 3 h 2694"/>
                      <a:gd name="T36" fmla="*/ 11 w 5602"/>
                      <a:gd name="T37" fmla="*/ 3 h 2694"/>
                      <a:gd name="T38" fmla="*/ 9 w 5602"/>
                      <a:gd name="T39" fmla="*/ 3 h 2694"/>
                      <a:gd name="T40" fmla="*/ 7 w 5602"/>
                      <a:gd name="T41" fmla="*/ 2 h 2694"/>
                      <a:gd name="T42" fmla="*/ 7 w 5602"/>
                      <a:gd name="T43" fmla="*/ 3 h 2694"/>
                      <a:gd name="T44" fmla="*/ 8 w 5602"/>
                      <a:gd name="T45" fmla="*/ 3 h 2694"/>
                      <a:gd name="T46" fmla="*/ 7 w 5602"/>
                      <a:gd name="T47" fmla="*/ 4 h 2694"/>
                      <a:gd name="T48" fmla="*/ 3 w 5602"/>
                      <a:gd name="T49" fmla="*/ 3 h 2694"/>
                      <a:gd name="T50" fmla="*/ 4 w 5602"/>
                      <a:gd name="T51" fmla="*/ 2 h 2694"/>
                      <a:gd name="T52" fmla="*/ 7 w 5602"/>
                      <a:gd name="T53" fmla="*/ 3 h 2694"/>
                      <a:gd name="T54" fmla="*/ 7 w 5602"/>
                      <a:gd name="T55" fmla="*/ 2 h 2694"/>
                      <a:gd name="T56" fmla="*/ 7 w 5602"/>
                      <a:gd name="T57" fmla="*/ 2 h 2694"/>
                      <a:gd name="T58" fmla="*/ 8 w 5602"/>
                      <a:gd name="T59" fmla="*/ 2 h 2694"/>
                      <a:gd name="T60" fmla="*/ 6 w 5602"/>
                      <a:gd name="T61" fmla="*/ 1 h 2694"/>
                      <a:gd name="T62" fmla="*/ 7 w 5602"/>
                      <a:gd name="T63" fmla="*/ 1 h 2694"/>
                      <a:gd name="T64" fmla="*/ 6 w 5602"/>
                      <a:gd name="T65" fmla="*/ 0 h 2694"/>
                      <a:gd name="T66" fmla="*/ 6 w 5602"/>
                      <a:gd name="T67" fmla="*/ 0 h 2694"/>
                      <a:gd name="T68" fmla="*/ 6 w 5602"/>
                      <a:gd name="T69" fmla="*/ 0 h 2694"/>
                      <a:gd name="T70" fmla="*/ 5 w 5602"/>
                      <a:gd name="T71" fmla="*/ 1 h 2694"/>
                      <a:gd name="T72" fmla="*/ 4 w 5602"/>
                      <a:gd name="T73" fmla="*/ 1 h 2694"/>
                      <a:gd name="T74" fmla="*/ 3 w 5602"/>
                      <a:gd name="T75" fmla="*/ 1 h 2694"/>
                      <a:gd name="T76" fmla="*/ 3 w 5602"/>
                      <a:gd name="T77" fmla="*/ 2 h 2694"/>
                      <a:gd name="T78" fmla="*/ 3 w 5602"/>
                      <a:gd name="T79" fmla="*/ 2 h 2694"/>
                      <a:gd name="T80" fmla="*/ 4 w 5602"/>
                      <a:gd name="T81" fmla="*/ 2 h 2694"/>
                      <a:gd name="T82" fmla="*/ 3 w 5602"/>
                      <a:gd name="T83" fmla="*/ 2 h 2694"/>
                      <a:gd name="T84" fmla="*/ 3 w 5602"/>
                      <a:gd name="T85" fmla="*/ 2 h 2694"/>
                      <a:gd name="T86" fmla="*/ 3 w 5602"/>
                      <a:gd name="T87" fmla="*/ 2 h 2694"/>
                      <a:gd name="T88" fmla="*/ 2 w 5602"/>
                      <a:gd name="T89" fmla="*/ 1 h 2694"/>
                      <a:gd name="T90" fmla="*/ 1 w 5602"/>
                      <a:gd name="T91" fmla="*/ 4 h 2694"/>
                      <a:gd name="T92" fmla="*/ 0 w 5602"/>
                      <a:gd name="T93" fmla="*/ 5 h 2694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</a:gdLst>
                    <a:ahLst/>
                    <a:cxnLst>
                      <a:cxn ang="T94">
                        <a:pos x="T0" y="T1"/>
                      </a:cxn>
                      <a:cxn ang="T95">
                        <a:pos x="T2" y="T3"/>
                      </a:cxn>
                      <a:cxn ang="T96">
                        <a:pos x="T4" y="T5"/>
                      </a:cxn>
                      <a:cxn ang="T97">
                        <a:pos x="T6" y="T7"/>
                      </a:cxn>
                      <a:cxn ang="T98">
                        <a:pos x="T8" y="T9"/>
                      </a:cxn>
                      <a:cxn ang="T99">
                        <a:pos x="T10" y="T11"/>
                      </a:cxn>
                      <a:cxn ang="T100">
                        <a:pos x="T12" y="T13"/>
                      </a:cxn>
                      <a:cxn ang="T101">
                        <a:pos x="T14" y="T15"/>
                      </a:cxn>
                      <a:cxn ang="T102">
                        <a:pos x="T16" y="T17"/>
                      </a:cxn>
                      <a:cxn ang="T103">
                        <a:pos x="T18" y="T19"/>
                      </a:cxn>
                      <a:cxn ang="T104">
                        <a:pos x="T20" y="T21"/>
                      </a:cxn>
                      <a:cxn ang="T105">
                        <a:pos x="T22" y="T23"/>
                      </a:cxn>
                      <a:cxn ang="T106">
                        <a:pos x="T24" y="T25"/>
                      </a:cxn>
                      <a:cxn ang="T107">
                        <a:pos x="T26" y="T27"/>
                      </a:cxn>
                      <a:cxn ang="T108">
                        <a:pos x="T28" y="T29"/>
                      </a:cxn>
                      <a:cxn ang="T109">
                        <a:pos x="T30" y="T31"/>
                      </a:cxn>
                      <a:cxn ang="T110">
                        <a:pos x="T32" y="T33"/>
                      </a:cxn>
                      <a:cxn ang="T111">
                        <a:pos x="T34" y="T35"/>
                      </a:cxn>
                      <a:cxn ang="T112">
                        <a:pos x="T36" y="T37"/>
                      </a:cxn>
                      <a:cxn ang="T113">
                        <a:pos x="T38" y="T39"/>
                      </a:cxn>
                      <a:cxn ang="T114">
                        <a:pos x="T40" y="T41"/>
                      </a:cxn>
                      <a:cxn ang="T115">
                        <a:pos x="T42" y="T43"/>
                      </a:cxn>
                      <a:cxn ang="T116">
                        <a:pos x="T44" y="T45"/>
                      </a:cxn>
                      <a:cxn ang="T117">
                        <a:pos x="T46" y="T47"/>
                      </a:cxn>
                      <a:cxn ang="T118">
                        <a:pos x="T48" y="T49"/>
                      </a:cxn>
                      <a:cxn ang="T119">
                        <a:pos x="T50" y="T51"/>
                      </a:cxn>
                      <a:cxn ang="T120">
                        <a:pos x="T52" y="T53"/>
                      </a:cxn>
                      <a:cxn ang="T121">
                        <a:pos x="T54" y="T55"/>
                      </a:cxn>
                      <a:cxn ang="T122">
                        <a:pos x="T56" y="T57"/>
                      </a:cxn>
                      <a:cxn ang="T123">
                        <a:pos x="T58" y="T59"/>
                      </a:cxn>
                      <a:cxn ang="T124">
                        <a:pos x="T60" y="T61"/>
                      </a:cxn>
                      <a:cxn ang="T125">
                        <a:pos x="T62" y="T63"/>
                      </a:cxn>
                      <a:cxn ang="T126">
                        <a:pos x="T64" y="T65"/>
                      </a:cxn>
                      <a:cxn ang="T127">
                        <a:pos x="T66" y="T67"/>
                      </a:cxn>
                      <a:cxn ang="T128">
                        <a:pos x="T68" y="T69"/>
                      </a:cxn>
                      <a:cxn ang="T129">
                        <a:pos x="T70" y="T71"/>
                      </a:cxn>
                      <a:cxn ang="T130">
                        <a:pos x="T72" y="T73"/>
                      </a:cxn>
                      <a:cxn ang="T131">
                        <a:pos x="T74" y="T75"/>
                      </a:cxn>
                      <a:cxn ang="T132">
                        <a:pos x="T76" y="T77"/>
                      </a:cxn>
                      <a:cxn ang="T133">
                        <a:pos x="T78" y="T79"/>
                      </a:cxn>
                      <a:cxn ang="T134">
                        <a:pos x="T80" y="T81"/>
                      </a:cxn>
                      <a:cxn ang="T135">
                        <a:pos x="T82" y="T83"/>
                      </a:cxn>
                      <a:cxn ang="T136">
                        <a:pos x="T84" y="T85"/>
                      </a:cxn>
                      <a:cxn ang="T137">
                        <a:pos x="T86" y="T87"/>
                      </a:cxn>
                      <a:cxn ang="T138">
                        <a:pos x="T88" y="T89"/>
                      </a:cxn>
                      <a:cxn ang="T139">
                        <a:pos x="T90" y="T91"/>
                      </a:cxn>
                      <a:cxn ang="T140">
                        <a:pos x="T92" y="T93"/>
                      </a:cxn>
                    </a:cxnLst>
                    <a:rect l="0" t="0" r="r" b="b"/>
                    <a:pathLst>
                      <a:path w="5602" h="2694">
                        <a:moveTo>
                          <a:pt x="0" y="2694"/>
                        </a:moveTo>
                        <a:lnTo>
                          <a:pt x="459" y="2104"/>
                        </a:lnTo>
                        <a:lnTo>
                          <a:pt x="685" y="1418"/>
                        </a:lnTo>
                        <a:lnTo>
                          <a:pt x="770" y="1023"/>
                        </a:lnTo>
                        <a:lnTo>
                          <a:pt x="846" y="531"/>
                        </a:lnTo>
                        <a:lnTo>
                          <a:pt x="1471" y="713"/>
                        </a:lnTo>
                        <a:lnTo>
                          <a:pt x="1686" y="432"/>
                        </a:lnTo>
                        <a:lnTo>
                          <a:pt x="1923" y="337"/>
                        </a:lnTo>
                        <a:lnTo>
                          <a:pt x="2688" y="425"/>
                        </a:lnTo>
                        <a:lnTo>
                          <a:pt x="2820" y="50"/>
                        </a:lnTo>
                        <a:lnTo>
                          <a:pt x="3218" y="0"/>
                        </a:lnTo>
                        <a:lnTo>
                          <a:pt x="3503" y="83"/>
                        </a:lnTo>
                        <a:lnTo>
                          <a:pt x="3686" y="337"/>
                        </a:lnTo>
                        <a:lnTo>
                          <a:pt x="3613" y="630"/>
                        </a:lnTo>
                        <a:lnTo>
                          <a:pt x="4332" y="757"/>
                        </a:lnTo>
                        <a:lnTo>
                          <a:pt x="4459" y="1049"/>
                        </a:lnTo>
                        <a:lnTo>
                          <a:pt x="4459" y="1221"/>
                        </a:lnTo>
                        <a:lnTo>
                          <a:pt x="5294" y="1316"/>
                        </a:lnTo>
                        <a:lnTo>
                          <a:pt x="5602" y="1316"/>
                        </a:lnTo>
                        <a:lnTo>
                          <a:pt x="4487" y="1304"/>
                        </a:lnTo>
                        <a:lnTo>
                          <a:pt x="3806" y="1137"/>
                        </a:lnTo>
                        <a:lnTo>
                          <a:pt x="3686" y="1418"/>
                        </a:lnTo>
                        <a:lnTo>
                          <a:pt x="3914" y="1515"/>
                        </a:lnTo>
                        <a:lnTo>
                          <a:pt x="3707" y="1943"/>
                        </a:lnTo>
                        <a:lnTo>
                          <a:pt x="1764" y="1611"/>
                        </a:lnTo>
                        <a:lnTo>
                          <a:pt x="1962" y="1176"/>
                        </a:lnTo>
                        <a:lnTo>
                          <a:pt x="3602" y="1475"/>
                        </a:lnTo>
                        <a:lnTo>
                          <a:pt x="3525" y="1221"/>
                        </a:lnTo>
                        <a:lnTo>
                          <a:pt x="3613" y="1023"/>
                        </a:lnTo>
                        <a:lnTo>
                          <a:pt x="3936" y="757"/>
                        </a:lnTo>
                        <a:lnTo>
                          <a:pt x="3149" y="630"/>
                        </a:lnTo>
                        <a:lnTo>
                          <a:pt x="3378" y="337"/>
                        </a:lnTo>
                        <a:lnTo>
                          <a:pt x="3310" y="171"/>
                        </a:lnTo>
                        <a:lnTo>
                          <a:pt x="3073" y="138"/>
                        </a:lnTo>
                        <a:lnTo>
                          <a:pt x="2923" y="171"/>
                        </a:lnTo>
                        <a:lnTo>
                          <a:pt x="2762" y="531"/>
                        </a:lnTo>
                        <a:lnTo>
                          <a:pt x="1934" y="425"/>
                        </a:lnTo>
                        <a:lnTo>
                          <a:pt x="1630" y="674"/>
                        </a:lnTo>
                        <a:lnTo>
                          <a:pt x="1614" y="918"/>
                        </a:lnTo>
                        <a:lnTo>
                          <a:pt x="1764" y="1122"/>
                        </a:lnTo>
                        <a:lnTo>
                          <a:pt x="1923" y="1221"/>
                        </a:lnTo>
                        <a:lnTo>
                          <a:pt x="1614" y="1122"/>
                        </a:lnTo>
                        <a:lnTo>
                          <a:pt x="1459" y="1023"/>
                        </a:lnTo>
                        <a:lnTo>
                          <a:pt x="1459" y="823"/>
                        </a:lnTo>
                        <a:lnTo>
                          <a:pt x="913" y="674"/>
                        </a:lnTo>
                        <a:lnTo>
                          <a:pt x="685" y="1805"/>
                        </a:lnTo>
                        <a:lnTo>
                          <a:pt x="0" y="269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1811" name="Freeform 295">
                    <a:extLst>
                      <a:ext uri="{FF2B5EF4-FFF2-40B4-BE49-F238E27FC236}">
                        <a16:creationId xmlns:a16="http://schemas.microsoft.com/office/drawing/2014/main" id="{5FC0316C-4090-9B15-F85D-31FECC12AD2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759" y="1988"/>
                    <a:ext cx="923" cy="911"/>
                  </a:xfrm>
                  <a:custGeom>
                    <a:avLst/>
                    <a:gdLst>
                      <a:gd name="T0" fmla="*/ 14 w 7382"/>
                      <a:gd name="T1" fmla="*/ 0 h 7285"/>
                      <a:gd name="T2" fmla="*/ 12 w 7382"/>
                      <a:gd name="T3" fmla="*/ 5 h 7285"/>
                      <a:gd name="T4" fmla="*/ 9 w 7382"/>
                      <a:gd name="T5" fmla="*/ 8 h 7285"/>
                      <a:gd name="T6" fmla="*/ 7 w 7382"/>
                      <a:gd name="T7" fmla="*/ 11 h 7285"/>
                      <a:gd name="T8" fmla="*/ 4 w 7382"/>
                      <a:gd name="T9" fmla="*/ 11 h 7285"/>
                      <a:gd name="T10" fmla="*/ 2 w 7382"/>
                      <a:gd name="T11" fmla="*/ 11 h 7285"/>
                      <a:gd name="T12" fmla="*/ 7 w 7382"/>
                      <a:gd name="T13" fmla="*/ 12 h 7285"/>
                      <a:gd name="T14" fmla="*/ 9 w 7382"/>
                      <a:gd name="T15" fmla="*/ 10 h 7285"/>
                      <a:gd name="T16" fmla="*/ 11 w 7382"/>
                      <a:gd name="T17" fmla="*/ 7 h 7285"/>
                      <a:gd name="T18" fmla="*/ 13 w 7382"/>
                      <a:gd name="T19" fmla="*/ 3 h 7285"/>
                      <a:gd name="T20" fmla="*/ 10 w 7382"/>
                      <a:gd name="T21" fmla="*/ 8 h 7285"/>
                      <a:gd name="T22" fmla="*/ 7 w 7382"/>
                      <a:gd name="T23" fmla="*/ 13 h 7285"/>
                      <a:gd name="T24" fmla="*/ 11 w 7382"/>
                      <a:gd name="T25" fmla="*/ 7 h 7285"/>
                      <a:gd name="T26" fmla="*/ 10 w 7382"/>
                      <a:gd name="T27" fmla="*/ 10 h 7285"/>
                      <a:gd name="T28" fmla="*/ 8 w 7382"/>
                      <a:gd name="T29" fmla="*/ 14 h 7285"/>
                      <a:gd name="T30" fmla="*/ 6 w 7382"/>
                      <a:gd name="T31" fmla="*/ 13 h 7285"/>
                      <a:gd name="T32" fmla="*/ 3 w 7382"/>
                      <a:gd name="T33" fmla="*/ 12 h 7285"/>
                      <a:gd name="T34" fmla="*/ 0 w 7382"/>
                      <a:gd name="T35" fmla="*/ 12 h 7285"/>
                      <a:gd name="T36" fmla="*/ 4 w 7382"/>
                      <a:gd name="T37" fmla="*/ 13 h 7285"/>
                      <a:gd name="T38" fmla="*/ 7 w 7382"/>
                      <a:gd name="T39" fmla="*/ 14 h 7285"/>
                      <a:gd name="T40" fmla="*/ 8 w 7382"/>
                      <a:gd name="T41" fmla="*/ 14 h 7285"/>
                      <a:gd name="T42" fmla="*/ 12 w 7382"/>
                      <a:gd name="T43" fmla="*/ 7 h 7285"/>
                      <a:gd name="T44" fmla="*/ 14 w 7382"/>
                      <a:gd name="T45" fmla="*/ 3 h 7285"/>
                      <a:gd name="T46" fmla="*/ 14 w 7382"/>
                      <a:gd name="T47" fmla="*/ 1 h 7285"/>
                      <a:gd name="T48" fmla="*/ 14 w 7382"/>
                      <a:gd name="T49" fmla="*/ 1 h 7285"/>
                      <a:gd name="T50" fmla="*/ 14 w 7382"/>
                      <a:gd name="T51" fmla="*/ 0 h 7285"/>
                      <a:gd name="T52" fmla="*/ 14 w 7382"/>
                      <a:gd name="T53" fmla="*/ 0 h 7285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</a:gdLst>
                    <a:ahLst/>
                    <a:cxnLst>
                      <a:cxn ang="T54">
                        <a:pos x="T0" y="T1"/>
                      </a:cxn>
                      <a:cxn ang="T55">
                        <a:pos x="T2" y="T3"/>
                      </a:cxn>
                      <a:cxn ang="T56">
                        <a:pos x="T4" y="T5"/>
                      </a:cxn>
                      <a:cxn ang="T57">
                        <a:pos x="T6" y="T7"/>
                      </a:cxn>
                      <a:cxn ang="T58">
                        <a:pos x="T8" y="T9"/>
                      </a:cxn>
                      <a:cxn ang="T59">
                        <a:pos x="T10" y="T11"/>
                      </a:cxn>
                      <a:cxn ang="T60">
                        <a:pos x="T12" y="T13"/>
                      </a:cxn>
                      <a:cxn ang="T61">
                        <a:pos x="T14" y="T15"/>
                      </a:cxn>
                      <a:cxn ang="T62">
                        <a:pos x="T16" y="T17"/>
                      </a:cxn>
                      <a:cxn ang="T63">
                        <a:pos x="T18" y="T19"/>
                      </a:cxn>
                      <a:cxn ang="T64">
                        <a:pos x="T20" y="T21"/>
                      </a:cxn>
                      <a:cxn ang="T65">
                        <a:pos x="T22" y="T23"/>
                      </a:cxn>
                      <a:cxn ang="T66">
                        <a:pos x="T24" y="T25"/>
                      </a:cxn>
                      <a:cxn ang="T67">
                        <a:pos x="T26" y="T27"/>
                      </a:cxn>
                      <a:cxn ang="T68">
                        <a:pos x="T28" y="T29"/>
                      </a:cxn>
                      <a:cxn ang="T69">
                        <a:pos x="T30" y="T31"/>
                      </a:cxn>
                      <a:cxn ang="T70">
                        <a:pos x="T32" y="T33"/>
                      </a:cxn>
                      <a:cxn ang="T71">
                        <a:pos x="T34" y="T35"/>
                      </a:cxn>
                      <a:cxn ang="T72">
                        <a:pos x="T36" y="T37"/>
                      </a:cxn>
                      <a:cxn ang="T73">
                        <a:pos x="T38" y="T39"/>
                      </a:cxn>
                      <a:cxn ang="T74">
                        <a:pos x="T40" y="T41"/>
                      </a:cxn>
                      <a:cxn ang="T75">
                        <a:pos x="T42" y="T43"/>
                      </a:cxn>
                      <a:cxn ang="T76">
                        <a:pos x="T44" y="T45"/>
                      </a:cxn>
                      <a:cxn ang="T77">
                        <a:pos x="T46" y="T47"/>
                      </a:cxn>
                      <a:cxn ang="T78">
                        <a:pos x="T48" y="T49"/>
                      </a:cxn>
                      <a:cxn ang="T79">
                        <a:pos x="T50" y="T51"/>
                      </a:cxn>
                      <a:cxn ang="T80">
                        <a:pos x="T52" y="T53"/>
                      </a:cxn>
                    </a:cxnLst>
                    <a:rect l="0" t="0" r="r" b="b"/>
                    <a:pathLst>
                      <a:path w="7382" h="7285">
                        <a:moveTo>
                          <a:pt x="6995" y="102"/>
                        </a:moveTo>
                        <a:lnTo>
                          <a:pt x="5916" y="2362"/>
                        </a:lnTo>
                        <a:lnTo>
                          <a:pt x="4689" y="4226"/>
                        </a:lnTo>
                        <a:lnTo>
                          <a:pt x="3536" y="5806"/>
                        </a:lnTo>
                        <a:lnTo>
                          <a:pt x="1927" y="5612"/>
                        </a:lnTo>
                        <a:lnTo>
                          <a:pt x="998" y="5414"/>
                        </a:lnTo>
                        <a:lnTo>
                          <a:pt x="3536" y="6006"/>
                        </a:lnTo>
                        <a:lnTo>
                          <a:pt x="4463" y="4923"/>
                        </a:lnTo>
                        <a:lnTo>
                          <a:pt x="5386" y="3548"/>
                        </a:lnTo>
                        <a:lnTo>
                          <a:pt x="6451" y="1571"/>
                        </a:lnTo>
                        <a:lnTo>
                          <a:pt x="5226" y="4039"/>
                        </a:lnTo>
                        <a:lnTo>
                          <a:pt x="3733" y="6513"/>
                        </a:lnTo>
                        <a:lnTo>
                          <a:pt x="5840" y="3445"/>
                        </a:lnTo>
                        <a:lnTo>
                          <a:pt x="5043" y="5127"/>
                        </a:lnTo>
                        <a:lnTo>
                          <a:pt x="3995" y="6888"/>
                        </a:lnTo>
                        <a:lnTo>
                          <a:pt x="2806" y="6513"/>
                        </a:lnTo>
                        <a:lnTo>
                          <a:pt x="1697" y="6216"/>
                        </a:lnTo>
                        <a:lnTo>
                          <a:pt x="0" y="5907"/>
                        </a:lnTo>
                        <a:lnTo>
                          <a:pt x="2225" y="6490"/>
                        </a:lnTo>
                        <a:lnTo>
                          <a:pt x="3767" y="7082"/>
                        </a:lnTo>
                        <a:lnTo>
                          <a:pt x="4153" y="7285"/>
                        </a:lnTo>
                        <a:lnTo>
                          <a:pt x="5916" y="3741"/>
                        </a:lnTo>
                        <a:lnTo>
                          <a:pt x="6995" y="1378"/>
                        </a:lnTo>
                        <a:lnTo>
                          <a:pt x="7382" y="295"/>
                        </a:lnTo>
                        <a:lnTo>
                          <a:pt x="7071" y="396"/>
                        </a:lnTo>
                        <a:lnTo>
                          <a:pt x="7225" y="0"/>
                        </a:lnTo>
                        <a:lnTo>
                          <a:pt x="6995" y="10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1812" name="Freeform 296">
                    <a:extLst>
                      <a:ext uri="{FF2B5EF4-FFF2-40B4-BE49-F238E27FC236}">
                        <a16:creationId xmlns:a16="http://schemas.microsoft.com/office/drawing/2014/main" id="{FEA68358-9399-425F-0943-A3B59181ACA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794" y="2682"/>
                    <a:ext cx="419" cy="131"/>
                  </a:xfrm>
                  <a:custGeom>
                    <a:avLst/>
                    <a:gdLst>
                      <a:gd name="T0" fmla="*/ 0 w 3353"/>
                      <a:gd name="T1" fmla="*/ 0 h 1048"/>
                      <a:gd name="T2" fmla="*/ 6 w 3353"/>
                      <a:gd name="T3" fmla="*/ 2 h 1048"/>
                      <a:gd name="T4" fmla="*/ 6 w 3353"/>
                      <a:gd name="T5" fmla="*/ 2 h 1048"/>
                      <a:gd name="T6" fmla="*/ 0 w 3353"/>
                      <a:gd name="T7" fmla="*/ 0 h 1048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3353" h="1048">
                        <a:moveTo>
                          <a:pt x="0" y="0"/>
                        </a:moveTo>
                        <a:lnTo>
                          <a:pt x="3255" y="793"/>
                        </a:lnTo>
                        <a:lnTo>
                          <a:pt x="3353" y="104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08841" name="Freeform 297">
                  <a:extLst>
                    <a:ext uri="{FF2B5EF4-FFF2-40B4-BE49-F238E27FC236}">
                      <a16:creationId xmlns:a16="http://schemas.microsoft.com/office/drawing/2014/main" id="{7CA19973-F14D-AE74-960C-C98D24A67C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4" y="1913"/>
                  <a:ext cx="1085" cy="800"/>
                </a:xfrm>
                <a:custGeom>
                  <a:avLst/>
                  <a:gdLst>
                    <a:gd name="T0" fmla="*/ 473 w 1085"/>
                    <a:gd name="T1" fmla="*/ 0 h 800"/>
                    <a:gd name="T2" fmla="*/ 445 w 1085"/>
                    <a:gd name="T3" fmla="*/ 134 h 800"/>
                    <a:gd name="T4" fmla="*/ 246 w 1085"/>
                    <a:gd name="T5" fmla="*/ 362 h 800"/>
                    <a:gd name="T6" fmla="*/ 3 w 1085"/>
                    <a:gd name="T7" fmla="*/ 650 h 800"/>
                    <a:gd name="T8" fmla="*/ 291 w 1085"/>
                    <a:gd name="T9" fmla="*/ 756 h 800"/>
                    <a:gd name="T10" fmla="*/ 609 w 1085"/>
                    <a:gd name="T11" fmla="*/ 800 h 800"/>
                    <a:gd name="T12" fmla="*/ 865 w 1085"/>
                    <a:gd name="T13" fmla="*/ 428 h 800"/>
                    <a:gd name="T14" fmla="*/ 1041 w 1085"/>
                    <a:gd name="T15" fmla="*/ 90 h 800"/>
                    <a:gd name="T16" fmla="*/ 1065 w 1085"/>
                    <a:gd name="T17" fmla="*/ 76 h 800"/>
                    <a:gd name="T18" fmla="*/ 923 w 1085"/>
                    <a:gd name="T19" fmla="*/ 78 h 800"/>
                    <a:gd name="T20" fmla="*/ 833 w 1085"/>
                    <a:gd name="T21" fmla="*/ 56 h 800"/>
                    <a:gd name="T22" fmla="*/ 819 w 1085"/>
                    <a:gd name="T23" fmla="*/ 92 h 800"/>
                    <a:gd name="T24" fmla="*/ 849 w 1085"/>
                    <a:gd name="T25" fmla="*/ 100 h 800"/>
                    <a:gd name="T26" fmla="*/ 817 w 1085"/>
                    <a:gd name="T27" fmla="*/ 156 h 800"/>
                    <a:gd name="T28" fmla="*/ 575 w 1085"/>
                    <a:gd name="T29" fmla="*/ 112 h 800"/>
                    <a:gd name="T30" fmla="*/ 601 w 1085"/>
                    <a:gd name="T31" fmla="*/ 66 h 800"/>
                    <a:gd name="T32" fmla="*/ 539 w 1085"/>
                    <a:gd name="T33" fmla="*/ 40 h 800"/>
                    <a:gd name="T34" fmla="*/ 539 w 1085"/>
                    <a:gd name="T35" fmla="*/ 14 h 800"/>
                    <a:gd name="T36" fmla="*/ 473 w 1085"/>
                    <a:gd name="T37" fmla="*/ 0 h 800"/>
                    <a:gd name="T38" fmla="*/ 473 w 1085"/>
                    <a:gd name="T39" fmla="*/ 0 h 800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0" t="0" r="r" b="b"/>
                  <a:pathLst>
                    <a:path w="1085" h="800">
                      <a:moveTo>
                        <a:pt x="473" y="0"/>
                      </a:moveTo>
                      <a:lnTo>
                        <a:pt x="445" y="134"/>
                      </a:lnTo>
                      <a:cubicBezTo>
                        <a:pt x="407" y="194"/>
                        <a:pt x="336" y="290"/>
                        <a:pt x="246" y="362"/>
                      </a:cubicBezTo>
                      <a:cubicBezTo>
                        <a:pt x="156" y="434"/>
                        <a:pt x="0" y="585"/>
                        <a:pt x="3" y="650"/>
                      </a:cubicBezTo>
                      <a:lnTo>
                        <a:pt x="291" y="756"/>
                      </a:lnTo>
                      <a:cubicBezTo>
                        <a:pt x="392" y="781"/>
                        <a:pt x="501" y="796"/>
                        <a:pt x="609" y="800"/>
                      </a:cubicBezTo>
                      <a:cubicBezTo>
                        <a:pt x="700" y="748"/>
                        <a:pt x="781" y="542"/>
                        <a:pt x="865" y="428"/>
                      </a:cubicBezTo>
                      <a:cubicBezTo>
                        <a:pt x="949" y="314"/>
                        <a:pt x="1005" y="152"/>
                        <a:pt x="1041" y="90"/>
                      </a:cubicBezTo>
                      <a:cubicBezTo>
                        <a:pt x="1044" y="84"/>
                        <a:pt x="1085" y="78"/>
                        <a:pt x="1065" y="76"/>
                      </a:cubicBezTo>
                      <a:cubicBezTo>
                        <a:pt x="1045" y="74"/>
                        <a:pt x="962" y="81"/>
                        <a:pt x="923" y="78"/>
                      </a:cubicBezTo>
                      <a:lnTo>
                        <a:pt x="833" y="56"/>
                      </a:lnTo>
                      <a:lnTo>
                        <a:pt x="819" y="92"/>
                      </a:lnTo>
                      <a:lnTo>
                        <a:pt x="849" y="100"/>
                      </a:lnTo>
                      <a:lnTo>
                        <a:pt x="817" y="156"/>
                      </a:lnTo>
                      <a:lnTo>
                        <a:pt x="575" y="112"/>
                      </a:lnTo>
                      <a:lnTo>
                        <a:pt x="601" y="66"/>
                      </a:lnTo>
                      <a:lnTo>
                        <a:pt x="539" y="40"/>
                      </a:lnTo>
                      <a:lnTo>
                        <a:pt x="539" y="14"/>
                      </a:lnTo>
                      <a:lnTo>
                        <a:pt x="473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 cmpd="sng">
                  <a:solidFill>
                    <a:schemeClr val="bg1"/>
                  </a:solidFill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31750" name="Group 298">
            <a:extLst>
              <a:ext uri="{FF2B5EF4-FFF2-40B4-BE49-F238E27FC236}">
                <a16:creationId xmlns:a16="http://schemas.microsoft.com/office/drawing/2014/main" id="{F8006DBC-D55C-25F7-EE06-A436079FFFF0}"/>
              </a:ext>
            </a:extLst>
          </p:cNvPr>
          <p:cNvGrpSpPr>
            <a:grpSpLocks/>
          </p:cNvGrpSpPr>
          <p:nvPr/>
        </p:nvGrpSpPr>
        <p:grpSpPr bwMode="auto">
          <a:xfrm>
            <a:off x="3586164" y="4711700"/>
            <a:ext cx="3487737" cy="985838"/>
            <a:chOff x="1352" y="2760"/>
            <a:chExt cx="2197" cy="621"/>
          </a:xfrm>
        </p:grpSpPr>
        <p:sp>
          <p:nvSpPr>
            <p:cNvPr id="108843" name="Rectangle 299">
              <a:extLst>
                <a:ext uri="{FF2B5EF4-FFF2-40B4-BE49-F238E27FC236}">
                  <a16:creationId xmlns:a16="http://schemas.microsoft.com/office/drawing/2014/main" id="{589DE8C6-A612-8D41-65D9-733893070F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2" y="2760"/>
              <a:ext cx="2197" cy="518"/>
            </a:xfrm>
            <a:prstGeom prst="rect">
              <a:avLst/>
            </a:prstGeom>
            <a:solidFill>
              <a:srgbClr val="CC99FF">
                <a:alpha val="70000"/>
              </a:srgbClr>
            </a:solidFill>
            <a:ln w="9525">
              <a:solidFill>
                <a:srgbClr val="CC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GB">
                <a:latin typeface="Times New Roman" charset="0"/>
                <a:ea typeface="ＭＳ Ｐゴシック" charset="0"/>
                <a:cs typeface="Arial" charset="0"/>
              </a:endParaRPr>
            </a:p>
          </p:txBody>
        </p:sp>
        <p:pic>
          <p:nvPicPr>
            <p:cNvPr id="31790" name="Picture 300" descr="g0703950">
              <a:extLst>
                <a:ext uri="{FF2B5EF4-FFF2-40B4-BE49-F238E27FC236}">
                  <a16:creationId xmlns:a16="http://schemas.microsoft.com/office/drawing/2014/main" id="{B6644162-1001-670D-28BA-4B18118C6D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1" y="2812"/>
              <a:ext cx="548" cy="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91" name="Picture 301" descr="g0703944">
              <a:extLst>
                <a:ext uri="{FF2B5EF4-FFF2-40B4-BE49-F238E27FC236}">
                  <a16:creationId xmlns:a16="http://schemas.microsoft.com/office/drawing/2014/main" id="{505EF957-7F19-D1A8-C4D5-28F646A031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" y="2800"/>
              <a:ext cx="632" cy="4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31792" name="Object 302">
              <a:extLst>
                <a:ext uri="{FF2B5EF4-FFF2-40B4-BE49-F238E27FC236}">
                  <a16:creationId xmlns:a16="http://schemas.microsoft.com/office/drawing/2014/main" id="{948C0E5B-D1A6-3875-BA1F-28455C1DA82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077" y="2807"/>
            <a:ext cx="862" cy="57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3" imgW="36576000" imgH="24371300" progId="MS_ClipArt_Gallery.2">
                    <p:embed/>
                  </p:oleObj>
                </mc:Choice>
                <mc:Fallback>
                  <p:oleObj name="Clip" r:id="rId13" imgW="36576000" imgH="24371300" progId="MS_ClipArt_Gallery.2">
                    <p:embed/>
                    <p:pic>
                      <p:nvPicPr>
                        <p:cNvPr id="31792" name="Object 302">
                          <a:extLst>
                            <a:ext uri="{FF2B5EF4-FFF2-40B4-BE49-F238E27FC236}">
                              <a16:creationId xmlns:a16="http://schemas.microsoft.com/office/drawing/2014/main" id="{948C0E5B-D1A6-3875-BA1F-28455C1DA82D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77" y="2807"/>
                          <a:ext cx="862" cy="57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8847" name="Text Box 303">
              <a:extLst>
                <a:ext uri="{FF2B5EF4-FFF2-40B4-BE49-F238E27FC236}">
                  <a16:creationId xmlns:a16="http://schemas.microsoft.com/office/drawing/2014/main" id="{F01BBE77-2962-55AD-CF9E-BE277A5E75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52" y="3114"/>
              <a:ext cx="740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1400" i="1">
                  <a:solidFill>
                    <a:srgbClr val="FF0000"/>
                  </a:solidFill>
                  <a:latin typeface="Benguiat Bk BT" charset="0"/>
                  <a:ea typeface="ＭＳ Ｐゴシック" charset="0"/>
                  <a:cs typeface="Arial" charset="0"/>
                </a:rPr>
                <a:t>Management</a:t>
              </a:r>
              <a:endParaRPr lang="en-US" sz="1400">
                <a:latin typeface="Benguiat Bk BT" charset="0"/>
                <a:ea typeface="ＭＳ Ｐゴシック" charset="0"/>
                <a:cs typeface="Arial" charset="0"/>
              </a:endParaRPr>
            </a:p>
          </p:txBody>
        </p:sp>
      </p:grpSp>
      <p:grpSp>
        <p:nvGrpSpPr>
          <p:cNvPr id="31751" name="Group 304">
            <a:extLst>
              <a:ext uri="{FF2B5EF4-FFF2-40B4-BE49-F238E27FC236}">
                <a16:creationId xmlns:a16="http://schemas.microsoft.com/office/drawing/2014/main" id="{1ADACA06-CF9E-6BDE-C5CB-48129ADC5195}"/>
              </a:ext>
            </a:extLst>
          </p:cNvPr>
          <p:cNvGrpSpPr>
            <a:grpSpLocks/>
          </p:cNvGrpSpPr>
          <p:nvPr/>
        </p:nvGrpSpPr>
        <p:grpSpPr bwMode="auto">
          <a:xfrm>
            <a:off x="4725989" y="3773488"/>
            <a:ext cx="1158875" cy="908050"/>
            <a:chOff x="4350" y="2657"/>
            <a:chExt cx="730" cy="572"/>
          </a:xfrm>
        </p:grpSpPr>
        <p:sp>
          <p:nvSpPr>
            <p:cNvPr id="108849" name="Rectangle 305">
              <a:extLst>
                <a:ext uri="{FF2B5EF4-FFF2-40B4-BE49-F238E27FC236}">
                  <a16:creationId xmlns:a16="http://schemas.microsoft.com/office/drawing/2014/main" id="{7AC66FB9-890D-B8F7-0916-21C88F5999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52" y="2657"/>
              <a:ext cx="728" cy="563"/>
            </a:xfrm>
            <a:prstGeom prst="rect">
              <a:avLst/>
            </a:prstGeom>
            <a:solidFill>
              <a:srgbClr val="E4CEE0"/>
            </a:solidFill>
            <a:ln w="9525">
              <a:solidFill>
                <a:srgbClr val="CC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GB">
                <a:latin typeface="Times New Roman" charset="0"/>
                <a:ea typeface="ＭＳ Ｐゴシック" charset="0"/>
                <a:cs typeface="Arial" charset="0"/>
              </a:endParaRPr>
            </a:p>
          </p:txBody>
        </p:sp>
        <p:graphicFrame>
          <p:nvGraphicFramePr>
            <p:cNvPr id="31787" name="Object 306">
              <a:extLst>
                <a:ext uri="{FF2B5EF4-FFF2-40B4-BE49-F238E27FC236}">
                  <a16:creationId xmlns:a16="http://schemas.microsoft.com/office/drawing/2014/main" id="{12E775B2-ADBD-676F-B05C-B59C8812783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360" y="2671"/>
            <a:ext cx="650" cy="43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5" imgW="36576000" imgH="24371300" progId="MS_ClipArt_Gallery.2">
                    <p:embed/>
                  </p:oleObj>
                </mc:Choice>
                <mc:Fallback>
                  <p:oleObj name="Clip" r:id="rId15" imgW="36576000" imgH="24371300" progId="MS_ClipArt_Gallery.2">
                    <p:embed/>
                    <p:pic>
                      <p:nvPicPr>
                        <p:cNvPr id="31787" name="Object 306">
                          <a:extLst>
                            <a:ext uri="{FF2B5EF4-FFF2-40B4-BE49-F238E27FC236}">
                              <a16:creationId xmlns:a16="http://schemas.microsoft.com/office/drawing/2014/main" id="{12E775B2-ADBD-676F-B05C-B59C88127839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60" y="2671"/>
                          <a:ext cx="650" cy="43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8851" name="Text Box 307">
              <a:extLst>
                <a:ext uri="{FF2B5EF4-FFF2-40B4-BE49-F238E27FC236}">
                  <a16:creationId xmlns:a16="http://schemas.microsoft.com/office/drawing/2014/main" id="{7BE5B111-650E-5B74-3099-F390D98F49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50" y="3037"/>
              <a:ext cx="621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1400" i="1">
                  <a:solidFill>
                    <a:srgbClr val="FF0000"/>
                  </a:solidFill>
                  <a:latin typeface="Benguiat Bk BT" charset="0"/>
                  <a:ea typeface="ＭＳ Ｐゴシック" charset="0"/>
                  <a:cs typeface="Arial" charset="0"/>
                </a:rPr>
                <a:t>Leadership</a:t>
              </a:r>
              <a:endParaRPr lang="en-US" sz="1400">
                <a:latin typeface="Benguiat Bk BT" charset="0"/>
                <a:ea typeface="ＭＳ Ｐゴシック" charset="0"/>
                <a:cs typeface="Arial" charset="0"/>
              </a:endParaRPr>
            </a:p>
          </p:txBody>
        </p:sp>
      </p:grpSp>
      <p:grpSp>
        <p:nvGrpSpPr>
          <p:cNvPr id="31752" name="Group 308">
            <a:extLst>
              <a:ext uri="{FF2B5EF4-FFF2-40B4-BE49-F238E27FC236}">
                <a16:creationId xmlns:a16="http://schemas.microsoft.com/office/drawing/2014/main" id="{AD13E934-7653-76BD-C424-F4C0B9999CE0}"/>
              </a:ext>
            </a:extLst>
          </p:cNvPr>
          <p:cNvGrpSpPr>
            <a:grpSpLocks/>
          </p:cNvGrpSpPr>
          <p:nvPr/>
        </p:nvGrpSpPr>
        <p:grpSpPr bwMode="auto">
          <a:xfrm>
            <a:off x="6064250" y="2962277"/>
            <a:ext cx="2624138" cy="1860551"/>
            <a:chOff x="2867" y="1994"/>
            <a:chExt cx="1653" cy="1172"/>
          </a:xfrm>
        </p:grpSpPr>
        <p:sp>
          <p:nvSpPr>
            <p:cNvPr id="108853" name="AutoShape 309">
              <a:extLst>
                <a:ext uri="{FF2B5EF4-FFF2-40B4-BE49-F238E27FC236}">
                  <a16:creationId xmlns:a16="http://schemas.microsoft.com/office/drawing/2014/main" id="{CFA868FB-E2B7-ECB6-E86E-5936BB150F7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478933" flipH="1">
              <a:off x="2867" y="1994"/>
              <a:ext cx="1653" cy="1101"/>
            </a:xfrm>
            <a:prstGeom prst="rightArrow">
              <a:avLst>
                <a:gd name="adj1" fmla="val 75343"/>
                <a:gd name="adj2" fmla="val 54800"/>
              </a:avLst>
            </a:prstGeom>
            <a:solidFill>
              <a:srgbClr val="C0C0C0">
                <a:alpha val="7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ＭＳ Ｐゴシック" charset="0"/>
              </a:endParaRPr>
            </a:p>
          </p:txBody>
        </p:sp>
        <p:grpSp>
          <p:nvGrpSpPr>
            <p:cNvPr id="31782" name="Group 310">
              <a:extLst>
                <a:ext uri="{FF2B5EF4-FFF2-40B4-BE49-F238E27FC236}">
                  <a16:creationId xmlns:a16="http://schemas.microsoft.com/office/drawing/2014/main" id="{4DB0B809-E641-0B65-89B6-57E622DA74A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79" y="2122"/>
              <a:ext cx="1227" cy="1044"/>
              <a:chOff x="3179" y="2122"/>
              <a:chExt cx="1227" cy="1044"/>
            </a:xfrm>
          </p:grpSpPr>
          <p:pic>
            <p:nvPicPr>
              <p:cNvPr id="31783" name="Picture 311" descr="g0147205">
                <a:extLst>
                  <a:ext uri="{FF2B5EF4-FFF2-40B4-BE49-F238E27FC236}">
                    <a16:creationId xmlns:a16="http://schemas.microsoft.com/office/drawing/2014/main" id="{0E6C3E32-A2F9-EC3B-417B-DF2B77DC233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50" y="2609"/>
                <a:ext cx="656" cy="2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7C80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8856" name="Picture 312">
                <a:extLst>
                  <a:ext uri="{FF2B5EF4-FFF2-40B4-BE49-F238E27FC236}">
                    <a16:creationId xmlns:a16="http://schemas.microsoft.com/office/drawing/2014/main" id="{F5FF34C8-90F2-F003-D7A7-7107FF39A3B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79" y="2122"/>
                <a:ext cx="655" cy="4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7C8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108857" name="Text Box 313">
                <a:extLst>
                  <a:ext uri="{FF2B5EF4-FFF2-40B4-BE49-F238E27FC236}">
                    <a16:creationId xmlns:a16="http://schemas.microsoft.com/office/drawing/2014/main" id="{77F58A2A-2556-1EC8-610B-805D9BF812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20" y="2875"/>
                <a:ext cx="520" cy="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7C8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en-US" sz="1200">
                    <a:latin typeface="Times New Roman" charset="0"/>
                    <a:ea typeface="ＭＳ Ｐゴシック" charset="0"/>
                    <a:cs typeface="Arial" charset="0"/>
                  </a:rPr>
                  <a:t>Quality</a:t>
                </a:r>
              </a:p>
              <a:p>
                <a:pPr algn="ctr" eaLnBrk="0" hangingPunct="0">
                  <a:defRPr/>
                </a:pPr>
                <a:r>
                  <a:rPr lang="en-US" sz="1200">
                    <a:latin typeface="Times New Roman" charset="0"/>
                    <a:ea typeface="ＭＳ Ｐゴシック" charset="0"/>
                    <a:cs typeface="Arial" charset="0"/>
                  </a:rPr>
                  <a:t>Assurance</a:t>
                </a:r>
                <a:endParaRPr lang="en-US"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</p:grpSp>
      </p:grpSp>
      <p:grpSp>
        <p:nvGrpSpPr>
          <p:cNvPr id="31753" name="Group 314">
            <a:extLst>
              <a:ext uri="{FF2B5EF4-FFF2-40B4-BE49-F238E27FC236}">
                <a16:creationId xmlns:a16="http://schemas.microsoft.com/office/drawing/2014/main" id="{25645E79-E59C-20D5-D0AC-23A22A5DDAA9}"/>
              </a:ext>
            </a:extLst>
          </p:cNvPr>
          <p:cNvGrpSpPr>
            <a:grpSpLocks/>
          </p:cNvGrpSpPr>
          <p:nvPr/>
        </p:nvGrpSpPr>
        <p:grpSpPr bwMode="auto">
          <a:xfrm>
            <a:off x="1992314" y="2944815"/>
            <a:ext cx="2624137" cy="1928813"/>
            <a:chOff x="240" y="1925"/>
            <a:chExt cx="1653" cy="1215"/>
          </a:xfrm>
        </p:grpSpPr>
        <p:sp>
          <p:nvSpPr>
            <p:cNvPr id="108859" name="AutoShape 315">
              <a:extLst>
                <a:ext uri="{FF2B5EF4-FFF2-40B4-BE49-F238E27FC236}">
                  <a16:creationId xmlns:a16="http://schemas.microsoft.com/office/drawing/2014/main" id="{5A574923-1962-7741-23B7-BB4E2E2B001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478933">
              <a:off x="240" y="1925"/>
              <a:ext cx="1653" cy="1101"/>
            </a:xfrm>
            <a:prstGeom prst="rightArrow">
              <a:avLst>
                <a:gd name="adj1" fmla="val 75343"/>
                <a:gd name="adj2" fmla="val 54800"/>
              </a:avLst>
            </a:prstGeom>
            <a:solidFill>
              <a:srgbClr val="C0C0C0">
                <a:alpha val="7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ＭＳ Ｐゴシック" charset="0"/>
              </a:endParaRPr>
            </a:p>
          </p:txBody>
        </p:sp>
        <p:grpSp>
          <p:nvGrpSpPr>
            <p:cNvPr id="31777" name="Group 316">
              <a:extLst>
                <a:ext uri="{FF2B5EF4-FFF2-40B4-BE49-F238E27FC236}">
                  <a16:creationId xmlns:a16="http://schemas.microsoft.com/office/drawing/2014/main" id="{F4789CDC-B0BF-755E-053F-B76E34C0826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8" y="1988"/>
              <a:ext cx="1134" cy="1152"/>
              <a:chOff x="253" y="2136"/>
              <a:chExt cx="1134" cy="1152"/>
            </a:xfrm>
          </p:grpSpPr>
          <p:pic>
            <p:nvPicPr>
              <p:cNvPr id="108861" name="Picture 317">
                <a:extLst>
                  <a:ext uri="{FF2B5EF4-FFF2-40B4-BE49-F238E27FC236}">
                    <a16:creationId xmlns:a16="http://schemas.microsoft.com/office/drawing/2014/main" id="{202531C5-FDC7-D578-C8A3-B3EF59A040B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1" y="2544"/>
                <a:ext cx="721" cy="4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7C8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graphicFrame>
            <p:nvGraphicFramePr>
              <p:cNvPr id="31779" name="Object 318">
                <a:extLst>
                  <a:ext uri="{FF2B5EF4-FFF2-40B4-BE49-F238E27FC236}">
                    <a16:creationId xmlns:a16="http://schemas.microsoft.com/office/drawing/2014/main" id="{7C088104-0F91-F4FD-8B80-F1E7D14EA9FD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38" y="2136"/>
              <a:ext cx="749" cy="49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20" imgW="36576000" imgH="24371300" progId="MS_ClipArt_Gallery.2">
                      <p:embed/>
                    </p:oleObj>
                  </mc:Choice>
                  <mc:Fallback>
                    <p:oleObj name="Clip" r:id="rId20" imgW="36576000" imgH="24371300" progId="MS_ClipArt_Gallery.2">
                      <p:embed/>
                      <p:pic>
                        <p:nvPicPr>
                          <p:cNvPr id="31779" name="Object 318">
                            <a:extLst>
                              <a:ext uri="{FF2B5EF4-FFF2-40B4-BE49-F238E27FC236}">
                                <a16:creationId xmlns:a16="http://schemas.microsoft.com/office/drawing/2014/main" id="{7C088104-0F91-F4FD-8B80-F1E7D14EA9FD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38" y="2136"/>
                            <a:ext cx="749" cy="49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7C80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08863" name="Text Box 319">
                <a:extLst>
                  <a:ext uri="{FF2B5EF4-FFF2-40B4-BE49-F238E27FC236}">
                    <a16:creationId xmlns:a16="http://schemas.microsoft.com/office/drawing/2014/main" id="{797E4536-E00C-2EAC-A574-E482FADA147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3" y="2997"/>
                <a:ext cx="581" cy="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7C8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en-US" sz="1200">
                    <a:latin typeface="Times New Roman" charset="0"/>
                    <a:ea typeface="ＭＳ Ｐゴシック" charset="0"/>
                    <a:cs typeface="Arial" charset="0"/>
                  </a:rPr>
                  <a:t>Academic</a:t>
                </a:r>
              </a:p>
              <a:p>
                <a:pPr algn="ctr" eaLnBrk="0" hangingPunct="0">
                  <a:defRPr/>
                </a:pPr>
                <a:r>
                  <a:rPr lang="en-US" sz="1200">
                    <a:latin typeface="Times New Roman" charset="0"/>
                    <a:ea typeface="ＭＳ Ｐゴシック" charset="0"/>
                    <a:cs typeface="Arial" charset="0"/>
                  </a:rPr>
                  <a:t>Community</a:t>
                </a:r>
                <a:endParaRPr lang="en-US"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</p:grpSp>
      </p:grpSp>
      <p:grpSp>
        <p:nvGrpSpPr>
          <p:cNvPr id="31754" name="Group 320">
            <a:extLst>
              <a:ext uri="{FF2B5EF4-FFF2-40B4-BE49-F238E27FC236}">
                <a16:creationId xmlns:a16="http://schemas.microsoft.com/office/drawing/2014/main" id="{806213AA-8A98-246F-4E9B-FFF04DD4CFBA}"/>
              </a:ext>
            </a:extLst>
          </p:cNvPr>
          <p:cNvGrpSpPr>
            <a:grpSpLocks/>
          </p:cNvGrpSpPr>
          <p:nvPr/>
        </p:nvGrpSpPr>
        <p:grpSpPr bwMode="auto">
          <a:xfrm>
            <a:off x="8677277" y="1419226"/>
            <a:ext cx="1493838" cy="5057775"/>
            <a:chOff x="4506" y="894"/>
            <a:chExt cx="941" cy="3186"/>
          </a:xfrm>
        </p:grpSpPr>
        <p:grpSp>
          <p:nvGrpSpPr>
            <p:cNvPr id="31760" name="Group 321">
              <a:extLst>
                <a:ext uri="{FF2B5EF4-FFF2-40B4-BE49-F238E27FC236}">
                  <a16:creationId xmlns:a16="http://schemas.microsoft.com/office/drawing/2014/main" id="{FBE7C1A9-E439-34B9-4E02-8454EAB338B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06" y="894"/>
              <a:ext cx="878" cy="1337"/>
              <a:chOff x="4506" y="752"/>
              <a:chExt cx="878" cy="1337"/>
            </a:xfrm>
          </p:grpSpPr>
          <p:grpSp>
            <p:nvGrpSpPr>
              <p:cNvPr id="31771" name="Group 322">
                <a:extLst>
                  <a:ext uri="{FF2B5EF4-FFF2-40B4-BE49-F238E27FC236}">
                    <a16:creationId xmlns:a16="http://schemas.microsoft.com/office/drawing/2014/main" id="{6EE8C5E1-FFA8-23A4-2690-C0AB0F39EF1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506" y="838"/>
                <a:ext cx="852" cy="1251"/>
                <a:chOff x="4708" y="331"/>
                <a:chExt cx="852" cy="1251"/>
              </a:xfrm>
            </p:grpSpPr>
            <p:pic>
              <p:nvPicPr>
                <p:cNvPr id="108867" name="Picture 323">
                  <a:extLst>
                    <a:ext uri="{FF2B5EF4-FFF2-40B4-BE49-F238E27FC236}">
                      <a16:creationId xmlns:a16="http://schemas.microsoft.com/office/drawing/2014/main" id="{A212B399-64BC-1DC4-80F7-DE19CE9E868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08" y="331"/>
                  <a:ext cx="752" cy="4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08868" name="Picture 324">
                  <a:extLst>
                    <a:ext uri="{FF2B5EF4-FFF2-40B4-BE49-F238E27FC236}">
                      <a16:creationId xmlns:a16="http://schemas.microsoft.com/office/drawing/2014/main" id="{4BCB6972-75E3-510F-0D9F-F0E4645B381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08" y="824"/>
                  <a:ext cx="782" cy="52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108869" name="Text Box 325">
                  <a:extLst>
                    <a:ext uri="{FF2B5EF4-FFF2-40B4-BE49-F238E27FC236}">
                      <a16:creationId xmlns:a16="http://schemas.microsoft.com/office/drawing/2014/main" id="{352D68AC-5D3E-1BA2-98F2-4F812CBDA05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832" y="1408"/>
                  <a:ext cx="556" cy="17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eaLnBrk="0" hangingPunct="0">
                    <a:defRPr/>
                  </a:pPr>
                  <a:r>
                    <a:rPr lang="en-US" sz="1200">
                      <a:latin typeface="Times New Roman" charset="0"/>
                      <a:ea typeface="ＭＳ Ｐゴシック" charset="0"/>
                      <a:cs typeface="Arial" charset="0"/>
                    </a:rPr>
                    <a:t>Job Market</a:t>
                  </a:r>
                </a:p>
              </p:txBody>
            </p:sp>
          </p:grpSp>
          <p:sp>
            <p:nvSpPr>
              <p:cNvPr id="108870" name="Rectangle 326">
                <a:extLst>
                  <a:ext uri="{FF2B5EF4-FFF2-40B4-BE49-F238E27FC236}">
                    <a16:creationId xmlns:a16="http://schemas.microsoft.com/office/drawing/2014/main" id="{2AD3B1E7-C196-8D28-78FB-E961CE36D5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27" y="752"/>
                <a:ext cx="857" cy="119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  <a:ea typeface="ＭＳ Ｐゴシック" charset="0"/>
                </a:endParaRPr>
              </a:p>
            </p:txBody>
          </p:sp>
        </p:grpSp>
        <p:grpSp>
          <p:nvGrpSpPr>
            <p:cNvPr id="31761" name="Group 327">
              <a:extLst>
                <a:ext uri="{FF2B5EF4-FFF2-40B4-BE49-F238E27FC236}">
                  <a16:creationId xmlns:a16="http://schemas.microsoft.com/office/drawing/2014/main" id="{69E8D6BF-75C6-8541-8318-02956DD1181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42" y="2208"/>
              <a:ext cx="905" cy="915"/>
              <a:chOff x="4542" y="2208"/>
              <a:chExt cx="905" cy="915"/>
            </a:xfrm>
          </p:grpSpPr>
          <p:sp>
            <p:nvSpPr>
              <p:cNvPr id="108872" name="AutoShape 328">
                <a:extLst>
                  <a:ext uri="{FF2B5EF4-FFF2-40B4-BE49-F238E27FC236}">
                    <a16:creationId xmlns:a16="http://schemas.microsoft.com/office/drawing/2014/main" id="{67174936-79F0-B062-2A2C-E2856C5E17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96" y="2208"/>
                <a:ext cx="144" cy="144"/>
              </a:xfrm>
              <a:prstGeom prst="downArrow">
                <a:avLst>
                  <a:gd name="adj1" fmla="val 56944"/>
                  <a:gd name="adj2" fmla="val 51389"/>
                </a:avLst>
              </a:prstGeom>
              <a:solidFill>
                <a:srgbClr val="FF7C8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  <a:ea typeface="ＭＳ Ｐゴシック" charset="0"/>
                </a:endParaRPr>
              </a:p>
            </p:txBody>
          </p:sp>
          <p:grpSp>
            <p:nvGrpSpPr>
              <p:cNvPr id="31768" name="Group 329">
                <a:extLst>
                  <a:ext uri="{FF2B5EF4-FFF2-40B4-BE49-F238E27FC236}">
                    <a16:creationId xmlns:a16="http://schemas.microsoft.com/office/drawing/2014/main" id="{67D4844C-B2D0-6356-5EDD-C464795ECA7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542" y="2352"/>
                <a:ext cx="905" cy="771"/>
                <a:chOff x="4542" y="2352"/>
                <a:chExt cx="905" cy="771"/>
              </a:xfrm>
            </p:grpSpPr>
            <p:pic>
              <p:nvPicPr>
                <p:cNvPr id="31769" name="Picture 330" descr="g0902215">
                  <a:extLst>
                    <a:ext uri="{FF2B5EF4-FFF2-40B4-BE49-F238E27FC236}">
                      <a16:creationId xmlns:a16="http://schemas.microsoft.com/office/drawing/2014/main" id="{78B99A2D-0ABA-89BA-CD79-FEC4916B989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04" y="2352"/>
                  <a:ext cx="576" cy="51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08875" name="Text Box 331">
                  <a:extLst>
                    <a:ext uri="{FF2B5EF4-FFF2-40B4-BE49-F238E27FC236}">
                      <a16:creationId xmlns:a16="http://schemas.microsoft.com/office/drawing/2014/main" id="{807EDC14-0DBF-01B8-56B5-CD82E5C0E23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542" y="2832"/>
                  <a:ext cx="905" cy="29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ctr" eaLnBrk="0" hangingPunct="0">
                    <a:defRPr/>
                  </a:pPr>
                  <a:r>
                    <a:rPr lang="en-US" sz="1200">
                      <a:latin typeface="Arial" charset="0"/>
                      <a:ea typeface="ＭＳ Ｐゴシック" charset="0"/>
                      <a:cs typeface="Arial" charset="0"/>
                    </a:rPr>
                    <a:t>Community</a:t>
                  </a:r>
                </a:p>
                <a:p>
                  <a:pPr algn="ctr" eaLnBrk="0" hangingPunct="0">
                    <a:defRPr/>
                  </a:pPr>
                  <a:r>
                    <a:rPr lang="en-US" sz="1200">
                      <a:latin typeface="Arial" charset="0"/>
                      <a:ea typeface="ＭＳ Ｐゴシック" charset="0"/>
                      <a:cs typeface="Arial" charset="0"/>
                    </a:rPr>
                    <a:t>Acknowledgement</a:t>
                  </a:r>
                  <a:endParaRPr lang="en-US">
                    <a:solidFill>
                      <a:srgbClr val="990000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</p:grpSp>
        </p:grpSp>
        <p:grpSp>
          <p:nvGrpSpPr>
            <p:cNvPr id="31762" name="Group 332">
              <a:extLst>
                <a:ext uri="{FF2B5EF4-FFF2-40B4-BE49-F238E27FC236}">
                  <a16:creationId xmlns:a16="http://schemas.microsoft.com/office/drawing/2014/main" id="{63EFD032-0F53-4970-C23D-B2F62009226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56" y="3120"/>
              <a:ext cx="659" cy="960"/>
              <a:chOff x="4656" y="3120"/>
              <a:chExt cx="659" cy="960"/>
            </a:xfrm>
          </p:grpSpPr>
          <p:grpSp>
            <p:nvGrpSpPr>
              <p:cNvPr id="31763" name="Group 333">
                <a:extLst>
                  <a:ext uri="{FF2B5EF4-FFF2-40B4-BE49-F238E27FC236}">
                    <a16:creationId xmlns:a16="http://schemas.microsoft.com/office/drawing/2014/main" id="{E3F5AF3A-F1B8-CFA4-6BCF-C1A7894BBCC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3312"/>
                <a:ext cx="659" cy="768"/>
                <a:chOff x="4896" y="3456"/>
                <a:chExt cx="659" cy="768"/>
              </a:xfrm>
            </p:grpSpPr>
            <p:pic>
              <p:nvPicPr>
                <p:cNvPr id="31765" name="Picture 334" descr="g0705546">
                  <a:extLst>
                    <a:ext uri="{FF2B5EF4-FFF2-40B4-BE49-F238E27FC236}">
                      <a16:creationId xmlns:a16="http://schemas.microsoft.com/office/drawing/2014/main" id="{E27DC61E-0F5B-DF4C-8787-E23C52EA9F1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96" y="3456"/>
                  <a:ext cx="656" cy="6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08879" name="Text Box 335">
                  <a:extLst>
                    <a:ext uri="{FF2B5EF4-FFF2-40B4-BE49-F238E27FC236}">
                      <a16:creationId xmlns:a16="http://schemas.microsoft.com/office/drawing/2014/main" id="{43089B9F-F9FB-4B9B-117D-315BC2A8C05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901" y="4051"/>
                  <a:ext cx="654" cy="17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eaLnBrk="0" hangingPunct="0">
                    <a:defRPr/>
                  </a:pPr>
                  <a:r>
                    <a:rPr lang="en-US" sz="1200">
                      <a:latin typeface="Arial" charset="0"/>
                      <a:ea typeface="ＭＳ Ｐゴシック" charset="0"/>
                      <a:cs typeface="Arial" charset="0"/>
                    </a:rPr>
                    <a:t>Demand HE</a:t>
                  </a:r>
                </a:p>
              </p:txBody>
            </p:sp>
          </p:grpSp>
          <p:sp>
            <p:nvSpPr>
              <p:cNvPr id="108880" name="AutoShape 336">
                <a:extLst>
                  <a:ext uri="{FF2B5EF4-FFF2-40B4-BE49-F238E27FC236}">
                    <a16:creationId xmlns:a16="http://schemas.microsoft.com/office/drawing/2014/main" id="{FD304853-1720-6656-E3AC-F781A3C813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96" y="3120"/>
                <a:ext cx="144" cy="144"/>
              </a:xfrm>
              <a:prstGeom prst="downArrow">
                <a:avLst>
                  <a:gd name="adj1" fmla="val 56944"/>
                  <a:gd name="adj2" fmla="val 51389"/>
                </a:avLst>
              </a:prstGeom>
              <a:solidFill>
                <a:srgbClr val="FF7C8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  <a:ea typeface="ＭＳ Ｐゴシック" charset="0"/>
                </a:endParaRPr>
              </a:p>
            </p:txBody>
          </p:sp>
        </p:grpSp>
      </p:grpSp>
      <p:sp>
        <p:nvSpPr>
          <p:cNvPr id="108881" name="Text Box 337">
            <a:extLst>
              <a:ext uri="{FF2B5EF4-FFF2-40B4-BE49-F238E27FC236}">
                <a16:creationId xmlns:a16="http://schemas.microsoft.com/office/drawing/2014/main" id="{A5ECEB32-CB3A-4724-A660-F9BE81399C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4831" y="386777"/>
            <a:ext cx="4292329" cy="52322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hlink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800" i="1" dirty="0">
                <a:solidFill>
                  <a:srgbClr val="FF0000"/>
                </a:solidFill>
                <a:latin typeface="Benguiat Bk BT" charset="0"/>
                <a:ea typeface="ＭＳ Ｐゴシック" charset="0"/>
                <a:cs typeface="Arial" charset="0"/>
              </a:rPr>
              <a:t>SISTEM PENDIDIKAN TINGGI</a:t>
            </a:r>
          </a:p>
        </p:txBody>
      </p:sp>
      <p:sp>
        <p:nvSpPr>
          <p:cNvPr id="108882" name="Oval 338">
            <a:extLst>
              <a:ext uri="{FF2B5EF4-FFF2-40B4-BE49-F238E27FC236}">
                <a16:creationId xmlns:a16="http://schemas.microsoft.com/office/drawing/2014/main" id="{71673B73-11F9-BE5D-31E9-0A842B547B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2362200"/>
            <a:ext cx="2895600" cy="2813050"/>
          </a:xfrm>
          <a:prstGeom prst="ellipse">
            <a:avLst/>
          </a:prstGeom>
          <a:solidFill>
            <a:srgbClr val="FFFF00">
              <a:alpha val="50000"/>
            </a:srgbClr>
          </a:solidFill>
          <a:ln w="381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280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</a:rPr>
              <a:t>otonomi</a:t>
            </a:r>
          </a:p>
        </p:txBody>
      </p:sp>
      <p:sp>
        <p:nvSpPr>
          <p:cNvPr id="108883" name="Oval 339">
            <a:extLst>
              <a:ext uri="{FF2B5EF4-FFF2-40B4-BE49-F238E27FC236}">
                <a16:creationId xmlns:a16="http://schemas.microsoft.com/office/drawing/2014/main" id="{4ECB03F0-AF96-1D11-4D2D-17B83D426D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362200"/>
            <a:ext cx="2895600" cy="2819400"/>
          </a:xfrm>
          <a:prstGeom prst="ellipse">
            <a:avLst/>
          </a:prstGeom>
          <a:solidFill>
            <a:srgbClr val="FFFF00">
              <a:alpha val="50000"/>
            </a:srgbClr>
          </a:solidFill>
          <a:ln w="381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70000"/>
              </a:lnSpc>
              <a:defRPr/>
            </a:pPr>
            <a:r>
              <a:rPr lang="en-US" sz="280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</a:rPr>
              <a:t>Kesehatan </a:t>
            </a:r>
          </a:p>
          <a:p>
            <a:pPr algn="ctr">
              <a:lnSpc>
                <a:spcPct val="70000"/>
              </a:lnSpc>
              <a:defRPr/>
            </a:pPr>
            <a:r>
              <a:rPr lang="en-US" sz="280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</a:rPr>
              <a:t>organisasi</a:t>
            </a:r>
          </a:p>
        </p:txBody>
      </p:sp>
      <p:sp>
        <p:nvSpPr>
          <p:cNvPr id="108884" name="Oval 340">
            <a:extLst>
              <a:ext uri="{FF2B5EF4-FFF2-40B4-BE49-F238E27FC236}">
                <a16:creationId xmlns:a16="http://schemas.microsoft.com/office/drawing/2014/main" id="{A058EF42-3CC5-EE18-F8FC-8EA44CE732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4188" y="1371600"/>
            <a:ext cx="2411412" cy="4724400"/>
          </a:xfrm>
          <a:prstGeom prst="ellipse">
            <a:avLst/>
          </a:prstGeom>
          <a:solidFill>
            <a:srgbClr val="FFFF00">
              <a:alpha val="50000"/>
            </a:srgbClr>
          </a:solidFill>
          <a:ln w="381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80000"/>
              </a:lnSpc>
              <a:defRPr/>
            </a:pPr>
            <a:r>
              <a:rPr lang="en-US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</a:rPr>
              <a:t>Daya saing</a:t>
            </a:r>
          </a:p>
          <a:p>
            <a:pPr algn="ctr">
              <a:lnSpc>
                <a:spcPct val="80000"/>
              </a:lnSpc>
              <a:defRPr/>
            </a:pPr>
            <a:r>
              <a:rPr lang="en-US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</a:rPr>
              <a:t>bangsa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8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08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8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882" grpId="0" animBg="1"/>
      <p:bldP spid="108883" grpId="0" animBg="1"/>
      <p:bldP spid="10888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58" name="Group 2">
            <a:extLst>
              <a:ext uri="{FF2B5EF4-FFF2-40B4-BE49-F238E27FC236}">
                <a16:creationId xmlns:a16="http://schemas.microsoft.com/office/drawing/2014/main" id="{48699561-16EE-0424-A54C-C951E349C94B}"/>
              </a:ext>
            </a:extLst>
          </p:cNvPr>
          <p:cNvGrpSpPr>
            <a:grpSpLocks/>
          </p:cNvGrpSpPr>
          <p:nvPr/>
        </p:nvGrpSpPr>
        <p:grpSpPr bwMode="auto">
          <a:xfrm>
            <a:off x="1943100" y="1447800"/>
            <a:ext cx="8686800" cy="4114800"/>
            <a:chOff x="288" y="912"/>
            <a:chExt cx="5393" cy="2544"/>
          </a:xfrm>
        </p:grpSpPr>
        <p:sp>
          <p:nvSpPr>
            <p:cNvPr id="45059" name="Rectangle 3">
              <a:extLst>
                <a:ext uri="{FF2B5EF4-FFF2-40B4-BE49-F238E27FC236}">
                  <a16:creationId xmlns:a16="http://schemas.microsoft.com/office/drawing/2014/main" id="{14E8AD5E-93AF-4F46-3AC1-D3B364206F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" y="1104"/>
              <a:ext cx="2352" cy="2157"/>
            </a:xfrm>
            <a:prstGeom prst="rect">
              <a:avLst/>
            </a:prstGeom>
            <a:gradFill rotWithShape="1">
              <a:gsLst>
                <a:gs pos="0">
                  <a:schemeClr val="bg2">
                    <a:gamma/>
                    <a:shade val="46275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45060" name="Freeform 4">
              <a:extLst>
                <a:ext uri="{FF2B5EF4-FFF2-40B4-BE49-F238E27FC236}">
                  <a16:creationId xmlns:a16="http://schemas.microsoft.com/office/drawing/2014/main" id="{585C5917-A300-C6E2-7E19-7C92056AD99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8" y="912"/>
              <a:ext cx="1793" cy="2544"/>
            </a:xfrm>
            <a:custGeom>
              <a:avLst/>
              <a:gdLst>
                <a:gd name="T0" fmla="*/ 400 w 1507"/>
                <a:gd name="T1" fmla="*/ 153 h 2267"/>
                <a:gd name="T2" fmla="*/ 930 w 1507"/>
                <a:gd name="T3" fmla="*/ 116 h 2267"/>
                <a:gd name="T4" fmla="*/ 1460 w 1507"/>
                <a:gd name="T5" fmla="*/ 18 h 2267"/>
                <a:gd name="T6" fmla="*/ 1356 w 1507"/>
                <a:gd name="T7" fmla="*/ 116 h 2267"/>
                <a:gd name="T8" fmla="*/ 1356 w 1507"/>
                <a:gd name="T9" fmla="*/ 201 h 2267"/>
                <a:gd name="T10" fmla="*/ 1266 w 1507"/>
                <a:gd name="T11" fmla="*/ 299 h 2267"/>
                <a:gd name="T12" fmla="*/ 1422 w 1507"/>
                <a:gd name="T13" fmla="*/ 446 h 2267"/>
                <a:gd name="T14" fmla="*/ 1396 w 1507"/>
                <a:gd name="T15" fmla="*/ 591 h 2267"/>
                <a:gd name="T16" fmla="*/ 1525 w 1507"/>
                <a:gd name="T17" fmla="*/ 726 h 2267"/>
                <a:gd name="T18" fmla="*/ 1292 w 1507"/>
                <a:gd name="T19" fmla="*/ 847 h 2267"/>
                <a:gd name="T20" fmla="*/ 1176 w 1507"/>
                <a:gd name="T21" fmla="*/ 970 h 2267"/>
                <a:gd name="T22" fmla="*/ 1228 w 1507"/>
                <a:gd name="T23" fmla="*/ 1055 h 2267"/>
                <a:gd name="T24" fmla="*/ 1473 w 1507"/>
                <a:gd name="T25" fmla="*/ 1128 h 2267"/>
                <a:gd name="T26" fmla="*/ 1331 w 1507"/>
                <a:gd name="T27" fmla="*/ 1225 h 2267"/>
                <a:gd name="T28" fmla="*/ 1369 w 1507"/>
                <a:gd name="T29" fmla="*/ 1311 h 2267"/>
                <a:gd name="T30" fmla="*/ 1473 w 1507"/>
                <a:gd name="T31" fmla="*/ 1531 h 2267"/>
                <a:gd name="T32" fmla="*/ 1435 w 1507"/>
                <a:gd name="T33" fmla="*/ 1591 h 2267"/>
                <a:gd name="T34" fmla="*/ 1447 w 1507"/>
                <a:gd name="T35" fmla="*/ 1628 h 2267"/>
                <a:gd name="T36" fmla="*/ 1396 w 1507"/>
                <a:gd name="T37" fmla="*/ 1774 h 2267"/>
                <a:gd name="T38" fmla="*/ 1616 w 1507"/>
                <a:gd name="T39" fmla="*/ 1921 h 2267"/>
                <a:gd name="T40" fmla="*/ 1770 w 1507"/>
                <a:gd name="T41" fmla="*/ 2044 h 2267"/>
                <a:gd name="T42" fmla="*/ 1590 w 1507"/>
                <a:gd name="T43" fmla="*/ 2067 h 2267"/>
                <a:gd name="T44" fmla="*/ 1603 w 1507"/>
                <a:gd name="T45" fmla="*/ 2238 h 2267"/>
                <a:gd name="T46" fmla="*/ 1305 w 1507"/>
                <a:gd name="T47" fmla="*/ 2250 h 2267"/>
                <a:gd name="T48" fmla="*/ 1447 w 1507"/>
                <a:gd name="T49" fmla="*/ 2409 h 2267"/>
                <a:gd name="T50" fmla="*/ 1344 w 1507"/>
                <a:gd name="T51" fmla="*/ 2372 h 2267"/>
                <a:gd name="T52" fmla="*/ 1162 w 1507"/>
                <a:gd name="T53" fmla="*/ 2360 h 2267"/>
                <a:gd name="T54" fmla="*/ 1241 w 1507"/>
                <a:gd name="T55" fmla="*/ 2482 h 2267"/>
                <a:gd name="T56" fmla="*/ 1215 w 1507"/>
                <a:gd name="T57" fmla="*/ 2518 h 2267"/>
                <a:gd name="T58" fmla="*/ 1034 w 1507"/>
                <a:gd name="T59" fmla="*/ 2507 h 2267"/>
                <a:gd name="T60" fmla="*/ 853 w 1507"/>
                <a:gd name="T61" fmla="*/ 2421 h 2267"/>
                <a:gd name="T62" fmla="*/ 556 w 1507"/>
                <a:gd name="T63" fmla="*/ 2421 h 2267"/>
                <a:gd name="T64" fmla="*/ 490 w 1507"/>
                <a:gd name="T65" fmla="*/ 2385 h 2267"/>
                <a:gd name="T66" fmla="*/ 258 w 1507"/>
                <a:gd name="T67" fmla="*/ 2360 h 2267"/>
                <a:gd name="T68" fmla="*/ 64 w 1507"/>
                <a:gd name="T69" fmla="*/ 2335 h 2267"/>
                <a:gd name="T70" fmla="*/ 76 w 1507"/>
                <a:gd name="T71" fmla="*/ 1896 h 2267"/>
                <a:gd name="T72" fmla="*/ 25 w 1507"/>
                <a:gd name="T73" fmla="*/ 1287 h 2267"/>
                <a:gd name="T74" fmla="*/ 12 w 1507"/>
                <a:gd name="T75" fmla="*/ 762 h 2267"/>
                <a:gd name="T76" fmla="*/ 102 w 1507"/>
                <a:gd name="T77" fmla="*/ 373 h 2267"/>
                <a:gd name="T78" fmla="*/ 180 w 1507"/>
                <a:gd name="T79" fmla="*/ 213 h 226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507" h="2267">
                  <a:moveTo>
                    <a:pt x="98" y="136"/>
                  </a:moveTo>
                  <a:cubicBezTo>
                    <a:pt x="188" y="167"/>
                    <a:pt x="236" y="145"/>
                    <a:pt x="336" y="136"/>
                  </a:cubicBezTo>
                  <a:cubicBezTo>
                    <a:pt x="398" y="115"/>
                    <a:pt x="459" y="132"/>
                    <a:pt x="521" y="147"/>
                  </a:cubicBezTo>
                  <a:cubicBezTo>
                    <a:pt x="610" y="134"/>
                    <a:pt x="693" y="113"/>
                    <a:pt x="782" y="103"/>
                  </a:cubicBezTo>
                  <a:cubicBezTo>
                    <a:pt x="915" y="71"/>
                    <a:pt x="1050" y="61"/>
                    <a:pt x="1184" y="38"/>
                  </a:cubicBezTo>
                  <a:cubicBezTo>
                    <a:pt x="1198" y="31"/>
                    <a:pt x="1230" y="0"/>
                    <a:pt x="1227" y="16"/>
                  </a:cubicBezTo>
                  <a:cubicBezTo>
                    <a:pt x="1221" y="47"/>
                    <a:pt x="1203" y="84"/>
                    <a:pt x="1173" y="93"/>
                  </a:cubicBezTo>
                  <a:cubicBezTo>
                    <a:pt x="1162" y="96"/>
                    <a:pt x="1151" y="100"/>
                    <a:pt x="1140" y="103"/>
                  </a:cubicBezTo>
                  <a:cubicBezTo>
                    <a:pt x="1100" y="131"/>
                    <a:pt x="1099" y="154"/>
                    <a:pt x="1053" y="169"/>
                  </a:cubicBezTo>
                  <a:cubicBezTo>
                    <a:pt x="1082" y="172"/>
                    <a:pt x="1112" y="171"/>
                    <a:pt x="1140" y="179"/>
                  </a:cubicBezTo>
                  <a:cubicBezTo>
                    <a:pt x="1153" y="182"/>
                    <a:pt x="1170" y="188"/>
                    <a:pt x="1173" y="201"/>
                  </a:cubicBezTo>
                  <a:cubicBezTo>
                    <a:pt x="1182" y="244"/>
                    <a:pt x="1082" y="263"/>
                    <a:pt x="1064" y="266"/>
                  </a:cubicBezTo>
                  <a:cubicBezTo>
                    <a:pt x="1053" y="273"/>
                    <a:pt x="1030" y="275"/>
                    <a:pt x="1032" y="288"/>
                  </a:cubicBezTo>
                  <a:cubicBezTo>
                    <a:pt x="1038" y="324"/>
                    <a:pt x="1164" y="378"/>
                    <a:pt x="1195" y="397"/>
                  </a:cubicBezTo>
                  <a:cubicBezTo>
                    <a:pt x="1133" y="438"/>
                    <a:pt x="1136" y="440"/>
                    <a:pt x="1195" y="484"/>
                  </a:cubicBezTo>
                  <a:cubicBezTo>
                    <a:pt x="1188" y="498"/>
                    <a:pt x="1181" y="513"/>
                    <a:pt x="1173" y="527"/>
                  </a:cubicBezTo>
                  <a:cubicBezTo>
                    <a:pt x="1160" y="549"/>
                    <a:pt x="1130" y="592"/>
                    <a:pt x="1130" y="592"/>
                  </a:cubicBezTo>
                  <a:cubicBezTo>
                    <a:pt x="1176" y="624"/>
                    <a:pt x="1230" y="630"/>
                    <a:pt x="1282" y="647"/>
                  </a:cubicBezTo>
                  <a:cubicBezTo>
                    <a:pt x="1221" y="673"/>
                    <a:pt x="1161" y="696"/>
                    <a:pt x="1097" y="712"/>
                  </a:cubicBezTo>
                  <a:cubicBezTo>
                    <a:pt x="1161" y="733"/>
                    <a:pt x="1117" y="709"/>
                    <a:pt x="1086" y="755"/>
                  </a:cubicBezTo>
                  <a:cubicBezTo>
                    <a:pt x="1073" y="774"/>
                    <a:pt x="1078" y="802"/>
                    <a:pt x="1064" y="821"/>
                  </a:cubicBezTo>
                  <a:cubicBezTo>
                    <a:pt x="1047" y="844"/>
                    <a:pt x="1012" y="848"/>
                    <a:pt x="988" y="864"/>
                  </a:cubicBezTo>
                  <a:cubicBezTo>
                    <a:pt x="1077" y="923"/>
                    <a:pt x="984" y="846"/>
                    <a:pt x="999" y="918"/>
                  </a:cubicBezTo>
                  <a:cubicBezTo>
                    <a:pt x="1002" y="931"/>
                    <a:pt x="1020" y="934"/>
                    <a:pt x="1032" y="940"/>
                  </a:cubicBezTo>
                  <a:cubicBezTo>
                    <a:pt x="1119" y="980"/>
                    <a:pt x="1114" y="972"/>
                    <a:pt x="1206" y="984"/>
                  </a:cubicBezTo>
                  <a:cubicBezTo>
                    <a:pt x="1217" y="991"/>
                    <a:pt x="1226" y="1001"/>
                    <a:pt x="1238" y="1005"/>
                  </a:cubicBezTo>
                  <a:cubicBezTo>
                    <a:pt x="1289" y="1024"/>
                    <a:pt x="1326" y="1008"/>
                    <a:pt x="1249" y="1027"/>
                  </a:cubicBezTo>
                  <a:cubicBezTo>
                    <a:pt x="1207" y="1055"/>
                    <a:pt x="1161" y="1064"/>
                    <a:pt x="1119" y="1092"/>
                  </a:cubicBezTo>
                  <a:cubicBezTo>
                    <a:pt x="1261" y="1112"/>
                    <a:pt x="1189" y="1085"/>
                    <a:pt x="1162" y="1125"/>
                  </a:cubicBezTo>
                  <a:cubicBezTo>
                    <a:pt x="1154" y="1137"/>
                    <a:pt x="1155" y="1154"/>
                    <a:pt x="1151" y="1168"/>
                  </a:cubicBezTo>
                  <a:cubicBezTo>
                    <a:pt x="1186" y="1273"/>
                    <a:pt x="1298" y="1268"/>
                    <a:pt x="1390" y="1299"/>
                  </a:cubicBezTo>
                  <a:cubicBezTo>
                    <a:pt x="1316" y="1324"/>
                    <a:pt x="1311" y="1316"/>
                    <a:pt x="1238" y="1364"/>
                  </a:cubicBezTo>
                  <a:cubicBezTo>
                    <a:pt x="1249" y="1371"/>
                    <a:pt x="1278" y="1375"/>
                    <a:pt x="1271" y="1386"/>
                  </a:cubicBezTo>
                  <a:cubicBezTo>
                    <a:pt x="1259" y="1407"/>
                    <a:pt x="1227" y="1406"/>
                    <a:pt x="1206" y="1418"/>
                  </a:cubicBezTo>
                  <a:cubicBezTo>
                    <a:pt x="1194" y="1424"/>
                    <a:pt x="1184" y="1433"/>
                    <a:pt x="1173" y="1440"/>
                  </a:cubicBezTo>
                  <a:cubicBezTo>
                    <a:pt x="1187" y="1444"/>
                    <a:pt x="1205" y="1442"/>
                    <a:pt x="1216" y="1451"/>
                  </a:cubicBezTo>
                  <a:cubicBezTo>
                    <a:pt x="1264" y="1491"/>
                    <a:pt x="1228" y="1526"/>
                    <a:pt x="1195" y="1549"/>
                  </a:cubicBezTo>
                  <a:cubicBezTo>
                    <a:pt x="1188" y="1560"/>
                    <a:pt x="1167" y="1569"/>
                    <a:pt x="1173" y="1581"/>
                  </a:cubicBezTo>
                  <a:cubicBezTo>
                    <a:pt x="1179" y="1594"/>
                    <a:pt x="1203" y="1585"/>
                    <a:pt x="1216" y="1592"/>
                  </a:cubicBezTo>
                  <a:cubicBezTo>
                    <a:pt x="1295" y="1632"/>
                    <a:pt x="1286" y="1650"/>
                    <a:pt x="1358" y="1712"/>
                  </a:cubicBezTo>
                  <a:cubicBezTo>
                    <a:pt x="1385" y="1736"/>
                    <a:pt x="1417" y="1754"/>
                    <a:pt x="1445" y="1777"/>
                  </a:cubicBezTo>
                  <a:cubicBezTo>
                    <a:pt x="1461" y="1790"/>
                    <a:pt x="1507" y="1814"/>
                    <a:pt x="1488" y="1821"/>
                  </a:cubicBezTo>
                  <a:cubicBezTo>
                    <a:pt x="1447" y="1836"/>
                    <a:pt x="1401" y="1814"/>
                    <a:pt x="1358" y="1810"/>
                  </a:cubicBezTo>
                  <a:cubicBezTo>
                    <a:pt x="1351" y="1821"/>
                    <a:pt x="1347" y="1835"/>
                    <a:pt x="1336" y="1842"/>
                  </a:cubicBezTo>
                  <a:cubicBezTo>
                    <a:pt x="1279" y="1883"/>
                    <a:pt x="1266" y="1838"/>
                    <a:pt x="1303" y="1897"/>
                  </a:cubicBezTo>
                  <a:cubicBezTo>
                    <a:pt x="1233" y="1943"/>
                    <a:pt x="1294" y="1959"/>
                    <a:pt x="1347" y="1994"/>
                  </a:cubicBezTo>
                  <a:cubicBezTo>
                    <a:pt x="1360" y="2003"/>
                    <a:pt x="1406" y="2015"/>
                    <a:pt x="1390" y="2016"/>
                  </a:cubicBezTo>
                  <a:cubicBezTo>
                    <a:pt x="1292" y="2020"/>
                    <a:pt x="1195" y="2009"/>
                    <a:pt x="1097" y="2005"/>
                  </a:cubicBezTo>
                  <a:cubicBezTo>
                    <a:pt x="1131" y="2040"/>
                    <a:pt x="1155" y="2076"/>
                    <a:pt x="1195" y="2103"/>
                  </a:cubicBezTo>
                  <a:cubicBezTo>
                    <a:pt x="1202" y="2118"/>
                    <a:pt x="1227" y="2136"/>
                    <a:pt x="1216" y="2147"/>
                  </a:cubicBezTo>
                  <a:cubicBezTo>
                    <a:pt x="1203" y="2160"/>
                    <a:pt x="1179" y="2143"/>
                    <a:pt x="1162" y="2136"/>
                  </a:cubicBezTo>
                  <a:cubicBezTo>
                    <a:pt x="1150" y="2131"/>
                    <a:pt x="1142" y="2119"/>
                    <a:pt x="1130" y="2114"/>
                  </a:cubicBezTo>
                  <a:cubicBezTo>
                    <a:pt x="1084" y="2095"/>
                    <a:pt x="1035" y="2086"/>
                    <a:pt x="988" y="2070"/>
                  </a:cubicBezTo>
                  <a:cubicBezTo>
                    <a:pt x="984" y="2081"/>
                    <a:pt x="973" y="2092"/>
                    <a:pt x="977" y="2103"/>
                  </a:cubicBezTo>
                  <a:cubicBezTo>
                    <a:pt x="989" y="2132"/>
                    <a:pt x="1032" y="2179"/>
                    <a:pt x="1032" y="2179"/>
                  </a:cubicBezTo>
                  <a:cubicBezTo>
                    <a:pt x="1036" y="2190"/>
                    <a:pt x="1039" y="2201"/>
                    <a:pt x="1043" y="2212"/>
                  </a:cubicBezTo>
                  <a:cubicBezTo>
                    <a:pt x="1049" y="2227"/>
                    <a:pt x="1073" y="2242"/>
                    <a:pt x="1064" y="2255"/>
                  </a:cubicBezTo>
                  <a:cubicBezTo>
                    <a:pt x="1056" y="2267"/>
                    <a:pt x="1035" y="2248"/>
                    <a:pt x="1021" y="2244"/>
                  </a:cubicBezTo>
                  <a:cubicBezTo>
                    <a:pt x="972" y="2209"/>
                    <a:pt x="960" y="2183"/>
                    <a:pt x="901" y="2168"/>
                  </a:cubicBezTo>
                  <a:cubicBezTo>
                    <a:pt x="906" y="2188"/>
                    <a:pt x="936" y="2248"/>
                    <a:pt x="869" y="2234"/>
                  </a:cubicBezTo>
                  <a:cubicBezTo>
                    <a:pt x="843" y="2229"/>
                    <a:pt x="826" y="2205"/>
                    <a:pt x="804" y="2190"/>
                  </a:cubicBezTo>
                  <a:cubicBezTo>
                    <a:pt x="771" y="2168"/>
                    <a:pt x="754" y="2167"/>
                    <a:pt x="717" y="2157"/>
                  </a:cubicBezTo>
                  <a:cubicBezTo>
                    <a:pt x="657" y="2172"/>
                    <a:pt x="644" y="2178"/>
                    <a:pt x="608" y="2125"/>
                  </a:cubicBezTo>
                  <a:cubicBezTo>
                    <a:pt x="561" y="2137"/>
                    <a:pt x="513" y="2143"/>
                    <a:pt x="467" y="2157"/>
                  </a:cubicBezTo>
                  <a:cubicBezTo>
                    <a:pt x="470" y="2139"/>
                    <a:pt x="493" y="2112"/>
                    <a:pt x="477" y="2103"/>
                  </a:cubicBezTo>
                  <a:cubicBezTo>
                    <a:pt x="457" y="2091"/>
                    <a:pt x="434" y="2118"/>
                    <a:pt x="412" y="2125"/>
                  </a:cubicBezTo>
                  <a:cubicBezTo>
                    <a:pt x="401" y="2129"/>
                    <a:pt x="380" y="2136"/>
                    <a:pt x="380" y="2136"/>
                  </a:cubicBezTo>
                  <a:cubicBezTo>
                    <a:pt x="268" y="2108"/>
                    <a:pt x="323" y="2118"/>
                    <a:pt x="217" y="2103"/>
                  </a:cubicBezTo>
                  <a:cubicBezTo>
                    <a:pt x="153" y="2060"/>
                    <a:pt x="218" y="2092"/>
                    <a:pt x="141" y="2092"/>
                  </a:cubicBezTo>
                  <a:cubicBezTo>
                    <a:pt x="112" y="2092"/>
                    <a:pt x="83" y="2085"/>
                    <a:pt x="54" y="2081"/>
                  </a:cubicBezTo>
                  <a:cubicBezTo>
                    <a:pt x="82" y="1962"/>
                    <a:pt x="78" y="1947"/>
                    <a:pt x="86" y="1777"/>
                  </a:cubicBezTo>
                  <a:cubicBezTo>
                    <a:pt x="79" y="1748"/>
                    <a:pt x="71" y="1719"/>
                    <a:pt x="64" y="1690"/>
                  </a:cubicBezTo>
                  <a:cubicBezTo>
                    <a:pt x="60" y="1676"/>
                    <a:pt x="54" y="1647"/>
                    <a:pt x="54" y="1647"/>
                  </a:cubicBezTo>
                  <a:cubicBezTo>
                    <a:pt x="39" y="1480"/>
                    <a:pt x="36" y="1314"/>
                    <a:pt x="21" y="1147"/>
                  </a:cubicBezTo>
                  <a:cubicBezTo>
                    <a:pt x="46" y="1049"/>
                    <a:pt x="52" y="1088"/>
                    <a:pt x="32" y="1027"/>
                  </a:cubicBezTo>
                  <a:cubicBezTo>
                    <a:pt x="41" y="899"/>
                    <a:pt x="41" y="801"/>
                    <a:pt x="10" y="679"/>
                  </a:cubicBezTo>
                  <a:cubicBezTo>
                    <a:pt x="14" y="607"/>
                    <a:pt x="15" y="534"/>
                    <a:pt x="21" y="462"/>
                  </a:cubicBezTo>
                  <a:cubicBezTo>
                    <a:pt x="25" y="414"/>
                    <a:pt x="70" y="378"/>
                    <a:pt x="86" y="332"/>
                  </a:cubicBezTo>
                  <a:cubicBezTo>
                    <a:pt x="0" y="302"/>
                    <a:pt x="15" y="194"/>
                    <a:pt x="97" y="169"/>
                  </a:cubicBezTo>
                  <a:cubicBezTo>
                    <a:pt x="115" y="176"/>
                    <a:pt x="137" y="204"/>
                    <a:pt x="151" y="190"/>
                  </a:cubicBezTo>
                  <a:cubicBezTo>
                    <a:pt x="171" y="170"/>
                    <a:pt x="110" y="142"/>
                    <a:pt x="98" y="136"/>
                  </a:cubicBezTo>
                  <a:close/>
                </a:path>
              </a:pathLst>
            </a:custGeom>
            <a:gradFill rotWithShape="1">
              <a:gsLst>
                <a:gs pos="0">
                  <a:srgbClr val="F3F3AB"/>
                </a:gs>
                <a:gs pos="100000">
                  <a:srgbClr val="CC00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61" name="Rectangle 5">
              <a:extLst>
                <a:ext uri="{FF2B5EF4-FFF2-40B4-BE49-F238E27FC236}">
                  <a16:creationId xmlns:a16="http://schemas.microsoft.com/office/drawing/2014/main" id="{19072033-C4CC-9DA0-25B9-A3FDCD43C7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1104"/>
              <a:ext cx="1728" cy="2157"/>
            </a:xfrm>
            <a:prstGeom prst="rect">
              <a:avLst/>
            </a:prstGeom>
            <a:gradFill rotWithShape="1">
              <a:gsLst>
                <a:gs pos="0">
                  <a:schemeClr val="bg2"/>
                </a:gs>
                <a:gs pos="100000">
                  <a:srgbClr val="F3F3AB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ＭＳ Ｐゴシック" charset="0"/>
              </a:endParaRPr>
            </a:p>
          </p:txBody>
        </p:sp>
      </p:grpSp>
      <p:pic>
        <p:nvPicPr>
          <p:cNvPr id="45062" name="Picture 6" descr="GRADS">
            <a:extLst>
              <a:ext uri="{FF2B5EF4-FFF2-40B4-BE49-F238E27FC236}">
                <a16:creationId xmlns:a16="http://schemas.microsoft.com/office/drawing/2014/main" id="{7A9A6AAD-F488-6D46-3F90-7E76377F3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343150"/>
            <a:ext cx="1981200" cy="2286000"/>
          </a:xfrm>
          <a:prstGeom prst="rect">
            <a:avLst/>
          </a:prstGeom>
          <a:solidFill>
            <a:srgbClr val="C9919C"/>
          </a:solidFill>
          <a:ln w="9525">
            <a:solidFill>
              <a:srgbClr val="80008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tx1">
                <a:alpha val="50000"/>
              </a:schemeClr>
            </a:outerShdw>
          </a:effectLst>
        </p:spPr>
      </p:pic>
      <p:sp>
        <p:nvSpPr>
          <p:cNvPr id="45063" name="Text Box 7">
            <a:extLst>
              <a:ext uri="{FF2B5EF4-FFF2-40B4-BE49-F238E27FC236}">
                <a16:creationId xmlns:a16="http://schemas.microsoft.com/office/drawing/2014/main" id="{E120E98C-DFEF-0746-46A6-3A7217AD3C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9950" y="1828800"/>
            <a:ext cx="2286000" cy="36933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>
                <a:solidFill>
                  <a:schemeClr val="bg1"/>
                </a:solidFill>
                <a:latin typeface="Arial Black" charset="0"/>
                <a:ea typeface="ＭＳ Ｐゴシック" charset="0"/>
              </a:rPr>
              <a:t>CERDAS</a:t>
            </a:r>
          </a:p>
        </p:txBody>
      </p:sp>
      <p:sp>
        <p:nvSpPr>
          <p:cNvPr id="45064" name="Text Box 8">
            <a:extLst>
              <a:ext uri="{FF2B5EF4-FFF2-40B4-BE49-F238E27FC236}">
                <a16:creationId xmlns:a16="http://schemas.microsoft.com/office/drawing/2014/main" id="{95424C17-1924-923A-68F5-875EC1AF52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0901" y="4716463"/>
            <a:ext cx="2409825" cy="36933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>
                <a:solidFill>
                  <a:schemeClr val="bg1"/>
                </a:solidFill>
                <a:latin typeface="Arial Black" charset="0"/>
                <a:ea typeface="ＭＳ Ｐゴシック" charset="0"/>
              </a:rPr>
              <a:t>KOMPETITIF</a:t>
            </a:r>
          </a:p>
        </p:txBody>
      </p:sp>
      <p:sp>
        <p:nvSpPr>
          <p:cNvPr id="45065" name="WordArt 9">
            <a:extLst>
              <a:ext uri="{FF2B5EF4-FFF2-40B4-BE49-F238E27FC236}">
                <a16:creationId xmlns:a16="http://schemas.microsoft.com/office/drawing/2014/main" id="{00BA6D90-2630-7178-6FB0-E73FE186DE5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734050" y="3181350"/>
            <a:ext cx="1466850" cy="5524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normalizeH="1">
                <a:solidFill>
                  <a:srgbClr val="FFFF00"/>
                </a:solidFill>
                <a:effectLst>
                  <a:outerShdw dist="35921" dir="2700000" algn="ctr" rotWithShape="0">
                    <a:schemeClr val="tx1">
                      <a:alpha val="79999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Adaptable</a:t>
            </a:r>
          </a:p>
          <a:p>
            <a:pPr algn="ctr"/>
            <a:r>
              <a:rPr lang="en-US" sz="3600" kern="10" normalizeH="1">
                <a:solidFill>
                  <a:srgbClr val="FFFF00"/>
                </a:solidFill>
                <a:effectLst>
                  <a:outerShdw dist="35921" dir="2700000" algn="ctr" rotWithShape="0">
                    <a:schemeClr val="tx1">
                      <a:alpha val="79999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terhadap</a:t>
            </a:r>
          </a:p>
        </p:txBody>
      </p:sp>
      <p:sp>
        <p:nvSpPr>
          <p:cNvPr id="45066" name="WordArt 10">
            <a:extLst>
              <a:ext uri="{FF2B5EF4-FFF2-40B4-BE49-F238E27FC236}">
                <a16:creationId xmlns:a16="http://schemas.microsoft.com/office/drawing/2014/main" id="{3393446F-7597-FE7B-56AE-788E708FC69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334250" y="2800350"/>
            <a:ext cx="2362200" cy="12382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normalizeH="1">
                <a:solidFill>
                  <a:srgbClr val="4D4D4D"/>
                </a:solidFill>
                <a:effectLst>
                  <a:outerShdw dist="45791" dir="3378596" algn="ctr" rotWithShape="0">
                    <a:srgbClr val="FF9933">
                      <a:alpha val="74997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PERUBAHAN</a:t>
            </a:r>
          </a:p>
          <a:p>
            <a:pPr algn="ctr"/>
            <a:r>
              <a:rPr lang="en-US" sz="3600" kern="10" normalizeH="1">
                <a:solidFill>
                  <a:srgbClr val="4D4D4D"/>
                </a:solidFill>
                <a:effectLst>
                  <a:outerShdw dist="45791" dir="3378596" algn="ctr" rotWithShape="0">
                    <a:srgbClr val="FF9933">
                      <a:alpha val="74997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DAN</a:t>
            </a:r>
          </a:p>
          <a:p>
            <a:pPr algn="ctr"/>
            <a:r>
              <a:rPr lang="en-US" sz="3600" kern="10" normalizeH="1">
                <a:solidFill>
                  <a:srgbClr val="4D4D4D"/>
                </a:solidFill>
                <a:effectLst>
                  <a:outerShdw dist="45791" dir="3378596" algn="ctr" rotWithShape="0">
                    <a:srgbClr val="FF9933">
                      <a:alpha val="74997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KEBUTUHAN</a:t>
            </a:r>
          </a:p>
          <a:p>
            <a:pPr algn="ctr"/>
            <a:r>
              <a:rPr lang="en-US" sz="3600" kern="10" normalizeH="1">
                <a:solidFill>
                  <a:srgbClr val="4D4D4D"/>
                </a:solidFill>
                <a:effectLst>
                  <a:outerShdw dist="45791" dir="3378596" algn="ctr" rotWithShape="0">
                    <a:srgbClr val="FF9933">
                      <a:alpha val="74997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STAKE HOLDERS</a:t>
            </a:r>
          </a:p>
        </p:txBody>
      </p:sp>
      <p:sp>
        <p:nvSpPr>
          <p:cNvPr id="45067" name="WordArt 11">
            <a:extLst>
              <a:ext uri="{FF2B5EF4-FFF2-40B4-BE49-F238E27FC236}">
                <a16:creationId xmlns:a16="http://schemas.microsoft.com/office/drawing/2014/main" id="{28B16188-5F05-EDDD-4A35-B30F9D85D5D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33800" y="1066800"/>
            <a:ext cx="1524000" cy="304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gradFill rotWithShape="1">
                  <a:gsLst>
                    <a:gs pos="0">
                      <a:schemeClr val="folHlink"/>
                    </a:gs>
                    <a:gs pos="100000">
                      <a:srgbClr val="DDD800"/>
                    </a:gs>
                  </a:gsLst>
                  <a:lin ang="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OUTPUT</a:t>
            </a:r>
          </a:p>
        </p:txBody>
      </p:sp>
      <p:sp>
        <p:nvSpPr>
          <p:cNvPr id="45068" name="WordArt 12">
            <a:extLst>
              <a:ext uri="{FF2B5EF4-FFF2-40B4-BE49-F238E27FC236}">
                <a16:creationId xmlns:a16="http://schemas.microsoft.com/office/drawing/2014/main" id="{E7BD873E-1761-79AA-5C34-275FE5066A9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21474721">
            <a:off x="6862764" y="835025"/>
            <a:ext cx="2357437" cy="53498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CurveUp">
              <a:avLst>
                <a:gd name="adj" fmla="val 33778"/>
              </a:avLst>
            </a:prstTxWarp>
          </a:bodyPr>
          <a:lstStyle/>
          <a:p>
            <a:pPr algn="ctr"/>
            <a:r>
              <a:rPr lang="en-US" sz="3600" kern="10">
                <a:gradFill rotWithShape="1">
                  <a:gsLst>
                    <a:gs pos="0">
                      <a:srgbClr val="FFFF00"/>
                    </a:gs>
                    <a:gs pos="100000">
                      <a:srgbClr val="CC0000"/>
                    </a:gs>
                  </a:gsLst>
                  <a:lin ang="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OUTCOMES</a:t>
            </a:r>
          </a:p>
        </p:txBody>
      </p:sp>
      <p:grpSp>
        <p:nvGrpSpPr>
          <p:cNvPr id="45069" name="Group 13">
            <a:extLst>
              <a:ext uri="{FF2B5EF4-FFF2-40B4-BE49-F238E27FC236}">
                <a16:creationId xmlns:a16="http://schemas.microsoft.com/office/drawing/2014/main" id="{2A3EFEEC-E285-E5AE-91FC-8B7D89979EFD}"/>
              </a:ext>
            </a:extLst>
          </p:cNvPr>
          <p:cNvGrpSpPr>
            <a:grpSpLocks/>
          </p:cNvGrpSpPr>
          <p:nvPr/>
        </p:nvGrpSpPr>
        <p:grpSpPr bwMode="auto">
          <a:xfrm>
            <a:off x="2209800" y="2362200"/>
            <a:ext cx="1219200" cy="2286000"/>
            <a:chOff x="432" y="1488"/>
            <a:chExt cx="768" cy="1440"/>
          </a:xfrm>
        </p:grpSpPr>
        <p:sp>
          <p:nvSpPr>
            <p:cNvPr id="45070" name="AutoShape 14">
              <a:extLst>
                <a:ext uri="{FF2B5EF4-FFF2-40B4-BE49-F238E27FC236}">
                  <a16:creationId xmlns:a16="http://schemas.microsoft.com/office/drawing/2014/main" id="{20CC25CC-6ED5-EF90-5F06-C1469C9798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" y="1488"/>
              <a:ext cx="768" cy="1440"/>
            </a:xfrm>
            <a:prstGeom prst="homePlate">
              <a:avLst>
                <a:gd name="adj" fmla="val 25000"/>
              </a:avLst>
            </a:prstGeom>
            <a:solidFill>
              <a:srgbClr val="BAAACE"/>
            </a:solidFill>
            <a:ln>
              <a:noFill/>
            </a:ln>
            <a:effectLst>
              <a:outerShdw blurRad="63500" dist="107763" dir="2700000" algn="ctr" rotWithShape="0">
                <a:schemeClr val="tx1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2781" name="WordArt 15">
              <a:extLst>
                <a:ext uri="{FF2B5EF4-FFF2-40B4-BE49-F238E27FC236}">
                  <a16:creationId xmlns:a16="http://schemas.microsoft.com/office/drawing/2014/main" id="{C4AAE54C-DAB3-8365-04D1-49A750C3D45F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528" y="2088"/>
              <a:ext cx="480" cy="253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normalizeH="1">
                  <a:solidFill>
                    <a:srgbClr val="FF0000"/>
                  </a:solidFill>
                  <a:effectLst>
                    <a:outerShdw dist="45791" dir="3378596" algn="ctr" rotWithShape="0">
                      <a:srgbClr val="4D4D4D">
                        <a:alpha val="79999"/>
                      </a:srgbClr>
                    </a:outerShdw>
                  </a:effectLst>
                  <a:latin typeface="Arial Black" panose="020B0604020202020204" pitchFamily="34" charset="0"/>
                  <a:cs typeface="Arial Black" panose="020B0604020202020204" pitchFamily="34" charset="0"/>
                </a:rPr>
                <a:t>PT</a:t>
              </a: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5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1000"/>
                                        <p:tgtEl>
                                          <p:spTgt spid="45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10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1000"/>
                                        <p:tgtEl>
                                          <p:spTgt spid="45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1000"/>
                                        <p:tgtEl>
                                          <p:spTgt spid="45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1000"/>
                                        <p:tgtEl>
                                          <p:spTgt spid="45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1000"/>
                                        <p:tgtEl>
                                          <p:spTgt spid="45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6" dur="1000"/>
                                        <p:tgtEl>
                                          <p:spTgt spid="45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0" dur="2000"/>
                                        <p:tgtEl>
                                          <p:spTgt spid="45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3" grpId="0"/>
      <p:bldP spid="4506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2" descr="Light horizontal">
            <a:extLst>
              <a:ext uri="{FF2B5EF4-FFF2-40B4-BE49-F238E27FC236}">
                <a16:creationId xmlns:a16="http://schemas.microsoft.com/office/drawing/2014/main" id="{DAEF4B98-EC1A-65E8-25BD-EE7D248DB3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809625"/>
            <a:ext cx="6007100" cy="57912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rgbClr val="4F6228"/>
            </a:solidFill>
            <a:miter lim="800000"/>
            <a:headEnd/>
            <a:tailEnd/>
          </a:ln>
        </p:spPr>
        <p:txBody>
          <a:bodyPr wrap="none" lIns="94120" tIns="47060" rIns="94120" bIns="47060" anchor="ctr"/>
          <a:lstStyle/>
          <a:p>
            <a:pPr>
              <a:defRPr/>
            </a:pPr>
            <a:endParaRPr lang="en-US"/>
          </a:p>
        </p:txBody>
      </p:sp>
      <p:grpSp>
        <p:nvGrpSpPr>
          <p:cNvPr id="15362" name="Group 172">
            <a:extLst>
              <a:ext uri="{FF2B5EF4-FFF2-40B4-BE49-F238E27FC236}">
                <a16:creationId xmlns:a16="http://schemas.microsoft.com/office/drawing/2014/main" id="{5A795B87-2667-02C0-31A0-36263C3DF7A9}"/>
              </a:ext>
            </a:extLst>
          </p:cNvPr>
          <p:cNvGrpSpPr>
            <a:grpSpLocks/>
          </p:cNvGrpSpPr>
          <p:nvPr/>
        </p:nvGrpSpPr>
        <p:grpSpPr bwMode="auto">
          <a:xfrm>
            <a:off x="2997201" y="962026"/>
            <a:ext cx="4181475" cy="1876425"/>
            <a:chOff x="1018" y="606"/>
            <a:chExt cx="2634" cy="1182"/>
          </a:xfrm>
        </p:grpSpPr>
        <p:pic>
          <p:nvPicPr>
            <p:cNvPr id="15569" name="Picture 174" descr="GRADS">
              <a:extLst>
                <a:ext uri="{FF2B5EF4-FFF2-40B4-BE49-F238E27FC236}">
                  <a16:creationId xmlns:a16="http://schemas.microsoft.com/office/drawing/2014/main" id="{0D102E6B-D16F-CB07-201A-0148E9CB44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0" y="917"/>
              <a:ext cx="642" cy="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5570" name="Group 176">
              <a:extLst>
                <a:ext uri="{FF2B5EF4-FFF2-40B4-BE49-F238E27FC236}">
                  <a16:creationId xmlns:a16="http://schemas.microsoft.com/office/drawing/2014/main" id="{EA16EC47-EA56-5527-ECB4-DB5D13C3EFD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18" y="754"/>
              <a:ext cx="657" cy="965"/>
              <a:chOff x="1180" y="420"/>
              <a:chExt cx="657" cy="965"/>
            </a:xfrm>
          </p:grpSpPr>
          <p:sp>
            <p:nvSpPr>
              <p:cNvPr id="15576" name="Text Box 177">
                <a:extLst>
                  <a:ext uri="{FF2B5EF4-FFF2-40B4-BE49-F238E27FC236}">
                    <a16:creationId xmlns:a16="http://schemas.microsoft.com/office/drawing/2014/main" id="{5B18A86B-80B6-D62F-4623-E6311EF6547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80" y="1083"/>
                <a:ext cx="657" cy="3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lnSpc>
                    <a:spcPct val="9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400" b="1">
                    <a:cs typeface="Arial" panose="020B0604020202020204" pitchFamily="34" charset="0"/>
                  </a:rPr>
                  <a:t>Mahasiswa</a:t>
                </a:r>
              </a:p>
              <a:p>
                <a:pPr algn="ctr" eaLnBrk="1" hangingPunct="1">
                  <a:lnSpc>
                    <a:spcPct val="9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400" b="1">
                    <a:cs typeface="Arial" panose="020B0604020202020204" pitchFamily="34" charset="0"/>
                  </a:rPr>
                  <a:t>Baru</a:t>
                </a:r>
              </a:p>
            </p:txBody>
          </p:sp>
          <p:pic>
            <p:nvPicPr>
              <p:cNvPr id="15577" name="Picture 178" descr="incoming">
                <a:extLst>
                  <a:ext uri="{FF2B5EF4-FFF2-40B4-BE49-F238E27FC236}">
                    <a16:creationId xmlns:a16="http://schemas.microsoft.com/office/drawing/2014/main" id="{CF53A8A7-FF55-CB46-E5B2-A258D64F10F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20" y="420"/>
                <a:ext cx="506" cy="6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5571" name="Group 179">
              <a:extLst>
                <a:ext uri="{FF2B5EF4-FFF2-40B4-BE49-F238E27FC236}">
                  <a16:creationId xmlns:a16="http://schemas.microsoft.com/office/drawing/2014/main" id="{B4CE1B46-1439-D757-E40B-5049D8F1677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36" y="606"/>
              <a:ext cx="1066" cy="1182"/>
              <a:chOff x="1836" y="606"/>
              <a:chExt cx="1066" cy="1182"/>
            </a:xfrm>
          </p:grpSpPr>
          <p:sp>
            <p:nvSpPr>
              <p:cNvPr id="15572" name="AutoShape 180">
                <a:extLst>
                  <a:ext uri="{FF2B5EF4-FFF2-40B4-BE49-F238E27FC236}">
                    <a16:creationId xmlns:a16="http://schemas.microsoft.com/office/drawing/2014/main" id="{9133CD62-E9F8-EE1C-05C5-C0C9CBB381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36" y="606"/>
                <a:ext cx="1066" cy="1170"/>
              </a:xfrm>
              <a:prstGeom prst="homePlate">
                <a:avLst>
                  <a:gd name="adj" fmla="val 11199"/>
                </a:avLst>
              </a:prstGeom>
              <a:solidFill>
                <a:srgbClr val="FFCC66"/>
              </a:solidFill>
              <a:ln w="9525">
                <a:solidFill>
                  <a:srgbClr val="D59957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pic>
            <p:nvPicPr>
              <p:cNvPr id="15573" name="Picture 181" descr="EDUCAT11">
                <a:extLst>
                  <a:ext uri="{FF2B5EF4-FFF2-40B4-BE49-F238E27FC236}">
                    <a16:creationId xmlns:a16="http://schemas.microsoft.com/office/drawing/2014/main" id="{CF54A912-B9F4-4245-153F-B7AE4282C15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65" y="1079"/>
                <a:ext cx="624" cy="426"/>
              </a:xfrm>
              <a:prstGeom prst="rect">
                <a:avLst/>
              </a:prstGeom>
              <a:solidFill>
                <a:srgbClr val="FCFC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278" name="Text Box 182">
                <a:extLst>
                  <a:ext uri="{FF2B5EF4-FFF2-40B4-BE49-F238E27FC236}">
                    <a16:creationId xmlns:a16="http://schemas.microsoft.com/office/drawing/2014/main" id="{C6577E55-8B01-AABD-0A96-E65273C651F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91" y="1458"/>
                <a:ext cx="816" cy="3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en-US" sz="1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cs typeface="Arial" panose="020B0604020202020204" pitchFamily="34" charset="0"/>
                  </a:rPr>
                  <a:t>Proses Pembelajaran</a:t>
                </a:r>
              </a:p>
            </p:txBody>
          </p:sp>
          <p:pic>
            <p:nvPicPr>
              <p:cNvPr id="15575" name="Picture 184" descr="TEACHME">
                <a:extLst>
                  <a:ext uri="{FF2B5EF4-FFF2-40B4-BE49-F238E27FC236}">
                    <a16:creationId xmlns:a16="http://schemas.microsoft.com/office/drawing/2014/main" id="{D49BA616-6DD8-2CA1-4EB2-8F90B2274DD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57" y="643"/>
                <a:ext cx="632" cy="4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5363" name="Group 7">
            <a:extLst>
              <a:ext uri="{FF2B5EF4-FFF2-40B4-BE49-F238E27FC236}">
                <a16:creationId xmlns:a16="http://schemas.microsoft.com/office/drawing/2014/main" id="{60E214BE-6CEC-911E-8902-F63CAD2BDD2F}"/>
              </a:ext>
            </a:extLst>
          </p:cNvPr>
          <p:cNvGrpSpPr>
            <a:grpSpLocks/>
          </p:cNvGrpSpPr>
          <p:nvPr/>
        </p:nvGrpSpPr>
        <p:grpSpPr bwMode="auto">
          <a:xfrm>
            <a:off x="5902326" y="2795588"/>
            <a:ext cx="2011363" cy="1644650"/>
            <a:chOff x="3023" y="1957"/>
            <a:chExt cx="1376" cy="1036"/>
          </a:xfrm>
        </p:grpSpPr>
        <p:sp>
          <p:nvSpPr>
            <p:cNvPr id="15565" name="AutoShape 8">
              <a:extLst>
                <a:ext uri="{FF2B5EF4-FFF2-40B4-BE49-F238E27FC236}">
                  <a16:creationId xmlns:a16="http://schemas.microsoft.com/office/drawing/2014/main" id="{84B756CA-8FEC-6BD6-3C84-23E5E9CC367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478933" flipH="1">
              <a:off x="3023" y="1957"/>
              <a:ext cx="1376" cy="1036"/>
            </a:xfrm>
            <a:prstGeom prst="rightArrow">
              <a:avLst>
                <a:gd name="adj1" fmla="val 75343"/>
                <a:gd name="adj2" fmla="val 54572"/>
              </a:avLst>
            </a:prstGeom>
            <a:solidFill>
              <a:srgbClr val="FFCC66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grpSp>
          <p:nvGrpSpPr>
            <p:cNvPr id="15566" name="Group 9">
              <a:extLst>
                <a:ext uri="{FF2B5EF4-FFF2-40B4-BE49-F238E27FC236}">
                  <a16:creationId xmlns:a16="http://schemas.microsoft.com/office/drawing/2014/main" id="{D5FE83CC-0B36-FF77-6011-C82CB2FD069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56" y="2071"/>
              <a:ext cx="1007" cy="868"/>
              <a:chOff x="3356" y="2071"/>
              <a:chExt cx="1007" cy="868"/>
            </a:xfrm>
          </p:grpSpPr>
          <p:pic>
            <p:nvPicPr>
              <p:cNvPr id="15567" name="Picture 11">
                <a:extLst>
                  <a:ext uri="{FF2B5EF4-FFF2-40B4-BE49-F238E27FC236}">
                    <a16:creationId xmlns:a16="http://schemas.microsoft.com/office/drawing/2014/main" id="{19480D9C-3C9A-AB63-9A82-BF798DA211D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56" y="2071"/>
                <a:ext cx="655" cy="4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" name="Text Box 12">
                <a:extLst>
                  <a:ext uri="{FF2B5EF4-FFF2-40B4-BE49-F238E27FC236}">
                    <a16:creationId xmlns:a16="http://schemas.microsoft.com/office/drawing/2014/main" id="{D6CDC7A6-E6A3-C36A-83F9-CC8B407B525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16" y="2648"/>
                <a:ext cx="947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en-US" sz="2400" b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cs typeface="Arial" panose="020B0604020202020204" pitchFamily="34" charset="0"/>
                  </a:rPr>
                  <a:t>SPMI</a:t>
                </a:r>
              </a:p>
            </p:txBody>
          </p:sp>
        </p:grpSp>
      </p:grpSp>
      <p:grpSp>
        <p:nvGrpSpPr>
          <p:cNvPr id="15364" name="Group 227">
            <a:extLst>
              <a:ext uri="{FF2B5EF4-FFF2-40B4-BE49-F238E27FC236}">
                <a16:creationId xmlns:a16="http://schemas.microsoft.com/office/drawing/2014/main" id="{0119BEE3-0559-84BF-E1FA-009C804095AC}"/>
              </a:ext>
            </a:extLst>
          </p:cNvPr>
          <p:cNvGrpSpPr>
            <a:grpSpLocks/>
          </p:cNvGrpSpPr>
          <p:nvPr/>
        </p:nvGrpSpPr>
        <p:grpSpPr bwMode="auto">
          <a:xfrm>
            <a:off x="2371725" y="3044825"/>
            <a:ext cx="5867400" cy="3429000"/>
            <a:chOff x="624" y="1918"/>
            <a:chExt cx="3696" cy="2160"/>
          </a:xfrm>
        </p:grpSpPr>
        <p:sp>
          <p:nvSpPr>
            <p:cNvPr id="15407" name="Freeform 16">
              <a:extLst>
                <a:ext uri="{FF2B5EF4-FFF2-40B4-BE49-F238E27FC236}">
                  <a16:creationId xmlns:a16="http://schemas.microsoft.com/office/drawing/2014/main" id="{D57F18D9-6223-5FF6-7307-BC147C1D71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" y="1918"/>
              <a:ext cx="3696" cy="2160"/>
            </a:xfrm>
            <a:custGeom>
              <a:avLst/>
              <a:gdLst>
                <a:gd name="T0" fmla="*/ 48 w 3696"/>
                <a:gd name="T1" fmla="*/ 2112 h 2160"/>
                <a:gd name="T2" fmla="*/ 48 w 3696"/>
                <a:gd name="T3" fmla="*/ 1488 h 2160"/>
                <a:gd name="T4" fmla="*/ 816 w 3696"/>
                <a:gd name="T5" fmla="*/ 1488 h 2160"/>
                <a:gd name="T6" fmla="*/ 816 w 3696"/>
                <a:gd name="T7" fmla="*/ 960 h 2160"/>
                <a:gd name="T8" fmla="*/ 1344 w 3696"/>
                <a:gd name="T9" fmla="*/ 960 h 2160"/>
                <a:gd name="T10" fmla="*/ 1344 w 3696"/>
                <a:gd name="T11" fmla="*/ 336 h 2160"/>
                <a:gd name="T12" fmla="*/ 1872 w 3696"/>
                <a:gd name="T13" fmla="*/ 0 h 2160"/>
                <a:gd name="T14" fmla="*/ 2352 w 3696"/>
                <a:gd name="T15" fmla="*/ 336 h 2160"/>
                <a:gd name="T16" fmla="*/ 2352 w 3696"/>
                <a:gd name="T17" fmla="*/ 960 h 2160"/>
                <a:gd name="T18" fmla="*/ 2928 w 3696"/>
                <a:gd name="T19" fmla="*/ 960 h 2160"/>
                <a:gd name="T20" fmla="*/ 2928 w 3696"/>
                <a:gd name="T21" fmla="*/ 1488 h 2160"/>
                <a:gd name="T22" fmla="*/ 3696 w 3696"/>
                <a:gd name="T23" fmla="*/ 1488 h 2160"/>
                <a:gd name="T24" fmla="*/ 3696 w 3696"/>
                <a:gd name="T25" fmla="*/ 2160 h 2160"/>
                <a:gd name="T26" fmla="*/ 0 w 3696"/>
                <a:gd name="T27" fmla="*/ 2160 h 2160"/>
                <a:gd name="T28" fmla="*/ 48 w 3696"/>
                <a:gd name="T29" fmla="*/ 2112 h 216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696"/>
                <a:gd name="T46" fmla="*/ 0 h 2160"/>
                <a:gd name="T47" fmla="*/ 3696 w 3696"/>
                <a:gd name="T48" fmla="*/ 2160 h 216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696" h="2160">
                  <a:moveTo>
                    <a:pt x="48" y="2112"/>
                  </a:moveTo>
                  <a:lnTo>
                    <a:pt x="48" y="1488"/>
                  </a:lnTo>
                  <a:lnTo>
                    <a:pt x="816" y="1488"/>
                  </a:lnTo>
                  <a:lnTo>
                    <a:pt x="816" y="960"/>
                  </a:lnTo>
                  <a:lnTo>
                    <a:pt x="1344" y="960"/>
                  </a:lnTo>
                  <a:lnTo>
                    <a:pt x="1344" y="336"/>
                  </a:lnTo>
                  <a:lnTo>
                    <a:pt x="1872" y="0"/>
                  </a:lnTo>
                  <a:lnTo>
                    <a:pt x="2352" y="336"/>
                  </a:lnTo>
                  <a:lnTo>
                    <a:pt x="2352" y="960"/>
                  </a:lnTo>
                  <a:lnTo>
                    <a:pt x="2928" y="960"/>
                  </a:lnTo>
                  <a:lnTo>
                    <a:pt x="2928" y="1488"/>
                  </a:lnTo>
                  <a:lnTo>
                    <a:pt x="3696" y="1488"/>
                  </a:lnTo>
                  <a:lnTo>
                    <a:pt x="3696" y="2160"/>
                  </a:lnTo>
                  <a:lnTo>
                    <a:pt x="0" y="2160"/>
                  </a:lnTo>
                  <a:lnTo>
                    <a:pt x="48" y="2112"/>
                  </a:lnTo>
                  <a:close/>
                </a:path>
              </a:pathLst>
            </a:custGeom>
            <a:gradFill rotWithShape="1">
              <a:gsLst>
                <a:gs pos="0">
                  <a:srgbClr val="FF9900"/>
                </a:gs>
                <a:gs pos="100000">
                  <a:srgbClr val="F8D170"/>
                </a:gs>
              </a:gsLst>
              <a:lin ang="5400000" scaled="1"/>
            </a:gra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5408" name="Group 226">
              <a:extLst>
                <a:ext uri="{FF2B5EF4-FFF2-40B4-BE49-F238E27FC236}">
                  <a16:creationId xmlns:a16="http://schemas.microsoft.com/office/drawing/2014/main" id="{87BE36AD-6775-5EE0-E0E3-D6B97519E14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20" y="2118"/>
              <a:ext cx="720" cy="720"/>
              <a:chOff x="2120" y="2118"/>
              <a:chExt cx="720" cy="720"/>
            </a:xfrm>
          </p:grpSpPr>
          <p:sp>
            <p:nvSpPr>
              <p:cNvPr id="15561" name="Oval 17">
                <a:extLst>
                  <a:ext uri="{FF2B5EF4-FFF2-40B4-BE49-F238E27FC236}">
                    <a16:creationId xmlns:a16="http://schemas.microsoft.com/office/drawing/2014/main" id="{72C83C09-9B8C-D77A-E8AB-0554AA1B05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20" y="2118"/>
                <a:ext cx="720" cy="720"/>
              </a:xfrm>
              <a:prstGeom prst="ellipse">
                <a:avLst/>
              </a:prstGeom>
              <a:solidFill>
                <a:srgbClr val="FCFC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grpSp>
            <p:nvGrpSpPr>
              <p:cNvPr id="15562" name="Group 223">
                <a:extLst>
                  <a:ext uri="{FF2B5EF4-FFF2-40B4-BE49-F238E27FC236}">
                    <a16:creationId xmlns:a16="http://schemas.microsoft.com/office/drawing/2014/main" id="{95CC1E88-FF40-9AE2-A7BD-7D1B0327328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20" y="2219"/>
                <a:ext cx="650" cy="565"/>
                <a:chOff x="2120" y="2219"/>
                <a:chExt cx="650" cy="565"/>
              </a:xfrm>
            </p:grpSpPr>
            <p:graphicFrame>
              <p:nvGraphicFramePr>
                <p:cNvPr id="15563" name="Object 19">
                  <a:extLst>
                    <a:ext uri="{FF2B5EF4-FFF2-40B4-BE49-F238E27FC236}">
                      <a16:creationId xmlns:a16="http://schemas.microsoft.com/office/drawing/2014/main" id="{20C113D9-FFCF-0435-7516-A9EC19EEBE58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2120" y="2219"/>
                <a:ext cx="650" cy="433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Clip" r:id="rId9" imgW="36576000" imgH="24371300" progId="">
                        <p:embed/>
                      </p:oleObj>
                    </mc:Choice>
                    <mc:Fallback>
                      <p:oleObj name="Clip" r:id="rId9" imgW="36576000" imgH="24371300" progId="">
                        <p:embed/>
                        <p:pic>
                          <p:nvPicPr>
                            <p:cNvPr id="15563" name="Object 19">
                              <a:extLst>
                                <a:ext uri="{FF2B5EF4-FFF2-40B4-BE49-F238E27FC236}">
                                  <a16:creationId xmlns:a16="http://schemas.microsoft.com/office/drawing/2014/main" id="{20C113D9-FFCF-0435-7516-A9EC19EEBE58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0" y="2219"/>
                              <a:ext cx="650" cy="433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15564" name="Text Box 20">
                  <a:extLst>
                    <a:ext uri="{FF2B5EF4-FFF2-40B4-BE49-F238E27FC236}">
                      <a16:creationId xmlns:a16="http://schemas.microsoft.com/office/drawing/2014/main" id="{7CAAB86B-A06A-84F2-2822-6C91BBA62B3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277" y="2610"/>
                  <a:ext cx="378" cy="1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 i="1">
                      <a:solidFill>
                        <a:srgbClr val="FF0000"/>
                      </a:solidFill>
                      <a:latin typeface="Arial Narrow" panose="020B0604020202020204" pitchFamily="34" charset="0"/>
                      <a:cs typeface="Arial" panose="020B0604020202020204" pitchFamily="34" charset="0"/>
                    </a:rPr>
                    <a:t>Leader</a:t>
                  </a:r>
                  <a:endParaRPr lang="en-US" altLang="en-US" sz="1200" b="1">
                    <a:latin typeface="Arial Narrow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15409" name="Group 222">
              <a:extLst>
                <a:ext uri="{FF2B5EF4-FFF2-40B4-BE49-F238E27FC236}">
                  <a16:creationId xmlns:a16="http://schemas.microsoft.com/office/drawing/2014/main" id="{C7378963-9C02-49C7-FA3F-A3F6E7808B1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0" y="2905"/>
              <a:ext cx="3504" cy="1142"/>
              <a:chOff x="720" y="2905"/>
              <a:chExt cx="3504" cy="1142"/>
            </a:xfrm>
          </p:grpSpPr>
          <p:grpSp>
            <p:nvGrpSpPr>
              <p:cNvPr id="15410" name="Group 21">
                <a:extLst>
                  <a:ext uri="{FF2B5EF4-FFF2-40B4-BE49-F238E27FC236}">
                    <a16:creationId xmlns:a16="http://schemas.microsoft.com/office/drawing/2014/main" id="{15013B2E-7363-BA28-3CBB-9614AC2D6A8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88" y="2905"/>
                <a:ext cx="2016" cy="621"/>
                <a:chOff x="1488" y="2905"/>
                <a:chExt cx="2016" cy="621"/>
              </a:xfrm>
            </p:grpSpPr>
            <p:sp>
              <p:nvSpPr>
                <p:cNvPr id="15556" name="Rectangle 22">
                  <a:extLst>
                    <a:ext uri="{FF2B5EF4-FFF2-40B4-BE49-F238E27FC236}">
                      <a16:creationId xmlns:a16="http://schemas.microsoft.com/office/drawing/2014/main" id="{348EB930-492E-25B7-419B-5348338EFC8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88" y="2905"/>
                  <a:ext cx="2016" cy="518"/>
                </a:xfrm>
                <a:prstGeom prst="rect">
                  <a:avLst/>
                </a:prstGeom>
                <a:solidFill>
                  <a:srgbClr val="FCFCA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en-GB" altLang="en-US" sz="1800">
                    <a:cs typeface="Arial" panose="020B0604020202020204" pitchFamily="34" charset="0"/>
                  </a:endParaRPr>
                </a:p>
              </p:txBody>
            </p:sp>
            <p:graphicFrame>
              <p:nvGraphicFramePr>
                <p:cNvPr id="15557" name="Object 23">
                  <a:extLst>
                    <a:ext uri="{FF2B5EF4-FFF2-40B4-BE49-F238E27FC236}">
                      <a16:creationId xmlns:a16="http://schemas.microsoft.com/office/drawing/2014/main" id="{F38BD950-F285-B5E5-C604-CDF6A63CFFC5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2067" y="2952"/>
                <a:ext cx="862" cy="574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Clip" r:id="rId11" imgW="36576000" imgH="24371300" progId="">
                        <p:embed/>
                      </p:oleObj>
                    </mc:Choice>
                    <mc:Fallback>
                      <p:oleObj name="Clip" r:id="rId11" imgW="36576000" imgH="24371300" progId="">
                        <p:embed/>
                        <p:pic>
                          <p:nvPicPr>
                            <p:cNvPr id="15557" name="Object 23">
                              <a:extLst>
                                <a:ext uri="{FF2B5EF4-FFF2-40B4-BE49-F238E27FC236}">
                                  <a16:creationId xmlns:a16="http://schemas.microsoft.com/office/drawing/2014/main" id="{F38BD950-F285-B5E5-C604-CDF6A63CFFC5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67" y="2952"/>
                              <a:ext cx="862" cy="574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pic>
              <p:nvPicPr>
                <p:cNvPr id="15558" name="Picture 24" descr="PLANNG2">
                  <a:extLst>
                    <a:ext uri="{FF2B5EF4-FFF2-40B4-BE49-F238E27FC236}">
                      <a16:creationId xmlns:a16="http://schemas.microsoft.com/office/drawing/2014/main" id="{A041609D-049E-8F95-8A34-79EAC796B00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24" y="2974"/>
                  <a:ext cx="432" cy="40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5559" name="Picture 25" descr="OFFICE">
                  <a:extLst>
                    <a:ext uri="{FF2B5EF4-FFF2-40B4-BE49-F238E27FC236}">
                      <a16:creationId xmlns:a16="http://schemas.microsoft.com/office/drawing/2014/main" id="{03BDDF08-29CB-9D86-BB39-4350B4A7822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36" y="2968"/>
                  <a:ext cx="480" cy="4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5560" name="Text Box 26">
                  <a:extLst>
                    <a:ext uri="{FF2B5EF4-FFF2-40B4-BE49-F238E27FC236}">
                      <a16:creationId xmlns:a16="http://schemas.microsoft.com/office/drawing/2014/main" id="{301DC9C0-8DAC-AA47-3144-B40AE37EDAA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179" y="3273"/>
                  <a:ext cx="802" cy="1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 i="1">
                      <a:solidFill>
                        <a:srgbClr val="FF0000"/>
                      </a:solidFill>
                      <a:cs typeface="Arial" panose="020B0604020202020204" pitchFamily="34" charset="0"/>
                    </a:rPr>
                    <a:t>Dosen -pimpinan</a:t>
                  </a:r>
                  <a:endParaRPr lang="en-US" altLang="en-US" sz="1200" b="1"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5411" name="Group 27">
                <a:extLst>
                  <a:ext uri="{FF2B5EF4-FFF2-40B4-BE49-F238E27FC236}">
                    <a16:creationId xmlns:a16="http://schemas.microsoft.com/office/drawing/2014/main" id="{3CD938BC-BC5F-1D2C-4896-E62E7387550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20" y="3454"/>
                <a:ext cx="3504" cy="593"/>
                <a:chOff x="720" y="3454"/>
                <a:chExt cx="3504" cy="593"/>
              </a:xfrm>
            </p:grpSpPr>
            <p:sp>
              <p:nvSpPr>
                <p:cNvPr id="15412" name="Rectangle 28">
                  <a:extLst>
                    <a:ext uri="{FF2B5EF4-FFF2-40B4-BE49-F238E27FC236}">
                      <a16:creationId xmlns:a16="http://schemas.microsoft.com/office/drawing/2014/main" id="{F17D09AD-0C41-BDAC-59D9-798701A21DA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20" y="3454"/>
                  <a:ext cx="3504" cy="576"/>
                </a:xfrm>
                <a:prstGeom prst="rect">
                  <a:avLst/>
                </a:prstGeom>
                <a:solidFill>
                  <a:srgbClr val="FCFCA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grpSp>
              <p:nvGrpSpPr>
                <p:cNvPr id="15413" name="Group 29">
                  <a:extLst>
                    <a:ext uri="{FF2B5EF4-FFF2-40B4-BE49-F238E27FC236}">
                      <a16:creationId xmlns:a16="http://schemas.microsoft.com/office/drawing/2014/main" id="{AFFC3B43-C458-0C04-4DB0-C18CE1AFD6F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749" y="3552"/>
                  <a:ext cx="431" cy="453"/>
                  <a:chOff x="3749" y="3534"/>
                  <a:chExt cx="431" cy="453"/>
                </a:xfrm>
              </p:grpSpPr>
              <p:sp>
                <p:nvSpPr>
                  <p:cNvPr id="15546" name="Text Box 30">
                    <a:extLst>
                      <a:ext uri="{FF2B5EF4-FFF2-40B4-BE49-F238E27FC236}">
                        <a16:creationId xmlns:a16="http://schemas.microsoft.com/office/drawing/2014/main" id="{DAC77C57-6FEF-7B44-A067-C0FE027FE7FD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749" y="3772"/>
                    <a:ext cx="431" cy="21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eaLnBrk="1" hangingPunct="1">
                      <a:lnSpc>
                        <a:spcPct val="90000"/>
                      </a:lnSpc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900" b="1">
                        <a:cs typeface="Arial" panose="020B0604020202020204" pitchFamily="34" charset="0"/>
                      </a:rPr>
                      <a:t>Dokumen</a:t>
                    </a:r>
                  </a:p>
                  <a:p>
                    <a:pPr eaLnBrk="1" hangingPunct="1">
                      <a:lnSpc>
                        <a:spcPct val="90000"/>
                      </a:lnSpc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900" b="1">
                        <a:cs typeface="Arial" panose="020B0604020202020204" pitchFamily="34" charset="0"/>
                      </a:rPr>
                      <a:t>Kurikulum</a:t>
                    </a:r>
                  </a:p>
                </p:txBody>
              </p:sp>
              <p:grpSp>
                <p:nvGrpSpPr>
                  <p:cNvPr id="15547" name="Group 31">
                    <a:extLst>
                      <a:ext uri="{FF2B5EF4-FFF2-40B4-BE49-F238E27FC236}">
                        <a16:creationId xmlns:a16="http://schemas.microsoft.com/office/drawing/2014/main" id="{B00073E7-69D4-0D2F-2537-8AF68FA3C2D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846" y="3534"/>
                    <a:ext cx="264" cy="240"/>
                    <a:chOff x="2595" y="1824"/>
                    <a:chExt cx="1087" cy="1075"/>
                  </a:xfrm>
                </p:grpSpPr>
                <p:grpSp>
                  <p:nvGrpSpPr>
                    <p:cNvPr id="15548" name="Group 32">
                      <a:extLst>
                        <a:ext uri="{FF2B5EF4-FFF2-40B4-BE49-F238E27FC236}">
                          <a16:creationId xmlns:a16="http://schemas.microsoft.com/office/drawing/2014/main" id="{09281547-C72D-1C93-2460-0AAF84C84116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759" y="1824"/>
                      <a:ext cx="923" cy="1075"/>
                      <a:chOff x="2759" y="1824"/>
                      <a:chExt cx="923" cy="1075"/>
                    </a:xfrm>
                  </p:grpSpPr>
                  <p:sp>
                    <p:nvSpPr>
                      <p:cNvPr id="15550" name="Freeform 33">
                        <a:extLst>
                          <a:ext uri="{FF2B5EF4-FFF2-40B4-BE49-F238E27FC236}">
                            <a16:creationId xmlns:a16="http://schemas.microsoft.com/office/drawing/2014/main" id="{12219F09-65F5-BB90-3026-300ACD870562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139" y="1835"/>
                        <a:ext cx="330" cy="184"/>
                      </a:xfrm>
                      <a:custGeom>
                        <a:avLst/>
                        <a:gdLst>
                          <a:gd name="T0" fmla="*/ 0 w 2641"/>
                          <a:gd name="T1" fmla="*/ 0 h 1468"/>
                          <a:gd name="T2" fmla="*/ 0 w 2641"/>
                          <a:gd name="T3" fmla="*/ 0 h 1468"/>
                          <a:gd name="T4" fmla="*/ 0 w 2641"/>
                          <a:gd name="T5" fmla="*/ 0 h 1468"/>
                          <a:gd name="T6" fmla="*/ 0 w 2641"/>
                          <a:gd name="T7" fmla="*/ 0 h 1468"/>
                          <a:gd name="T8" fmla="*/ 0 w 2641"/>
                          <a:gd name="T9" fmla="*/ 0 h 1468"/>
                          <a:gd name="T10" fmla="*/ 0 w 2641"/>
                          <a:gd name="T11" fmla="*/ 0 h 1468"/>
                          <a:gd name="T12" fmla="*/ 0 w 2641"/>
                          <a:gd name="T13" fmla="*/ 0 h 1468"/>
                          <a:gd name="T14" fmla="*/ 0 w 2641"/>
                          <a:gd name="T15" fmla="*/ 0 h 1468"/>
                          <a:gd name="T16" fmla="*/ 0 w 2641"/>
                          <a:gd name="T17" fmla="*/ 0 h 1468"/>
                          <a:gd name="T18" fmla="*/ 0 w 2641"/>
                          <a:gd name="T19" fmla="*/ 0 h 1468"/>
                          <a:gd name="T20" fmla="*/ 0 w 2641"/>
                          <a:gd name="T21" fmla="*/ 0 h 1468"/>
                          <a:gd name="T22" fmla="*/ 0 w 2641"/>
                          <a:gd name="T23" fmla="*/ 0 h 1468"/>
                          <a:gd name="T24" fmla="*/ 0 w 2641"/>
                          <a:gd name="T25" fmla="*/ 0 h 1468"/>
                          <a:gd name="T26" fmla="*/ 0 w 2641"/>
                          <a:gd name="T27" fmla="*/ 0 h 1468"/>
                          <a:gd name="T28" fmla="*/ 0 w 2641"/>
                          <a:gd name="T29" fmla="*/ 0 h 1468"/>
                          <a:gd name="T30" fmla="*/ 0 60000 65536"/>
                          <a:gd name="T31" fmla="*/ 0 60000 65536"/>
                          <a:gd name="T32" fmla="*/ 0 60000 65536"/>
                          <a:gd name="T33" fmla="*/ 0 60000 65536"/>
                          <a:gd name="T34" fmla="*/ 0 60000 65536"/>
                          <a:gd name="T35" fmla="*/ 0 60000 65536"/>
                          <a:gd name="T36" fmla="*/ 0 60000 65536"/>
                          <a:gd name="T37" fmla="*/ 0 60000 65536"/>
                          <a:gd name="T38" fmla="*/ 0 60000 65536"/>
                          <a:gd name="T39" fmla="*/ 0 60000 65536"/>
                          <a:gd name="T40" fmla="*/ 0 60000 65536"/>
                          <a:gd name="T41" fmla="*/ 0 60000 65536"/>
                          <a:gd name="T42" fmla="*/ 0 60000 65536"/>
                          <a:gd name="T43" fmla="*/ 0 60000 65536"/>
                          <a:gd name="T44" fmla="*/ 0 60000 65536"/>
                          <a:gd name="T45" fmla="*/ 0 w 2641"/>
                          <a:gd name="T46" fmla="*/ 0 h 1468"/>
                          <a:gd name="T47" fmla="*/ 2641 w 2641"/>
                          <a:gd name="T48" fmla="*/ 1468 h 1468"/>
                        </a:gdLst>
                        <a:ahLst/>
                        <a:cxnLst>
                          <a:cxn ang="T30">
                            <a:pos x="T0" y="T1"/>
                          </a:cxn>
                          <a:cxn ang="T31">
                            <a:pos x="T2" y="T3"/>
                          </a:cxn>
                          <a:cxn ang="T32">
                            <a:pos x="T4" y="T5"/>
                          </a:cxn>
                          <a:cxn ang="T33">
                            <a:pos x="T6" y="T7"/>
                          </a:cxn>
                          <a:cxn ang="T34">
                            <a:pos x="T8" y="T9"/>
                          </a:cxn>
                          <a:cxn ang="T35">
                            <a:pos x="T10" y="T11"/>
                          </a:cxn>
                          <a:cxn ang="T36">
                            <a:pos x="T12" y="T13"/>
                          </a:cxn>
                          <a:cxn ang="T37">
                            <a:pos x="T14" y="T15"/>
                          </a:cxn>
                          <a:cxn ang="T38">
                            <a:pos x="T16" y="T17"/>
                          </a:cxn>
                          <a:cxn ang="T39">
                            <a:pos x="T18" y="T19"/>
                          </a:cxn>
                          <a:cxn ang="T40">
                            <a:pos x="T20" y="T21"/>
                          </a:cxn>
                          <a:cxn ang="T41">
                            <a:pos x="T22" y="T23"/>
                          </a:cxn>
                          <a:cxn ang="T42">
                            <a:pos x="T24" y="T25"/>
                          </a:cxn>
                          <a:cxn ang="T43">
                            <a:pos x="T26" y="T27"/>
                          </a:cxn>
                          <a:cxn ang="T44">
                            <a:pos x="T28" y="T29"/>
                          </a:cxn>
                        </a:cxnLst>
                        <a:rect l="T45" t="T46" r="T47" b="T48"/>
                        <a:pathLst>
                          <a:path w="2641" h="1468">
                            <a:moveTo>
                              <a:pt x="1338" y="0"/>
                            </a:moveTo>
                            <a:lnTo>
                              <a:pt x="1178" y="382"/>
                            </a:lnTo>
                            <a:lnTo>
                              <a:pt x="426" y="252"/>
                            </a:lnTo>
                            <a:lnTo>
                              <a:pt x="160" y="417"/>
                            </a:lnTo>
                            <a:lnTo>
                              <a:pt x="0" y="711"/>
                            </a:lnTo>
                            <a:lnTo>
                              <a:pt x="68" y="964"/>
                            </a:lnTo>
                            <a:lnTo>
                              <a:pt x="492" y="1175"/>
                            </a:lnTo>
                            <a:lnTo>
                              <a:pt x="2222" y="1468"/>
                            </a:lnTo>
                            <a:lnTo>
                              <a:pt x="2189" y="1175"/>
                            </a:lnTo>
                            <a:lnTo>
                              <a:pt x="2316" y="922"/>
                            </a:lnTo>
                            <a:lnTo>
                              <a:pt x="2641" y="839"/>
                            </a:lnTo>
                            <a:lnTo>
                              <a:pt x="2549" y="627"/>
                            </a:lnTo>
                            <a:lnTo>
                              <a:pt x="1896" y="503"/>
                            </a:lnTo>
                            <a:lnTo>
                              <a:pt x="2056" y="210"/>
                            </a:lnTo>
                            <a:lnTo>
                              <a:pt x="1338" y="0"/>
                            </a:lnTo>
                            <a:close/>
                          </a:path>
                        </a:pathLst>
                      </a:custGeom>
                      <a:solidFill>
                        <a:srgbClr val="00EAFF"/>
                      </a:solidFill>
                      <a:ln w="0">
                        <a:solidFill>
                          <a:srgbClr val="00EAFF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5551" name="Freeform 34">
                        <a:extLst>
                          <a:ext uri="{FF2B5EF4-FFF2-40B4-BE49-F238E27FC236}">
                            <a16:creationId xmlns:a16="http://schemas.microsoft.com/office/drawing/2014/main" id="{06E53CBE-FE87-EFCA-98EE-0DCC6D184BFE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151" y="1887"/>
                        <a:ext cx="261" cy="85"/>
                      </a:xfrm>
                      <a:custGeom>
                        <a:avLst/>
                        <a:gdLst>
                          <a:gd name="T0" fmla="*/ 0 w 2088"/>
                          <a:gd name="T1" fmla="*/ 0 h 676"/>
                          <a:gd name="T2" fmla="*/ 0 w 2088"/>
                          <a:gd name="T3" fmla="*/ 0 h 676"/>
                          <a:gd name="T4" fmla="*/ 0 w 2088"/>
                          <a:gd name="T5" fmla="*/ 0 h 676"/>
                          <a:gd name="T6" fmla="*/ 0 w 2088"/>
                          <a:gd name="T7" fmla="*/ 0 h 676"/>
                          <a:gd name="T8" fmla="*/ 0 w 2088"/>
                          <a:gd name="T9" fmla="*/ 0 h 676"/>
                          <a:gd name="T10" fmla="*/ 0 w 2088"/>
                          <a:gd name="T11" fmla="*/ 0 h 676"/>
                          <a:gd name="T12" fmla="*/ 0 w 2088"/>
                          <a:gd name="T13" fmla="*/ 0 h 676"/>
                          <a:gd name="T14" fmla="*/ 0 w 2088"/>
                          <a:gd name="T15" fmla="*/ 0 h 676"/>
                          <a:gd name="T16" fmla="*/ 0 w 2088"/>
                          <a:gd name="T17" fmla="*/ 0 h 676"/>
                          <a:gd name="T18" fmla="*/ 0 w 2088"/>
                          <a:gd name="T19" fmla="*/ 0 h 676"/>
                          <a:gd name="T20" fmla="*/ 0 w 2088"/>
                          <a:gd name="T21" fmla="*/ 0 h 676"/>
                          <a:gd name="T22" fmla="*/ 0 w 2088"/>
                          <a:gd name="T23" fmla="*/ 0 h 676"/>
                          <a:gd name="T24" fmla="*/ 0 w 2088"/>
                          <a:gd name="T25" fmla="*/ 0 h 676"/>
                          <a:gd name="T26" fmla="*/ 0 w 2088"/>
                          <a:gd name="T27" fmla="*/ 0 h 676"/>
                          <a:gd name="T28" fmla="*/ 0 w 2088"/>
                          <a:gd name="T29" fmla="*/ 0 h 676"/>
                          <a:gd name="T30" fmla="*/ 0 w 2088"/>
                          <a:gd name="T31" fmla="*/ 0 h 676"/>
                          <a:gd name="T32" fmla="*/ 0 w 2088"/>
                          <a:gd name="T33" fmla="*/ 0 h 676"/>
                          <a:gd name="T34" fmla="*/ 0 w 2088"/>
                          <a:gd name="T35" fmla="*/ 0 h 676"/>
                          <a:gd name="T36" fmla="*/ 0 w 2088"/>
                          <a:gd name="T37" fmla="*/ 0 h 676"/>
                          <a:gd name="T38" fmla="*/ 0 w 2088"/>
                          <a:gd name="T39" fmla="*/ 0 h 676"/>
                          <a:gd name="T40" fmla="*/ 0 w 2088"/>
                          <a:gd name="T41" fmla="*/ 0 h 676"/>
                          <a:gd name="T42" fmla="*/ 0 60000 65536"/>
                          <a:gd name="T43" fmla="*/ 0 60000 65536"/>
                          <a:gd name="T44" fmla="*/ 0 60000 65536"/>
                          <a:gd name="T45" fmla="*/ 0 60000 65536"/>
                          <a:gd name="T46" fmla="*/ 0 60000 65536"/>
                          <a:gd name="T47" fmla="*/ 0 60000 65536"/>
                          <a:gd name="T48" fmla="*/ 0 60000 65536"/>
                          <a:gd name="T49" fmla="*/ 0 60000 65536"/>
                          <a:gd name="T50" fmla="*/ 0 60000 65536"/>
                          <a:gd name="T51" fmla="*/ 0 60000 65536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w 2088"/>
                          <a:gd name="T64" fmla="*/ 0 h 676"/>
                          <a:gd name="T65" fmla="*/ 2088 w 2088"/>
                          <a:gd name="T66" fmla="*/ 676 h 676"/>
                        </a:gdLst>
                        <a:ahLst/>
                        <a:cxnLst>
                          <a:cxn ang="T42">
                            <a:pos x="T0" y="T1"/>
                          </a:cxn>
                          <a:cxn ang="T43">
                            <a:pos x="T2" y="T3"/>
                          </a:cxn>
                          <a:cxn ang="T44">
                            <a:pos x="T4" y="T5"/>
                          </a:cxn>
                          <a:cxn ang="T45">
                            <a:pos x="T6" y="T7"/>
                          </a:cxn>
                          <a:cxn ang="T46">
                            <a:pos x="T8" y="T9"/>
                          </a:cxn>
                          <a:cxn ang="T47">
                            <a:pos x="T10" y="T11"/>
                          </a:cxn>
                          <a:cxn ang="T48">
                            <a:pos x="T12" y="T13"/>
                          </a:cxn>
                          <a:cxn ang="T49">
                            <a:pos x="T14" y="T15"/>
                          </a:cxn>
                          <a:cxn ang="T50">
                            <a:pos x="T16" y="T17"/>
                          </a:cxn>
                          <a:cxn ang="T51">
                            <a:pos x="T18" y="T19"/>
                          </a:cxn>
                          <a:cxn ang="T52">
                            <a:pos x="T20" y="T21"/>
                          </a:cxn>
                          <a:cxn ang="T53">
                            <a:pos x="T22" y="T23"/>
                          </a:cxn>
                          <a:cxn ang="T54">
                            <a:pos x="T24" y="T25"/>
                          </a:cxn>
                          <a:cxn ang="T55">
                            <a:pos x="T26" y="T27"/>
                          </a:cxn>
                          <a:cxn ang="T56">
                            <a:pos x="T28" y="T29"/>
                          </a:cxn>
                          <a:cxn ang="T57">
                            <a:pos x="T30" y="T31"/>
                          </a:cxn>
                          <a:cxn ang="T58">
                            <a:pos x="T32" y="T33"/>
                          </a:cxn>
                          <a:cxn ang="T59">
                            <a:pos x="T34" y="T35"/>
                          </a:cxn>
                          <a:cxn ang="T60">
                            <a:pos x="T36" y="T37"/>
                          </a:cxn>
                          <a:cxn ang="T61">
                            <a:pos x="T38" y="T39"/>
                          </a:cxn>
                          <a:cxn ang="T62">
                            <a:pos x="T40" y="T41"/>
                          </a:cxn>
                        </a:cxnLst>
                        <a:rect l="T63" t="T64" r="T65" b="T66"/>
                        <a:pathLst>
                          <a:path w="2088" h="676">
                            <a:moveTo>
                              <a:pt x="59" y="0"/>
                            </a:moveTo>
                            <a:lnTo>
                              <a:pt x="2088" y="382"/>
                            </a:lnTo>
                            <a:lnTo>
                              <a:pt x="1923" y="505"/>
                            </a:lnTo>
                            <a:lnTo>
                              <a:pt x="1821" y="676"/>
                            </a:lnTo>
                            <a:lnTo>
                              <a:pt x="1729" y="547"/>
                            </a:lnTo>
                            <a:lnTo>
                              <a:pt x="1630" y="630"/>
                            </a:lnTo>
                            <a:lnTo>
                              <a:pt x="1529" y="505"/>
                            </a:lnTo>
                            <a:lnTo>
                              <a:pt x="1336" y="547"/>
                            </a:lnTo>
                            <a:lnTo>
                              <a:pt x="1272" y="466"/>
                            </a:lnTo>
                            <a:lnTo>
                              <a:pt x="1077" y="505"/>
                            </a:lnTo>
                            <a:lnTo>
                              <a:pt x="1010" y="422"/>
                            </a:lnTo>
                            <a:lnTo>
                              <a:pt x="846" y="466"/>
                            </a:lnTo>
                            <a:lnTo>
                              <a:pt x="777" y="382"/>
                            </a:lnTo>
                            <a:lnTo>
                              <a:pt x="617" y="466"/>
                            </a:lnTo>
                            <a:lnTo>
                              <a:pt x="553" y="340"/>
                            </a:lnTo>
                            <a:lnTo>
                              <a:pt x="391" y="382"/>
                            </a:lnTo>
                            <a:lnTo>
                              <a:pt x="360" y="254"/>
                            </a:lnTo>
                            <a:lnTo>
                              <a:pt x="127" y="340"/>
                            </a:lnTo>
                            <a:lnTo>
                              <a:pt x="94" y="210"/>
                            </a:lnTo>
                            <a:lnTo>
                              <a:pt x="0" y="129"/>
                            </a:lnTo>
                            <a:lnTo>
                              <a:pt x="59" y="0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0">
                        <a:solidFill>
                          <a:srgbClr val="FFFFFF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5552" name="Freeform 35">
                        <a:extLst>
                          <a:ext uri="{FF2B5EF4-FFF2-40B4-BE49-F238E27FC236}">
                            <a16:creationId xmlns:a16="http://schemas.microsoft.com/office/drawing/2014/main" id="{D612B2C7-E829-8590-0053-9F46424CF7A2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65" y="2538"/>
                        <a:ext cx="523" cy="272"/>
                      </a:xfrm>
                      <a:custGeom>
                        <a:avLst/>
                        <a:gdLst>
                          <a:gd name="T0" fmla="*/ 0 w 4177"/>
                          <a:gd name="T1" fmla="*/ 0 h 2181"/>
                          <a:gd name="T2" fmla="*/ 0 w 4177"/>
                          <a:gd name="T3" fmla="*/ 0 h 2181"/>
                          <a:gd name="T4" fmla="*/ 0 w 4177"/>
                          <a:gd name="T5" fmla="*/ 0 h 2181"/>
                          <a:gd name="T6" fmla="*/ 0 w 4177"/>
                          <a:gd name="T7" fmla="*/ 0 h 2181"/>
                          <a:gd name="T8" fmla="*/ 0 w 4177"/>
                          <a:gd name="T9" fmla="*/ 0 h 2181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4177"/>
                          <a:gd name="T16" fmla="*/ 0 h 2181"/>
                          <a:gd name="T17" fmla="*/ 4177 w 4177"/>
                          <a:gd name="T18" fmla="*/ 2181 h 2181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4177" h="2181">
                            <a:moveTo>
                              <a:pt x="0" y="1215"/>
                            </a:moveTo>
                            <a:lnTo>
                              <a:pt x="2872" y="1805"/>
                            </a:lnTo>
                            <a:lnTo>
                              <a:pt x="4177" y="0"/>
                            </a:lnTo>
                            <a:lnTo>
                              <a:pt x="2805" y="2181"/>
                            </a:lnTo>
                            <a:lnTo>
                              <a:pt x="0" y="1215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0">
                        <a:solidFill>
                          <a:srgbClr val="FFFFFF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5553" name="Freeform 36">
                        <a:extLst>
                          <a:ext uri="{FF2B5EF4-FFF2-40B4-BE49-F238E27FC236}">
                            <a16:creationId xmlns:a16="http://schemas.microsoft.com/office/drawing/2014/main" id="{F89CA4DF-E054-993D-540A-EA5C1E5D8B61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952" y="1824"/>
                        <a:ext cx="700" cy="337"/>
                      </a:xfrm>
                      <a:custGeom>
                        <a:avLst/>
                        <a:gdLst>
                          <a:gd name="T0" fmla="*/ 0 w 5602"/>
                          <a:gd name="T1" fmla="*/ 0 h 2694"/>
                          <a:gd name="T2" fmla="*/ 0 w 5602"/>
                          <a:gd name="T3" fmla="*/ 0 h 2694"/>
                          <a:gd name="T4" fmla="*/ 0 w 5602"/>
                          <a:gd name="T5" fmla="*/ 0 h 2694"/>
                          <a:gd name="T6" fmla="*/ 0 w 5602"/>
                          <a:gd name="T7" fmla="*/ 0 h 2694"/>
                          <a:gd name="T8" fmla="*/ 0 w 5602"/>
                          <a:gd name="T9" fmla="*/ 0 h 2694"/>
                          <a:gd name="T10" fmla="*/ 0 w 5602"/>
                          <a:gd name="T11" fmla="*/ 0 h 2694"/>
                          <a:gd name="T12" fmla="*/ 0 w 5602"/>
                          <a:gd name="T13" fmla="*/ 0 h 2694"/>
                          <a:gd name="T14" fmla="*/ 0 w 5602"/>
                          <a:gd name="T15" fmla="*/ 0 h 2694"/>
                          <a:gd name="T16" fmla="*/ 0 w 5602"/>
                          <a:gd name="T17" fmla="*/ 0 h 2694"/>
                          <a:gd name="T18" fmla="*/ 0 w 5602"/>
                          <a:gd name="T19" fmla="*/ 0 h 2694"/>
                          <a:gd name="T20" fmla="*/ 0 w 5602"/>
                          <a:gd name="T21" fmla="*/ 0 h 2694"/>
                          <a:gd name="T22" fmla="*/ 0 w 5602"/>
                          <a:gd name="T23" fmla="*/ 0 h 2694"/>
                          <a:gd name="T24" fmla="*/ 0 w 5602"/>
                          <a:gd name="T25" fmla="*/ 0 h 2694"/>
                          <a:gd name="T26" fmla="*/ 0 w 5602"/>
                          <a:gd name="T27" fmla="*/ 0 h 2694"/>
                          <a:gd name="T28" fmla="*/ 0 w 5602"/>
                          <a:gd name="T29" fmla="*/ 0 h 2694"/>
                          <a:gd name="T30" fmla="*/ 0 w 5602"/>
                          <a:gd name="T31" fmla="*/ 0 h 2694"/>
                          <a:gd name="T32" fmla="*/ 0 w 5602"/>
                          <a:gd name="T33" fmla="*/ 0 h 2694"/>
                          <a:gd name="T34" fmla="*/ 0 w 5602"/>
                          <a:gd name="T35" fmla="*/ 0 h 2694"/>
                          <a:gd name="T36" fmla="*/ 0 w 5602"/>
                          <a:gd name="T37" fmla="*/ 0 h 2694"/>
                          <a:gd name="T38" fmla="*/ 0 w 5602"/>
                          <a:gd name="T39" fmla="*/ 0 h 2694"/>
                          <a:gd name="T40" fmla="*/ 0 w 5602"/>
                          <a:gd name="T41" fmla="*/ 0 h 2694"/>
                          <a:gd name="T42" fmla="*/ 0 w 5602"/>
                          <a:gd name="T43" fmla="*/ 0 h 2694"/>
                          <a:gd name="T44" fmla="*/ 0 w 5602"/>
                          <a:gd name="T45" fmla="*/ 0 h 2694"/>
                          <a:gd name="T46" fmla="*/ 0 w 5602"/>
                          <a:gd name="T47" fmla="*/ 0 h 2694"/>
                          <a:gd name="T48" fmla="*/ 0 w 5602"/>
                          <a:gd name="T49" fmla="*/ 0 h 2694"/>
                          <a:gd name="T50" fmla="*/ 0 w 5602"/>
                          <a:gd name="T51" fmla="*/ 0 h 2694"/>
                          <a:gd name="T52" fmla="*/ 0 w 5602"/>
                          <a:gd name="T53" fmla="*/ 0 h 2694"/>
                          <a:gd name="T54" fmla="*/ 0 w 5602"/>
                          <a:gd name="T55" fmla="*/ 0 h 2694"/>
                          <a:gd name="T56" fmla="*/ 0 w 5602"/>
                          <a:gd name="T57" fmla="*/ 0 h 2694"/>
                          <a:gd name="T58" fmla="*/ 0 w 5602"/>
                          <a:gd name="T59" fmla="*/ 0 h 2694"/>
                          <a:gd name="T60" fmla="*/ 0 w 5602"/>
                          <a:gd name="T61" fmla="*/ 0 h 2694"/>
                          <a:gd name="T62" fmla="*/ 0 w 5602"/>
                          <a:gd name="T63" fmla="*/ 0 h 2694"/>
                          <a:gd name="T64" fmla="*/ 0 w 5602"/>
                          <a:gd name="T65" fmla="*/ 0 h 2694"/>
                          <a:gd name="T66" fmla="*/ 0 w 5602"/>
                          <a:gd name="T67" fmla="*/ 0 h 2694"/>
                          <a:gd name="T68" fmla="*/ 0 w 5602"/>
                          <a:gd name="T69" fmla="*/ 0 h 2694"/>
                          <a:gd name="T70" fmla="*/ 0 w 5602"/>
                          <a:gd name="T71" fmla="*/ 0 h 2694"/>
                          <a:gd name="T72" fmla="*/ 0 w 5602"/>
                          <a:gd name="T73" fmla="*/ 0 h 2694"/>
                          <a:gd name="T74" fmla="*/ 0 w 5602"/>
                          <a:gd name="T75" fmla="*/ 0 h 2694"/>
                          <a:gd name="T76" fmla="*/ 0 w 5602"/>
                          <a:gd name="T77" fmla="*/ 0 h 2694"/>
                          <a:gd name="T78" fmla="*/ 0 w 5602"/>
                          <a:gd name="T79" fmla="*/ 0 h 2694"/>
                          <a:gd name="T80" fmla="*/ 0 w 5602"/>
                          <a:gd name="T81" fmla="*/ 0 h 2694"/>
                          <a:gd name="T82" fmla="*/ 0 w 5602"/>
                          <a:gd name="T83" fmla="*/ 0 h 2694"/>
                          <a:gd name="T84" fmla="*/ 0 w 5602"/>
                          <a:gd name="T85" fmla="*/ 0 h 2694"/>
                          <a:gd name="T86" fmla="*/ 0 w 5602"/>
                          <a:gd name="T87" fmla="*/ 0 h 2694"/>
                          <a:gd name="T88" fmla="*/ 0 w 5602"/>
                          <a:gd name="T89" fmla="*/ 0 h 2694"/>
                          <a:gd name="T90" fmla="*/ 0 w 5602"/>
                          <a:gd name="T91" fmla="*/ 0 h 2694"/>
                          <a:gd name="T92" fmla="*/ 0 w 5602"/>
                          <a:gd name="T93" fmla="*/ 0 h 2694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  <a:gd name="T126" fmla="*/ 0 60000 65536"/>
                          <a:gd name="T127" fmla="*/ 0 60000 65536"/>
                          <a:gd name="T128" fmla="*/ 0 60000 65536"/>
                          <a:gd name="T129" fmla="*/ 0 60000 65536"/>
                          <a:gd name="T130" fmla="*/ 0 60000 65536"/>
                          <a:gd name="T131" fmla="*/ 0 60000 65536"/>
                          <a:gd name="T132" fmla="*/ 0 60000 65536"/>
                          <a:gd name="T133" fmla="*/ 0 60000 65536"/>
                          <a:gd name="T134" fmla="*/ 0 60000 65536"/>
                          <a:gd name="T135" fmla="*/ 0 60000 65536"/>
                          <a:gd name="T136" fmla="*/ 0 60000 65536"/>
                          <a:gd name="T137" fmla="*/ 0 60000 65536"/>
                          <a:gd name="T138" fmla="*/ 0 60000 65536"/>
                          <a:gd name="T139" fmla="*/ 0 60000 65536"/>
                          <a:gd name="T140" fmla="*/ 0 60000 65536"/>
                          <a:gd name="T141" fmla="*/ 0 w 5602"/>
                          <a:gd name="T142" fmla="*/ 0 h 2694"/>
                          <a:gd name="T143" fmla="*/ 5602 w 5602"/>
                          <a:gd name="T144" fmla="*/ 2694 h 2694"/>
                        </a:gdLst>
                        <a:ahLst/>
                        <a:cxnLst>
                          <a:cxn ang="T94">
                            <a:pos x="T0" y="T1"/>
                          </a:cxn>
                          <a:cxn ang="T95">
                            <a:pos x="T2" y="T3"/>
                          </a:cxn>
                          <a:cxn ang="T96">
                            <a:pos x="T4" y="T5"/>
                          </a:cxn>
                          <a:cxn ang="T97">
                            <a:pos x="T6" y="T7"/>
                          </a:cxn>
                          <a:cxn ang="T98">
                            <a:pos x="T8" y="T9"/>
                          </a:cxn>
                          <a:cxn ang="T99">
                            <a:pos x="T10" y="T11"/>
                          </a:cxn>
                          <a:cxn ang="T100">
                            <a:pos x="T12" y="T13"/>
                          </a:cxn>
                          <a:cxn ang="T101">
                            <a:pos x="T14" y="T15"/>
                          </a:cxn>
                          <a:cxn ang="T102">
                            <a:pos x="T16" y="T17"/>
                          </a:cxn>
                          <a:cxn ang="T103">
                            <a:pos x="T18" y="T19"/>
                          </a:cxn>
                          <a:cxn ang="T104">
                            <a:pos x="T20" y="T21"/>
                          </a:cxn>
                          <a:cxn ang="T105">
                            <a:pos x="T22" y="T23"/>
                          </a:cxn>
                          <a:cxn ang="T106">
                            <a:pos x="T24" y="T25"/>
                          </a:cxn>
                          <a:cxn ang="T107">
                            <a:pos x="T26" y="T27"/>
                          </a:cxn>
                          <a:cxn ang="T108">
                            <a:pos x="T28" y="T29"/>
                          </a:cxn>
                          <a:cxn ang="T109">
                            <a:pos x="T30" y="T31"/>
                          </a:cxn>
                          <a:cxn ang="T110">
                            <a:pos x="T32" y="T33"/>
                          </a:cxn>
                          <a:cxn ang="T111">
                            <a:pos x="T34" y="T35"/>
                          </a:cxn>
                          <a:cxn ang="T112">
                            <a:pos x="T36" y="T37"/>
                          </a:cxn>
                          <a:cxn ang="T113">
                            <a:pos x="T38" y="T39"/>
                          </a:cxn>
                          <a:cxn ang="T114">
                            <a:pos x="T40" y="T41"/>
                          </a:cxn>
                          <a:cxn ang="T115">
                            <a:pos x="T42" y="T43"/>
                          </a:cxn>
                          <a:cxn ang="T116">
                            <a:pos x="T44" y="T45"/>
                          </a:cxn>
                          <a:cxn ang="T117">
                            <a:pos x="T46" y="T47"/>
                          </a:cxn>
                          <a:cxn ang="T118">
                            <a:pos x="T48" y="T49"/>
                          </a:cxn>
                          <a:cxn ang="T119">
                            <a:pos x="T50" y="T51"/>
                          </a:cxn>
                          <a:cxn ang="T120">
                            <a:pos x="T52" y="T53"/>
                          </a:cxn>
                          <a:cxn ang="T121">
                            <a:pos x="T54" y="T55"/>
                          </a:cxn>
                          <a:cxn ang="T122">
                            <a:pos x="T56" y="T57"/>
                          </a:cxn>
                          <a:cxn ang="T123">
                            <a:pos x="T58" y="T59"/>
                          </a:cxn>
                          <a:cxn ang="T124">
                            <a:pos x="T60" y="T61"/>
                          </a:cxn>
                          <a:cxn ang="T125">
                            <a:pos x="T62" y="T63"/>
                          </a:cxn>
                          <a:cxn ang="T126">
                            <a:pos x="T64" y="T65"/>
                          </a:cxn>
                          <a:cxn ang="T127">
                            <a:pos x="T66" y="T67"/>
                          </a:cxn>
                          <a:cxn ang="T128">
                            <a:pos x="T68" y="T69"/>
                          </a:cxn>
                          <a:cxn ang="T129">
                            <a:pos x="T70" y="T71"/>
                          </a:cxn>
                          <a:cxn ang="T130">
                            <a:pos x="T72" y="T73"/>
                          </a:cxn>
                          <a:cxn ang="T131">
                            <a:pos x="T74" y="T75"/>
                          </a:cxn>
                          <a:cxn ang="T132">
                            <a:pos x="T76" y="T77"/>
                          </a:cxn>
                          <a:cxn ang="T133">
                            <a:pos x="T78" y="T79"/>
                          </a:cxn>
                          <a:cxn ang="T134">
                            <a:pos x="T80" y="T81"/>
                          </a:cxn>
                          <a:cxn ang="T135">
                            <a:pos x="T82" y="T83"/>
                          </a:cxn>
                          <a:cxn ang="T136">
                            <a:pos x="T84" y="T85"/>
                          </a:cxn>
                          <a:cxn ang="T137">
                            <a:pos x="T86" y="T87"/>
                          </a:cxn>
                          <a:cxn ang="T138">
                            <a:pos x="T88" y="T89"/>
                          </a:cxn>
                          <a:cxn ang="T139">
                            <a:pos x="T90" y="T91"/>
                          </a:cxn>
                          <a:cxn ang="T140">
                            <a:pos x="T92" y="T93"/>
                          </a:cxn>
                        </a:cxnLst>
                        <a:rect l="T141" t="T142" r="T143" b="T144"/>
                        <a:pathLst>
                          <a:path w="5602" h="2694">
                            <a:moveTo>
                              <a:pt x="0" y="2694"/>
                            </a:moveTo>
                            <a:lnTo>
                              <a:pt x="459" y="2104"/>
                            </a:lnTo>
                            <a:lnTo>
                              <a:pt x="685" y="1418"/>
                            </a:lnTo>
                            <a:lnTo>
                              <a:pt x="770" y="1023"/>
                            </a:lnTo>
                            <a:lnTo>
                              <a:pt x="846" y="531"/>
                            </a:lnTo>
                            <a:lnTo>
                              <a:pt x="1471" y="713"/>
                            </a:lnTo>
                            <a:lnTo>
                              <a:pt x="1686" y="432"/>
                            </a:lnTo>
                            <a:lnTo>
                              <a:pt x="1923" y="337"/>
                            </a:lnTo>
                            <a:lnTo>
                              <a:pt x="2688" y="425"/>
                            </a:lnTo>
                            <a:lnTo>
                              <a:pt x="2820" y="50"/>
                            </a:lnTo>
                            <a:lnTo>
                              <a:pt x="3218" y="0"/>
                            </a:lnTo>
                            <a:lnTo>
                              <a:pt x="3503" y="83"/>
                            </a:lnTo>
                            <a:lnTo>
                              <a:pt x="3686" y="337"/>
                            </a:lnTo>
                            <a:lnTo>
                              <a:pt x="3613" y="630"/>
                            </a:lnTo>
                            <a:lnTo>
                              <a:pt x="4332" y="757"/>
                            </a:lnTo>
                            <a:lnTo>
                              <a:pt x="4459" y="1049"/>
                            </a:lnTo>
                            <a:lnTo>
                              <a:pt x="4459" y="1221"/>
                            </a:lnTo>
                            <a:lnTo>
                              <a:pt x="5294" y="1316"/>
                            </a:lnTo>
                            <a:lnTo>
                              <a:pt x="5602" y="1316"/>
                            </a:lnTo>
                            <a:lnTo>
                              <a:pt x="4487" y="1304"/>
                            </a:lnTo>
                            <a:lnTo>
                              <a:pt x="3806" y="1137"/>
                            </a:lnTo>
                            <a:lnTo>
                              <a:pt x="3686" y="1418"/>
                            </a:lnTo>
                            <a:lnTo>
                              <a:pt x="3914" y="1515"/>
                            </a:lnTo>
                            <a:lnTo>
                              <a:pt x="3707" y="1943"/>
                            </a:lnTo>
                            <a:lnTo>
                              <a:pt x="1764" y="1611"/>
                            </a:lnTo>
                            <a:lnTo>
                              <a:pt x="1962" y="1176"/>
                            </a:lnTo>
                            <a:lnTo>
                              <a:pt x="3602" y="1475"/>
                            </a:lnTo>
                            <a:lnTo>
                              <a:pt x="3525" y="1221"/>
                            </a:lnTo>
                            <a:lnTo>
                              <a:pt x="3613" y="1023"/>
                            </a:lnTo>
                            <a:lnTo>
                              <a:pt x="3936" y="757"/>
                            </a:lnTo>
                            <a:lnTo>
                              <a:pt x="3149" y="630"/>
                            </a:lnTo>
                            <a:lnTo>
                              <a:pt x="3378" y="337"/>
                            </a:lnTo>
                            <a:lnTo>
                              <a:pt x="3310" y="171"/>
                            </a:lnTo>
                            <a:lnTo>
                              <a:pt x="3073" y="138"/>
                            </a:lnTo>
                            <a:lnTo>
                              <a:pt x="2923" y="171"/>
                            </a:lnTo>
                            <a:lnTo>
                              <a:pt x="2762" y="531"/>
                            </a:lnTo>
                            <a:lnTo>
                              <a:pt x="1934" y="425"/>
                            </a:lnTo>
                            <a:lnTo>
                              <a:pt x="1630" y="674"/>
                            </a:lnTo>
                            <a:lnTo>
                              <a:pt x="1614" y="918"/>
                            </a:lnTo>
                            <a:lnTo>
                              <a:pt x="1764" y="1122"/>
                            </a:lnTo>
                            <a:lnTo>
                              <a:pt x="1923" y="1221"/>
                            </a:lnTo>
                            <a:lnTo>
                              <a:pt x="1614" y="1122"/>
                            </a:lnTo>
                            <a:lnTo>
                              <a:pt x="1459" y="1023"/>
                            </a:lnTo>
                            <a:lnTo>
                              <a:pt x="1459" y="823"/>
                            </a:lnTo>
                            <a:lnTo>
                              <a:pt x="913" y="674"/>
                            </a:lnTo>
                            <a:lnTo>
                              <a:pt x="685" y="1805"/>
                            </a:lnTo>
                            <a:lnTo>
                              <a:pt x="0" y="2694"/>
                            </a:lnTo>
                            <a:close/>
                          </a:path>
                        </a:pathLst>
                      </a:custGeom>
                      <a:solidFill>
                        <a:srgbClr val="000000"/>
                      </a:solidFill>
                      <a:ln w="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5554" name="Freeform 37">
                        <a:extLst>
                          <a:ext uri="{FF2B5EF4-FFF2-40B4-BE49-F238E27FC236}">
                            <a16:creationId xmlns:a16="http://schemas.microsoft.com/office/drawing/2014/main" id="{6BC15A70-501A-C53B-568D-C1574C25607E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759" y="1988"/>
                        <a:ext cx="923" cy="911"/>
                      </a:xfrm>
                      <a:custGeom>
                        <a:avLst/>
                        <a:gdLst>
                          <a:gd name="T0" fmla="*/ 0 w 7382"/>
                          <a:gd name="T1" fmla="*/ 0 h 7285"/>
                          <a:gd name="T2" fmla="*/ 0 w 7382"/>
                          <a:gd name="T3" fmla="*/ 0 h 7285"/>
                          <a:gd name="T4" fmla="*/ 0 w 7382"/>
                          <a:gd name="T5" fmla="*/ 0 h 7285"/>
                          <a:gd name="T6" fmla="*/ 0 w 7382"/>
                          <a:gd name="T7" fmla="*/ 0 h 7285"/>
                          <a:gd name="T8" fmla="*/ 0 w 7382"/>
                          <a:gd name="T9" fmla="*/ 0 h 7285"/>
                          <a:gd name="T10" fmla="*/ 0 w 7382"/>
                          <a:gd name="T11" fmla="*/ 0 h 7285"/>
                          <a:gd name="T12" fmla="*/ 0 w 7382"/>
                          <a:gd name="T13" fmla="*/ 0 h 7285"/>
                          <a:gd name="T14" fmla="*/ 0 w 7382"/>
                          <a:gd name="T15" fmla="*/ 0 h 7285"/>
                          <a:gd name="T16" fmla="*/ 0 w 7382"/>
                          <a:gd name="T17" fmla="*/ 0 h 7285"/>
                          <a:gd name="T18" fmla="*/ 0 w 7382"/>
                          <a:gd name="T19" fmla="*/ 0 h 7285"/>
                          <a:gd name="T20" fmla="*/ 0 w 7382"/>
                          <a:gd name="T21" fmla="*/ 0 h 7285"/>
                          <a:gd name="T22" fmla="*/ 0 w 7382"/>
                          <a:gd name="T23" fmla="*/ 0 h 7285"/>
                          <a:gd name="T24" fmla="*/ 0 w 7382"/>
                          <a:gd name="T25" fmla="*/ 0 h 7285"/>
                          <a:gd name="T26" fmla="*/ 0 w 7382"/>
                          <a:gd name="T27" fmla="*/ 0 h 7285"/>
                          <a:gd name="T28" fmla="*/ 0 w 7382"/>
                          <a:gd name="T29" fmla="*/ 0 h 7285"/>
                          <a:gd name="T30" fmla="*/ 0 w 7382"/>
                          <a:gd name="T31" fmla="*/ 0 h 7285"/>
                          <a:gd name="T32" fmla="*/ 0 w 7382"/>
                          <a:gd name="T33" fmla="*/ 0 h 7285"/>
                          <a:gd name="T34" fmla="*/ 0 w 7382"/>
                          <a:gd name="T35" fmla="*/ 0 h 7285"/>
                          <a:gd name="T36" fmla="*/ 0 w 7382"/>
                          <a:gd name="T37" fmla="*/ 0 h 7285"/>
                          <a:gd name="T38" fmla="*/ 0 w 7382"/>
                          <a:gd name="T39" fmla="*/ 0 h 7285"/>
                          <a:gd name="T40" fmla="*/ 0 w 7382"/>
                          <a:gd name="T41" fmla="*/ 0 h 7285"/>
                          <a:gd name="T42" fmla="*/ 0 w 7382"/>
                          <a:gd name="T43" fmla="*/ 0 h 7285"/>
                          <a:gd name="T44" fmla="*/ 0 w 7382"/>
                          <a:gd name="T45" fmla="*/ 0 h 7285"/>
                          <a:gd name="T46" fmla="*/ 0 w 7382"/>
                          <a:gd name="T47" fmla="*/ 0 h 7285"/>
                          <a:gd name="T48" fmla="*/ 0 w 7382"/>
                          <a:gd name="T49" fmla="*/ 0 h 7285"/>
                          <a:gd name="T50" fmla="*/ 0 w 7382"/>
                          <a:gd name="T51" fmla="*/ 0 h 7285"/>
                          <a:gd name="T52" fmla="*/ 0 w 7382"/>
                          <a:gd name="T53" fmla="*/ 0 h 7285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60000 65536"/>
                          <a:gd name="T73" fmla="*/ 0 60000 65536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  <a:gd name="T81" fmla="*/ 0 w 7382"/>
                          <a:gd name="T82" fmla="*/ 0 h 7285"/>
                          <a:gd name="T83" fmla="*/ 7382 w 7382"/>
                          <a:gd name="T84" fmla="*/ 7285 h 7285"/>
                        </a:gdLst>
                        <a:ahLst/>
                        <a:cxnLst>
                          <a:cxn ang="T54">
                            <a:pos x="T0" y="T1"/>
                          </a:cxn>
                          <a:cxn ang="T55">
                            <a:pos x="T2" y="T3"/>
                          </a:cxn>
                          <a:cxn ang="T56">
                            <a:pos x="T4" y="T5"/>
                          </a:cxn>
                          <a:cxn ang="T57">
                            <a:pos x="T6" y="T7"/>
                          </a:cxn>
                          <a:cxn ang="T58">
                            <a:pos x="T8" y="T9"/>
                          </a:cxn>
                          <a:cxn ang="T59">
                            <a:pos x="T10" y="T11"/>
                          </a:cxn>
                          <a:cxn ang="T60">
                            <a:pos x="T12" y="T13"/>
                          </a:cxn>
                          <a:cxn ang="T61">
                            <a:pos x="T14" y="T15"/>
                          </a:cxn>
                          <a:cxn ang="T62">
                            <a:pos x="T16" y="T17"/>
                          </a:cxn>
                          <a:cxn ang="T63">
                            <a:pos x="T18" y="T19"/>
                          </a:cxn>
                          <a:cxn ang="T64">
                            <a:pos x="T20" y="T21"/>
                          </a:cxn>
                          <a:cxn ang="T65">
                            <a:pos x="T22" y="T23"/>
                          </a:cxn>
                          <a:cxn ang="T66">
                            <a:pos x="T24" y="T25"/>
                          </a:cxn>
                          <a:cxn ang="T67">
                            <a:pos x="T26" y="T27"/>
                          </a:cxn>
                          <a:cxn ang="T68">
                            <a:pos x="T28" y="T29"/>
                          </a:cxn>
                          <a:cxn ang="T69">
                            <a:pos x="T30" y="T31"/>
                          </a:cxn>
                          <a:cxn ang="T70">
                            <a:pos x="T32" y="T33"/>
                          </a:cxn>
                          <a:cxn ang="T71">
                            <a:pos x="T34" y="T35"/>
                          </a:cxn>
                          <a:cxn ang="T72">
                            <a:pos x="T36" y="T37"/>
                          </a:cxn>
                          <a:cxn ang="T73">
                            <a:pos x="T38" y="T39"/>
                          </a:cxn>
                          <a:cxn ang="T74">
                            <a:pos x="T40" y="T41"/>
                          </a:cxn>
                          <a:cxn ang="T75">
                            <a:pos x="T42" y="T43"/>
                          </a:cxn>
                          <a:cxn ang="T76">
                            <a:pos x="T44" y="T45"/>
                          </a:cxn>
                          <a:cxn ang="T77">
                            <a:pos x="T46" y="T47"/>
                          </a:cxn>
                          <a:cxn ang="T78">
                            <a:pos x="T48" y="T49"/>
                          </a:cxn>
                          <a:cxn ang="T79">
                            <a:pos x="T50" y="T51"/>
                          </a:cxn>
                          <a:cxn ang="T80">
                            <a:pos x="T52" y="T53"/>
                          </a:cxn>
                        </a:cxnLst>
                        <a:rect l="T81" t="T82" r="T83" b="T84"/>
                        <a:pathLst>
                          <a:path w="7382" h="7285">
                            <a:moveTo>
                              <a:pt x="6995" y="102"/>
                            </a:moveTo>
                            <a:lnTo>
                              <a:pt x="5916" y="2362"/>
                            </a:lnTo>
                            <a:lnTo>
                              <a:pt x="4689" y="4226"/>
                            </a:lnTo>
                            <a:lnTo>
                              <a:pt x="3536" y="5806"/>
                            </a:lnTo>
                            <a:lnTo>
                              <a:pt x="1927" y="5612"/>
                            </a:lnTo>
                            <a:lnTo>
                              <a:pt x="998" y="5414"/>
                            </a:lnTo>
                            <a:lnTo>
                              <a:pt x="3536" y="6006"/>
                            </a:lnTo>
                            <a:lnTo>
                              <a:pt x="4463" y="4923"/>
                            </a:lnTo>
                            <a:lnTo>
                              <a:pt x="5386" y="3548"/>
                            </a:lnTo>
                            <a:lnTo>
                              <a:pt x="6451" y="1571"/>
                            </a:lnTo>
                            <a:lnTo>
                              <a:pt x="5226" y="4039"/>
                            </a:lnTo>
                            <a:lnTo>
                              <a:pt x="3733" y="6513"/>
                            </a:lnTo>
                            <a:lnTo>
                              <a:pt x="5840" y="3445"/>
                            </a:lnTo>
                            <a:lnTo>
                              <a:pt x="5043" y="5127"/>
                            </a:lnTo>
                            <a:lnTo>
                              <a:pt x="3995" y="6888"/>
                            </a:lnTo>
                            <a:lnTo>
                              <a:pt x="2806" y="6513"/>
                            </a:lnTo>
                            <a:lnTo>
                              <a:pt x="1697" y="6216"/>
                            </a:lnTo>
                            <a:lnTo>
                              <a:pt x="0" y="5907"/>
                            </a:lnTo>
                            <a:lnTo>
                              <a:pt x="2225" y="6490"/>
                            </a:lnTo>
                            <a:lnTo>
                              <a:pt x="3767" y="7082"/>
                            </a:lnTo>
                            <a:lnTo>
                              <a:pt x="4153" y="7285"/>
                            </a:lnTo>
                            <a:lnTo>
                              <a:pt x="5916" y="3741"/>
                            </a:lnTo>
                            <a:lnTo>
                              <a:pt x="6995" y="1378"/>
                            </a:lnTo>
                            <a:lnTo>
                              <a:pt x="7382" y="295"/>
                            </a:lnTo>
                            <a:lnTo>
                              <a:pt x="7071" y="396"/>
                            </a:lnTo>
                            <a:lnTo>
                              <a:pt x="7225" y="0"/>
                            </a:lnTo>
                            <a:lnTo>
                              <a:pt x="6995" y="102"/>
                            </a:lnTo>
                            <a:close/>
                          </a:path>
                        </a:pathLst>
                      </a:custGeom>
                      <a:solidFill>
                        <a:srgbClr val="000000"/>
                      </a:solidFill>
                      <a:ln w="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5555" name="Freeform 38">
                        <a:extLst>
                          <a:ext uri="{FF2B5EF4-FFF2-40B4-BE49-F238E27FC236}">
                            <a16:creationId xmlns:a16="http://schemas.microsoft.com/office/drawing/2014/main" id="{E6ED70DE-B8C2-BF4E-0240-5F18834182CB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794" y="2682"/>
                        <a:ext cx="419" cy="131"/>
                      </a:xfrm>
                      <a:custGeom>
                        <a:avLst/>
                        <a:gdLst>
                          <a:gd name="T0" fmla="*/ 0 w 3353"/>
                          <a:gd name="T1" fmla="*/ 0 h 1048"/>
                          <a:gd name="T2" fmla="*/ 0 w 3353"/>
                          <a:gd name="T3" fmla="*/ 0 h 1048"/>
                          <a:gd name="T4" fmla="*/ 0 w 3353"/>
                          <a:gd name="T5" fmla="*/ 0 h 1048"/>
                          <a:gd name="T6" fmla="*/ 0 w 3353"/>
                          <a:gd name="T7" fmla="*/ 0 h 1048"/>
                          <a:gd name="T8" fmla="*/ 0 60000 65536"/>
                          <a:gd name="T9" fmla="*/ 0 60000 65536"/>
                          <a:gd name="T10" fmla="*/ 0 60000 65536"/>
                          <a:gd name="T11" fmla="*/ 0 60000 65536"/>
                          <a:gd name="T12" fmla="*/ 0 w 3353"/>
                          <a:gd name="T13" fmla="*/ 0 h 1048"/>
                          <a:gd name="T14" fmla="*/ 3353 w 3353"/>
                          <a:gd name="T15" fmla="*/ 1048 h 1048"/>
                        </a:gdLst>
                        <a:ahLst/>
                        <a:cxnLst>
                          <a:cxn ang="T8">
                            <a:pos x="T0" y="T1"/>
                          </a:cxn>
                          <a:cxn ang="T9">
                            <a:pos x="T2" y="T3"/>
                          </a:cxn>
                          <a:cxn ang="T10">
                            <a:pos x="T4" y="T5"/>
                          </a:cxn>
                          <a:cxn ang="T11">
                            <a:pos x="T6" y="T7"/>
                          </a:cxn>
                        </a:cxnLst>
                        <a:rect l="T12" t="T13" r="T14" b="T15"/>
                        <a:pathLst>
                          <a:path w="3353" h="1048">
                            <a:moveTo>
                              <a:pt x="0" y="0"/>
                            </a:moveTo>
                            <a:lnTo>
                              <a:pt x="3255" y="793"/>
                            </a:lnTo>
                            <a:lnTo>
                              <a:pt x="3353" y="1048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000000"/>
                      </a:solidFill>
                      <a:ln w="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15549" name="Freeform 39">
                      <a:extLst>
                        <a:ext uri="{FF2B5EF4-FFF2-40B4-BE49-F238E27FC236}">
                          <a16:creationId xmlns:a16="http://schemas.microsoft.com/office/drawing/2014/main" id="{80FD7BE1-0428-7EEF-25A6-C9F45FEAA78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595" y="1912"/>
                      <a:ext cx="1085" cy="800"/>
                    </a:xfrm>
                    <a:custGeom>
                      <a:avLst/>
                      <a:gdLst>
                        <a:gd name="T0" fmla="*/ 473 w 1085"/>
                        <a:gd name="T1" fmla="*/ 0 h 800"/>
                        <a:gd name="T2" fmla="*/ 445 w 1085"/>
                        <a:gd name="T3" fmla="*/ 134 h 800"/>
                        <a:gd name="T4" fmla="*/ 246 w 1085"/>
                        <a:gd name="T5" fmla="*/ 362 h 800"/>
                        <a:gd name="T6" fmla="*/ 3 w 1085"/>
                        <a:gd name="T7" fmla="*/ 650 h 800"/>
                        <a:gd name="T8" fmla="*/ 291 w 1085"/>
                        <a:gd name="T9" fmla="*/ 756 h 800"/>
                        <a:gd name="T10" fmla="*/ 609 w 1085"/>
                        <a:gd name="T11" fmla="*/ 800 h 800"/>
                        <a:gd name="T12" fmla="*/ 865 w 1085"/>
                        <a:gd name="T13" fmla="*/ 428 h 800"/>
                        <a:gd name="T14" fmla="*/ 1041 w 1085"/>
                        <a:gd name="T15" fmla="*/ 90 h 800"/>
                        <a:gd name="T16" fmla="*/ 1065 w 1085"/>
                        <a:gd name="T17" fmla="*/ 76 h 800"/>
                        <a:gd name="T18" fmla="*/ 923 w 1085"/>
                        <a:gd name="T19" fmla="*/ 78 h 800"/>
                        <a:gd name="T20" fmla="*/ 833 w 1085"/>
                        <a:gd name="T21" fmla="*/ 56 h 800"/>
                        <a:gd name="T22" fmla="*/ 819 w 1085"/>
                        <a:gd name="T23" fmla="*/ 92 h 800"/>
                        <a:gd name="T24" fmla="*/ 849 w 1085"/>
                        <a:gd name="T25" fmla="*/ 100 h 800"/>
                        <a:gd name="T26" fmla="*/ 817 w 1085"/>
                        <a:gd name="T27" fmla="*/ 156 h 800"/>
                        <a:gd name="T28" fmla="*/ 575 w 1085"/>
                        <a:gd name="T29" fmla="*/ 112 h 800"/>
                        <a:gd name="T30" fmla="*/ 601 w 1085"/>
                        <a:gd name="T31" fmla="*/ 66 h 800"/>
                        <a:gd name="T32" fmla="*/ 539 w 1085"/>
                        <a:gd name="T33" fmla="*/ 40 h 800"/>
                        <a:gd name="T34" fmla="*/ 539 w 1085"/>
                        <a:gd name="T35" fmla="*/ 14 h 800"/>
                        <a:gd name="T36" fmla="*/ 473 w 1085"/>
                        <a:gd name="T37" fmla="*/ 0 h 800"/>
                        <a:gd name="T38" fmla="*/ 473 w 1085"/>
                        <a:gd name="T39" fmla="*/ 0 h 800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1085"/>
                        <a:gd name="T61" fmla="*/ 0 h 800"/>
                        <a:gd name="T62" fmla="*/ 1085 w 1085"/>
                        <a:gd name="T63" fmla="*/ 800 h 800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1085" h="800">
                          <a:moveTo>
                            <a:pt x="473" y="0"/>
                          </a:moveTo>
                          <a:lnTo>
                            <a:pt x="445" y="134"/>
                          </a:lnTo>
                          <a:cubicBezTo>
                            <a:pt x="407" y="194"/>
                            <a:pt x="336" y="290"/>
                            <a:pt x="246" y="362"/>
                          </a:cubicBezTo>
                          <a:cubicBezTo>
                            <a:pt x="156" y="434"/>
                            <a:pt x="0" y="585"/>
                            <a:pt x="3" y="650"/>
                          </a:cubicBezTo>
                          <a:lnTo>
                            <a:pt x="291" y="756"/>
                          </a:lnTo>
                          <a:cubicBezTo>
                            <a:pt x="392" y="781"/>
                            <a:pt x="501" y="796"/>
                            <a:pt x="609" y="800"/>
                          </a:cubicBezTo>
                          <a:cubicBezTo>
                            <a:pt x="700" y="748"/>
                            <a:pt x="781" y="542"/>
                            <a:pt x="865" y="428"/>
                          </a:cubicBezTo>
                          <a:cubicBezTo>
                            <a:pt x="949" y="314"/>
                            <a:pt x="1005" y="152"/>
                            <a:pt x="1041" y="90"/>
                          </a:cubicBezTo>
                          <a:cubicBezTo>
                            <a:pt x="1044" y="84"/>
                            <a:pt x="1085" y="78"/>
                            <a:pt x="1065" y="76"/>
                          </a:cubicBezTo>
                          <a:cubicBezTo>
                            <a:pt x="1045" y="74"/>
                            <a:pt x="962" y="81"/>
                            <a:pt x="923" y="78"/>
                          </a:cubicBezTo>
                          <a:lnTo>
                            <a:pt x="833" y="56"/>
                          </a:lnTo>
                          <a:lnTo>
                            <a:pt x="819" y="92"/>
                          </a:lnTo>
                          <a:lnTo>
                            <a:pt x="849" y="100"/>
                          </a:lnTo>
                          <a:lnTo>
                            <a:pt x="817" y="156"/>
                          </a:lnTo>
                          <a:lnTo>
                            <a:pt x="575" y="112"/>
                          </a:lnTo>
                          <a:lnTo>
                            <a:pt x="601" y="66"/>
                          </a:lnTo>
                          <a:lnTo>
                            <a:pt x="539" y="40"/>
                          </a:lnTo>
                          <a:lnTo>
                            <a:pt x="539" y="14"/>
                          </a:lnTo>
                          <a:lnTo>
                            <a:pt x="473" y="0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 w="3175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15414" name="Group 40">
                  <a:extLst>
                    <a:ext uri="{FF2B5EF4-FFF2-40B4-BE49-F238E27FC236}">
                      <a16:creationId xmlns:a16="http://schemas.microsoft.com/office/drawing/2014/main" id="{34AD38BC-7DED-4CDD-1892-0C30DF3F8EF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11" y="3570"/>
                  <a:ext cx="505" cy="440"/>
                  <a:chOff x="811" y="3552"/>
                  <a:chExt cx="505" cy="440"/>
                </a:xfrm>
              </p:grpSpPr>
              <p:grpSp>
                <p:nvGrpSpPr>
                  <p:cNvPr id="15537" name="Group 41">
                    <a:extLst>
                      <a:ext uri="{FF2B5EF4-FFF2-40B4-BE49-F238E27FC236}">
                        <a16:creationId xmlns:a16="http://schemas.microsoft.com/office/drawing/2014/main" id="{5ADA418F-E6D0-96A8-21DA-B26BC74F3B2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811" y="3552"/>
                    <a:ext cx="505" cy="305"/>
                    <a:chOff x="2446" y="3588"/>
                    <a:chExt cx="504" cy="242"/>
                  </a:xfrm>
                </p:grpSpPr>
                <p:sp>
                  <p:nvSpPr>
                    <p:cNvPr id="15539" name="Freeform 42">
                      <a:extLst>
                        <a:ext uri="{FF2B5EF4-FFF2-40B4-BE49-F238E27FC236}">
                          <a16:creationId xmlns:a16="http://schemas.microsoft.com/office/drawing/2014/main" id="{07697F1D-D96D-A439-F638-FCD8598B96D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512" y="3713"/>
                      <a:ext cx="373" cy="54"/>
                    </a:xfrm>
                    <a:custGeom>
                      <a:avLst/>
                      <a:gdLst>
                        <a:gd name="T0" fmla="*/ 0 w 3888"/>
                        <a:gd name="T1" fmla="*/ 0 h 541"/>
                        <a:gd name="T2" fmla="*/ 0 w 3888"/>
                        <a:gd name="T3" fmla="*/ 0 h 541"/>
                        <a:gd name="T4" fmla="*/ 0 w 3888"/>
                        <a:gd name="T5" fmla="*/ 0 h 541"/>
                        <a:gd name="T6" fmla="*/ 0 w 3888"/>
                        <a:gd name="T7" fmla="*/ 0 h 541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3888"/>
                        <a:gd name="T13" fmla="*/ 0 h 541"/>
                        <a:gd name="T14" fmla="*/ 3888 w 3888"/>
                        <a:gd name="T15" fmla="*/ 541 h 541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3888" h="541">
                          <a:moveTo>
                            <a:pt x="0" y="540"/>
                          </a:moveTo>
                          <a:lnTo>
                            <a:pt x="0" y="0"/>
                          </a:lnTo>
                          <a:lnTo>
                            <a:pt x="3888" y="0"/>
                          </a:lnTo>
                          <a:lnTo>
                            <a:pt x="3888" y="541"/>
                          </a:lnTo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540" name="Line 43">
                      <a:extLst>
                        <a:ext uri="{FF2B5EF4-FFF2-40B4-BE49-F238E27FC236}">
                          <a16:creationId xmlns:a16="http://schemas.microsoft.com/office/drawing/2014/main" id="{6B5A6D7E-2146-BD36-7992-DB19A71B06A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702" y="3648"/>
                      <a:ext cx="0" cy="124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541" name="Rectangle 44">
                      <a:extLst>
                        <a:ext uri="{FF2B5EF4-FFF2-40B4-BE49-F238E27FC236}">
                          <a16:creationId xmlns:a16="http://schemas.microsoft.com/office/drawing/2014/main" id="{AD3DFE67-A5F0-746C-FAA4-D235F0867B4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32" y="3588"/>
                      <a:ext cx="132" cy="60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altLang="en-US" sz="1800"/>
                    </a:p>
                  </p:txBody>
                </p:sp>
                <p:grpSp>
                  <p:nvGrpSpPr>
                    <p:cNvPr id="15542" name="Group 45">
                      <a:extLst>
                        <a:ext uri="{FF2B5EF4-FFF2-40B4-BE49-F238E27FC236}">
                          <a16:creationId xmlns:a16="http://schemas.microsoft.com/office/drawing/2014/main" id="{9B9AD7E6-87D8-C099-CE05-EC13DF9A2B28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46" y="3770"/>
                      <a:ext cx="504" cy="60"/>
                      <a:chOff x="2446" y="3770"/>
                      <a:chExt cx="504" cy="60"/>
                    </a:xfrm>
                  </p:grpSpPr>
                  <p:sp>
                    <p:nvSpPr>
                      <p:cNvPr id="15543" name="Rectangle 46">
                        <a:extLst>
                          <a:ext uri="{FF2B5EF4-FFF2-40B4-BE49-F238E27FC236}">
                            <a16:creationId xmlns:a16="http://schemas.microsoft.com/office/drawing/2014/main" id="{760DE949-1EBE-89EE-2EBA-F828ED389872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34" y="3770"/>
                        <a:ext cx="132" cy="60"/>
                      </a:xfrm>
                      <a:prstGeom prst="rect">
                        <a:avLst/>
                      </a:prstGeom>
                      <a:solidFill>
                        <a:srgbClr val="FF9900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ea typeface="ＭＳ Ｐゴシック" panose="020B0600070205080204" pitchFamily="34" charset="-128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ea typeface="ＭＳ Ｐゴシック" panose="020B0600070205080204" pitchFamily="34" charset="-128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ea typeface="ＭＳ Ｐゴシック" panose="020B0600070205080204" pitchFamily="34" charset="-128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ea typeface="ＭＳ Ｐゴシック" panose="020B0600070205080204" pitchFamily="34" charset="-128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ea typeface="ＭＳ Ｐゴシック" panose="020B0600070205080204" pitchFamily="34" charset="-128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ea typeface="ＭＳ Ｐゴシック" panose="020B0600070205080204" pitchFamily="34" charset="-128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ea typeface="ＭＳ Ｐゴシック" panose="020B0600070205080204" pitchFamily="34" charset="-128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ea typeface="ＭＳ Ｐゴシック" panose="020B0600070205080204" pitchFamily="34" charset="-128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ea typeface="ＭＳ Ｐゴシック" panose="020B0600070205080204" pitchFamily="34" charset="-128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US" altLang="en-US" sz="1800"/>
                      </a:p>
                    </p:txBody>
                  </p:sp>
                  <p:sp>
                    <p:nvSpPr>
                      <p:cNvPr id="15544" name="Rectangle 47">
                        <a:extLst>
                          <a:ext uri="{FF2B5EF4-FFF2-40B4-BE49-F238E27FC236}">
                            <a16:creationId xmlns:a16="http://schemas.microsoft.com/office/drawing/2014/main" id="{594170B1-232B-F8E1-4B7B-68B66F5F3064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818" y="3770"/>
                        <a:ext cx="132" cy="60"/>
                      </a:xfrm>
                      <a:prstGeom prst="rect">
                        <a:avLst/>
                      </a:prstGeom>
                      <a:solidFill>
                        <a:srgbClr val="FF9900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ea typeface="ＭＳ Ｐゴシック" panose="020B0600070205080204" pitchFamily="34" charset="-128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ea typeface="ＭＳ Ｐゴシック" panose="020B0600070205080204" pitchFamily="34" charset="-128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ea typeface="ＭＳ Ｐゴシック" panose="020B0600070205080204" pitchFamily="34" charset="-128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ea typeface="ＭＳ Ｐゴシック" panose="020B0600070205080204" pitchFamily="34" charset="-128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ea typeface="ＭＳ Ｐゴシック" panose="020B0600070205080204" pitchFamily="34" charset="-128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ea typeface="ＭＳ Ｐゴシック" panose="020B0600070205080204" pitchFamily="34" charset="-128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ea typeface="ＭＳ Ｐゴシック" panose="020B0600070205080204" pitchFamily="34" charset="-128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ea typeface="ＭＳ Ｐゴシック" panose="020B0600070205080204" pitchFamily="34" charset="-128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ea typeface="ＭＳ Ｐゴシック" panose="020B0600070205080204" pitchFamily="34" charset="-128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US" altLang="en-US" sz="1800"/>
                      </a:p>
                    </p:txBody>
                  </p:sp>
                  <p:sp>
                    <p:nvSpPr>
                      <p:cNvPr id="15545" name="Rectangle 48">
                        <a:extLst>
                          <a:ext uri="{FF2B5EF4-FFF2-40B4-BE49-F238E27FC236}">
                            <a16:creationId xmlns:a16="http://schemas.microsoft.com/office/drawing/2014/main" id="{EC4937F9-0E62-389C-5D5C-8EBEFFCEE0CD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46" y="3770"/>
                        <a:ext cx="132" cy="60"/>
                      </a:xfrm>
                      <a:prstGeom prst="rect">
                        <a:avLst/>
                      </a:prstGeom>
                      <a:solidFill>
                        <a:srgbClr val="FF9900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ea typeface="ＭＳ Ｐゴシック" panose="020B0600070205080204" pitchFamily="34" charset="-128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ea typeface="ＭＳ Ｐゴシック" panose="020B0600070205080204" pitchFamily="34" charset="-128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ea typeface="ＭＳ Ｐゴシック" panose="020B0600070205080204" pitchFamily="34" charset="-128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ea typeface="ＭＳ Ｐゴシック" panose="020B0600070205080204" pitchFamily="34" charset="-128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ea typeface="ＭＳ Ｐゴシック" panose="020B0600070205080204" pitchFamily="34" charset="-128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ea typeface="ＭＳ Ｐゴシック" panose="020B0600070205080204" pitchFamily="34" charset="-128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ea typeface="ＭＳ Ｐゴシック" panose="020B0600070205080204" pitchFamily="34" charset="-128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ea typeface="ＭＳ Ｐゴシック" panose="020B0600070205080204" pitchFamily="34" charset="-128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ea typeface="ＭＳ Ｐゴシック" panose="020B0600070205080204" pitchFamily="34" charset="-128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US" altLang="en-US" sz="1800"/>
                      </a:p>
                    </p:txBody>
                  </p:sp>
                </p:grpSp>
              </p:grpSp>
              <p:sp>
                <p:nvSpPr>
                  <p:cNvPr id="15538" name="Text Box 49">
                    <a:extLst>
                      <a:ext uri="{FF2B5EF4-FFF2-40B4-BE49-F238E27FC236}">
                        <a16:creationId xmlns:a16="http://schemas.microsoft.com/office/drawing/2014/main" id="{02044DC1-3DBE-8132-429C-DF6C66118BC3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45" y="3847"/>
                    <a:ext cx="433" cy="14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900" b="1">
                        <a:cs typeface="Arial" panose="020B0604020202020204" pitchFamily="34" charset="0"/>
                      </a:rPr>
                      <a:t>Organisasi</a:t>
                    </a:r>
                  </a:p>
                </p:txBody>
              </p:sp>
            </p:grpSp>
            <p:grpSp>
              <p:nvGrpSpPr>
                <p:cNvPr id="15415" name="Group 50">
                  <a:extLst>
                    <a:ext uri="{FF2B5EF4-FFF2-40B4-BE49-F238E27FC236}">
                      <a16:creationId xmlns:a16="http://schemas.microsoft.com/office/drawing/2014/main" id="{268085C2-51DB-D255-507A-A06CF9DD5DE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384" y="3557"/>
                  <a:ext cx="499" cy="457"/>
                  <a:chOff x="1384" y="3539"/>
                  <a:chExt cx="499" cy="457"/>
                </a:xfrm>
              </p:grpSpPr>
              <p:graphicFrame>
                <p:nvGraphicFramePr>
                  <p:cNvPr id="15535" name="Object 51">
                    <a:extLst>
                      <a:ext uri="{FF2B5EF4-FFF2-40B4-BE49-F238E27FC236}">
                        <a16:creationId xmlns:a16="http://schemas.microsoft.com/office/drawing/2014/main" id="{A74AEB6D-093C-A173-8667-16FF939743EE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>
                  <a:off x="1384" y="3539"/>
                  <a:ext cx="499" cy="340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name="Clip" r:id="rId15" imgW="36576000" imgH="24371300" progId="">
                          <p:embed/>
                        </p:oleObj>
                      </mc:Choice>
                      <mc:Fallback>
                        <p:oleObj name="Clip" r:id="rId15" imgW="36576000" imgH="24371300" progId="">
                          <p:embed/>
                          <p:pic>
                            <p:nvPicPr>
                              <p:cNvPr id="15535" name="Object 51">
                                <a:extLst>
                                  <a:ext uri="{FF2B5EF4-FFF2-40B4-BE49-F238E27FC236}">
                                    <a16:creationId xmlns:a16="http://schemas.microsoft.com/office/drawing/2014/main" id="{A74AEB6D-093C-A173-8667-16FF939743EE}"/>
                                  </a:ext>
                                </a:extLst>
                              </p:cNvPr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16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1384" y="3539"/>
                                <a:ext cx="499" cy="340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sp>
                <p:nvSpPr>
                  <p:cNvPr id="15536" name="Text Box 52">
                    <a:extLst>
                      <a:ext uri="{FF2B5EF4-FFF2-40B4-BE49-F238E27FC236}">
                        <a16:creationId xmlns:a16="http://schemas.microsoft.com/office/drawing/2014/main" id="{BD6483B4-7C39-7E5C-CE40-09DF1E67DDB2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439" y="3845"/>
                    <a:ext cx="382" cy="15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900" b="1">
                        <a:cs typeface="Arial" panose="020B0604020202020204" pitchFamily="34" charset="0"/>
                      </a:rPr>
                      <a:t>Pegawai</a:t>
                    </a:r>
                  </a:p>
                </p:txBody>
              </p:sp>
            </p:grpSp>
            <p:grpSp>
              <p:nvGrpSpPr>
                <p:cNvPr id="15416" name="Group 53">
                  <a:extLst>
                    <a:ext uri="{FF2B5EF4-FFF2-40B4-BE49-F238E27FC236}">
                      <a16:creationId xmlns:a16="http://schemas.microsoft.com/office/drawing/2014/main" id="{64DDADA2-ACF5-F406-EA9A-8EEF1255A6A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408" y="3559"/>
                  <a:ext cx="357" cy="442"/>
                  <a:chOff x="3408" y="3541"/>
                  <a:chExt cx="357" cy="442"/>
                </a:xfrm>
              </p:grpSpPr>
              <p:grpSp>
                <p:nvGrpSpPr>
                  <p:cNvPr id="15527" name="Group 54">
                    <a:extLst>
                      <a:ext uri="{FF2B5EF4-FFF2-40B4-BE49-F238E27FC236}">
                        <a16:creationId xmlns:a16="http://schemas.microsoft.com/office/drawing/2014/main" id="{241D5225-F134-1B7B-0F99-0C0130149D9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457" y="3541"/>
                    <a:ext cx="244" cy="299"/>
                    <a:chOff x="633" y="1254"/>
                    <a:chExt cx="638" cy="647"/>
                  </a:xfrm>
                </p:grpSpPr>
                <p:sp>
                  <p:nvSpPr>
                    <p:cNvPr id="15529" name="Freeform 55">
                      <a:extLst>
                        <a:ext uri="{FF2B5EF4-FFF2-40B4-BE49-F238E27FC236}">
                          <a16:creationId xmlns:a16="http://schemas.microsoft.com/office/drawing/2014/main" id="{983C8141-7C3B-338F-1966-AD8C1BBF7B4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714" y="1345"/>
                      <a:ext cx="122" cy="195"/>
                    </a:xfrm>
                    <a:custGeom>
                      <a:avLst/>
                      <a:gdLst>
                        <a:gd name="T0" fmla="*/ 0 w 2201"/>
                        <a:gd name="T1" fmla="*/ 0 h 3517"/>
                        <a:gd name="T2" fmla="*/ 0 w 2201"/>
                        <a:gd name="T3" fmla="*/ 0 h 3517"/>
                        <a:gd name="T4" fmla="*/ 0 w 2201"/>
                        <a:gd name="T5" fmla="*/ 0 h 3517"/>
                        <a:gd name="T6" fmla="*/ 0 w 2201"/>
                        <a:gd name="T7" fmla="*/ 0 h 3517"/>
                        <a:gd name="T8" fmla="*/ 0 w 2201"/>
                        <a:gd name="T9" fmla="*/ 0 h 3517"/>
                        <a:gd name="T10" fmla="*/ 0 w 2201"/>
                        <a:gd name="T11" fmla="*/ 0 h 3517"/>
                        <a:gd name="T12" fmla="*/ 0 w 2201"/>
                        <a:gd name="T13" fmla="*/ 0 h 3517"/>
                        <a:gd name="T14" fmla="*/ 0 w 2201"/>
                        <a:gd name="T15" fmla="*/ 0 h 3517"/>
                        <a:gd name="T16" fmla="*/ 0 w 2201"/>
                        <a:gd name="T17" fmla="*/ 0 h 3517"/>
                        <a:gd name="T18" fmla="*/ 0 w 2201"/>
                        <a:gd name="T19" fmla="*/ 0 h 3517"/>
                        <a:gd name="T20" fmla="*/ 0 w 2201"/>
                        <a:gd name="T21" fmla="*/ 0 h 3517"/>
                        <a:gd name="T22" fmla="*/ 0 w 2201"/>
                        <a:gd name="T23" fmla="*/ 0 h 3517"/>
                        <a:gd name="T24" fmla="*/ 0 w 2201"/>
                        <a:gd name="T25" fmla="*/ 0 h 3517"/>
                        <a:gd name="T26" fmla="*/ 0 w 2201"/>
                        <a:gd name="T27" fmla="*/ 0 h 3517"/>
                        <a:gd name="T28" fmla="*/ 0 w 2201"/>
                        <a:gd name="T29" fmla="*/ 0 h 3517"/>
                        <a:gd name="T30" fmla="*/ 0 w 2201"/>
                        <a:gd name="T31" fmla="*/ 0 h 3517"/>
                        <a:gd name="T32" fmla="*/ 0 w 2201"/>
                        <a:gd name="T33" fmla="*/ 0 h 3517"/>
                        <a:gd name="T34" fmla="*/ 0 w 2201"/>
                        <a:gd name="T35" fmla="*/ 0 h 3517"/>
                        <a:gd name="T36" fmla="*/ 0 w 2201"/>
                        <a:gd name="T37" fmla="*/ 0 h 3517"/>
                        <a:gd name="T38" fmla="*/ 0 w 2201"/>
                        <a:gd name="T39" fmla="*/ 0 h 3517"/>
                        <a:gd name="T40" fmla="*/ 0 w 2201"/>
                        <a:gd name="T41" fmla="*/ 0 h 3517"/>
                        <a:gd name="T42" fmla="*/ 0 w 2201"/>
                        <a:gd name="T43" fmla="*/ 0 h 3517"/>
                        <a:gd name="T44" fmla="*/ 0 w 2201"/>
                        <a:gd name="T45" fmla="*/ 0 h 3517"/>
                        <a:gd name="T46" fmla="*/ 0 w 2201"/>
                        <a:gd name="T47" fmla="*/ 0 h 3517"/>
                        <a:gd name="T48" fmla="*/ 0 w 2201"/>
                        <a:gd name="T49" fmla="*/ 0 h 3517"/>
                        <a:gd name="T50" fmla="*/ 0 w 2201"/>
                        <a:gd name="T51" fmla="*/ 0 h 3517"/>
                        <a:gd name="T52" fmla="*/ 0 w 2201"/>
                        <a:gd name="T53" fmla="*/ 0 h 3517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w 2201"/>
                        <a:gd name="T82" fmla="*/ 0 h 3517"/>
                        <a:gd name="T83" fmla="*/ 2201 w 2201"/>
                        <a:gd name="T84" fmla="*/ 3517 h 3517"/>
                      </a:gdLst>
                      <a:ahLst/>
                      <a:cxnLst>
                        <a:cxn ang="T54">
                          <a:pos x="T0" y="T1"/>
                        </a:cxn>
                        <a:cxn ang="T55">
                          <a:pos x="T2" y="T3"/>
                        </a:cxn>
                        <a:cxn ang="T56">
                          <a:pos x="T4" y="T5"/>
                        </a:cxn>
                        <a:cxn ang="T57">
                          <a:pos x="T6" y="T7"/>
                        </a:cxn>
                        <a:cxn ang="T58">
                          <a:pos x="T8" y="T9"/>
                        </a:cxn>
                        <a:cxn ang="T59">
                          <a:pos x="T10" y="T11"/>
                        </a:cxn>
                        <a:cxn ang="T60">
                          <a:pos x="T12" y="T13"/>
                        </a:cxn>
                        <a:cxn ang="T61">
                          <a:pos x="T14" y="T15"/>
                        </a:cxn>
                        <a:cxn ang="T62">
                          <a:pos x="T16" y="T17"/>
                        </a:cxn>
                        <a:cxn ang="T63">
                          <a:pos x="T18" y="T19"/>
                        </a:cxn>
                        <a:cxn ang="T64">
                          <a:pos x="T20" y="T21"/>
                        </a:cxn>
                        <a:cxn ang="T65">
                          <a:pos x="T22" y="T23"/>
                        </a:cxn>
                        <a:cxn ang="T66">
                          <a:pos x="T24" y="T25"/>
                        </a:cxn>
                        <a:cxn ang="T67">
                          <a:pos x="T26" y="T27"/>
                        </a:cxn>
                        <a:cxn ang="T68">
                          <a:pos x="T28" y="T29"/>
                        </a:cxn>
                        <a:cxn ang="T69">
                          <a:pos x="T30" y="T31"/>
                        </a:cxn>
                        <a:cxn ang="T70">
                          <a:pos x="T32" y="T33"/>
                        </a:cxn>
                        <a:cxn ang="T71">
                          <a:pos x="T34" y="T35"/>
                        </a:cxn>
                        <a:cxn ang="T72">
                          <a:pos x="T36" y="T37"/>
                        </a:cxn>
                        <a:cxn ang="T73">
                          <a:pos x="T38" y="T39"/>
                        </a:cxn>
                        <a:cxn ang="T74">
                          <a:pos x="T40" y="T41"/>
                        </a:cxn>
                        <a:cxn ang="T75">
                          <a:pos x="T42" y="T43"/>
                        </a:cxn>
                        <a:cxn ang="T76">
                          <a:pos x="T44" y="T45"/>
                        </a:cxn>
                        <a:cxn ang="T77">
                          <a:pos x="T46" y="T47"/>
                        </a:cxn>
                        <a:cxn ang="T78">
                          <a:pos x="T48" y="T49"/>
                        </a:cxn>
                        <a:cxn ang="T79">
                          <a:pos x="T50" y="T51"/>
                        </a:cxn>
                        <a:cxn ang="T80">
                          <a:pos x="T52" y="T53"/>
                        </a:cxn>
                      </a:cxnLst>
                      <a:rect l="T81" t="T82" r="T83" b="T84"/>
                      <a:pathLst>
                        <a:path w="2201" h="3517">
                          <a:moveTo>
                            <a:pt x="23" y="3517"/>
                          </a:moveTo>
                          <a:lnTo>
                            <a:pt x="0" y="0"/>
                          </a:lnTo>
                          <a:lnTo>
                            <a:pt x="9" y="75"/>
                          </a:lnTo>
                          <a:lnTo>
                            <a:pt x="46" y="140"/>
                          </a:lnTo>
                          <a:lnTo>
                            <a:pt x="89" y="198"/>
                          </a:lnTo>
                          <a:lnTo>
                            <a:pt x="166" y="268"/>
                          </a:lnTo>
                          <a:lnTo>
                            <a:pt x="252" y="320"/>
                          </a:lnTo>
                          <a:lnTo>
                            <a:pt x="357" y="366"/>
                          </a:lnTo>
                          <a:lnTo>
                            <a:pt x="477" y="406"/>
                          </a:lnTo>
                          <a:lnTo>
                            <a:pt x="615" y="447"/>
                          </a:lnTo>
                          <a:lnTo>
                            <a:pt x="754" y="470"/>
                          </a:lnTo>
                          <a:lnTo>
                            <a:pt x="910" y="488"/>
                          </a:lnTo>
                          <a:lnTo>
                            <a:pt x="1068" y="492"/>
                          </a:lnTo>
                          <a:lnTo>
                            <a:pt x="1227" y="488"/>
                          </a:lnTo>
                          <a:lnTo>
                            <a:pt x="1375" y="477"/>
                          </a:lnTo>
                          <a:lnTo>
                            <a:pt x="1520" y="454"/>
                          </a:lnTo>
                          <a:lnTo>
                            <a:pt x="1663" y="431"/>
                          </a:lnTo>
                          <a:lnTo>
                            <a:pt x="1787" y="382"/>
                          </a:lnTo>
                          <a:lnTo>
                            <a:pt x="1901" y="343"/>
                          </a:lnTo>
                          <a:lnTo>
                            <a:pt x="1998" y="295"/>
                          </a:lnTo>
                          <a:lnTo>
                            <a:pt x="2086" y="232"/>
                          </a:lnTo>
                          <a:lnTo>
                            <a:pt x="2144" y="171"/>
                          </a:lnTo>
                          <a:lnTo>
                            <a:pt x="2178" y="106"/>
                          </a:lnTo>
                          <a:lnTo>
                            <a:pt x="2201" y="34"/>
                          </a:lnTo>
                          <a:lnTo>
                            <a:pt x="2201" y="0"/>
                          </a:lnTo>
                          <a:lnTo>
                            <a:pt x="2201" y="3517"/>
                          </a:lnTo>
                          <a:lnTo>
                            <a:pt x="23" y="3517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530" name="Freeform 56">
                      <a:extLst>
                        <a:ext uri="{FF2B5EF4-FFF2-40B4-BE49-F238E27FC236}">
                          <a16:creationId xmlns:a16="http://schemas.microsoft.com/office/drawing/2014/main" id="{F22C95E5-A449-425B-BE7C-4BC627CEF15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854" y="1270"/>
                      <a:ext cx="122" cy="196"/>
                    </a:xfrm>
                    <a:custGeom>
                      <a:avLst/>
                      <a:gdLst>
                        <a:gd name="T0" fmla="*/ 0 w 2200"/>
                        <a:gd name="T1" fmla="*/ 0 h 3524"/>
                        <a:gd name="T2" fmla="*/ 0 w 2200"/>
                        <a:gd name="T3" fmla="*/ 0 h 3524"/>
                        <a:gd name="T4" fmla="*/ 0 w 2200"/>
                        <a:gd name="T5" fmla="*/ 0 h 3524"/>
                        <a:gd name="T6" fmla="*/ 0 w 2200"/>
                        <a:gd name="T7" fmla="*/ 0 h 3524"/>
                        <a:gd name="T8" fmla="*/ 0 w 2200"/>
                        <a:gd name="T9" fmla="*/ 0 h 3524"/>
                        <a:gd name="T10" fmla="*/ 0 w 2200"/>
                        <a:gd name="T11" fmla="*/ 0 h 3524"/>
                        <a:gd name="T12" fmla="*/ 0 w 2200"/>
                        <a:gd name="T13" fmla="*/ 0 h 3524"/>
                        <a:gd name="T14" fmla="*/ 0 w 2200"/>
                        <a:gd name="T15" fmla="*/ 0 h 3524"/>
                        <a:gd name="T16" fmla="*/ 0 w 2200"/>
                        <a:gd name="T17" fmla="*/ 0 h 3524"/>
                        <a:gd name="T18" fmla="*/ 0 w 2200"/>
                        <a:gd name="T19" fmla="*/ 0 h 3524"/>
                        <a:gd name="T20" fmla="*/ 0 w 2200"/>
                        <a:gd name="T21" fmla="*/ 0 h 3524"/>
                        <a:gd name="T22" fmla="*/ 0 w 2200"/>
                        <a:gd name="T23" fmla="*/ 0 h 3524"/>
                        <a:gd name="T24" fmla="*/ 0 w 2200"/>
                        <a:gd name="T25" fmla="*/ 0 h 3524"/>
                        <a:gd name="T26" fmla="*/ 0 w 2200"/>
                        <a:gd name="T27" fmla="*/ 0 h 3524"/>
                        <a:gd name="T28" fmla="*/ 0 w 2200"/>
                        <a:gd name="T29" fmla="*/ 0 h 3524"/>
                        <a:gd name="T30" fmla="*/ 0 w 2200"/>
                        <a:gd name="T31" fmla="*/ 0 h 3524"/>
                        <a:gd name="T32" fmla="*/ 0 w 2200"/>
                        <a:gd name="T33" fmla="*/ 0 h 3524"/>
                        <a:gd name="T34" fmla="*/ 0 w 2200"/>
                        <a:gd name="T35" fmla="*/ 0 h 3524"/>
                        <a:gd name="T36" fmla="*/ 0 w 2200"/>
                        <a:gd name="T37" fmla="*/ 0 h 3524"/>
                        <a:gd name="T38" fmla="*/ 0 w 2200"/>
                        <a:gd name="T39" fmla="*/ 0 h 3524"/>
                        <a:gd name="T40" fmla="*/ 0 w 2200"/>
                        <a:gd name="T41" fmla="*/ 0 h 3524"/>
                        <a:gd name="T42" fmla="*/ 0 w 2200"/>
                        <a:gd name="T43" fmla="*/ 0 h 3524"/>
                        <a:gd name="T44" fmla="*/ 0 w 2200"/>
                        <a:gd name="T45" fmla="*/ 0 h 3524"/>
                        <a:gd name="T46" fmla="*/ 0 w 2200"/>
                        <a:gd name="T47" fmla="*/ 0 h 3524"/>
                        <a:gd name="T48" fmla="*/ 0 w 2200"/>
                        <a:gd name="T49" fmla="*/ 0 h 3524"/>
                        <a:gd name="T50" fmla="*/ 0 w 2200"/>
                        <a:gd name="T51" fmla="*/ 0 h 3524"/>
                        <a:gd name="T52" fmla="*/ 0 w 2200"/>
                        <a:gd name="T53" fmla="*/ 0 h 3524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w 2200"/>
                        <a:gd name="T82" fmla="*/ 0 h 3524"/>
                        <a:gd name="T83" fmla="*/ 2200 w 2200"/>
                        <a:gd name="T84" fmla="*/ 3524 h 3524"/>
                      </a:gdLst>
                      <a:ahLst/>
                      <a:cxnLst>
                        <a:cxn ang="T54">
                          <a:pos x="T0" y="T1"/>
                        </a:cxn>
                        <a:cxn ang="T55">
                          <a:pos x="T2" y="T3"/>
                        </a:cxn>
                        <a:cxn ang="T56">
                          <a:pos x="T4" y="T5"/>
                        </a:cxn>
                        <a:cxn ang="T57">
                          <a:pos x="T6" y="T7"/>
                        </a:cxn>
                        <a:cxn ang="T58">
                          <a:pos x="T8" y="T9"/>
                        </a:cxn>
                        <a:cxn ang="T59">
                          <a:pos x="T10" y="T11"/>
                        </a:cxn>
                        <a:cxn ang="T60">
                          <a:pos x="T12" y="T13"/>
                        </a:cxn>
                        <a:cxn ang="T61">
                          <a:pos x="T14" y="T15"/>
                        </a:cxn>
                        <a:cxn ang="T62">
                          <a:pos x="T16" y="T17"/>
                        </a:cxn>
                        <a:cxn ang="T63">
                          <a:pos x="T18" y="T19"/>
                        </a:cxn>
                        <a:cxn ang="T64">
                          <a:pos x="T20" y="T21"/>
                        </a:cxn>
                        <a:cxn ang="T65">
                          <a:pos x="T22" y="T23"/>
                        </a:cxn>
                        <a:cxn ang="T66">
                          <a:pos x="T24" y="T25"/>
                        </a:cxn>
                        <a:cxn ang="T67">
                          <a:pos x="T26" y="T27"/>
                        </a:cxn>
                        <a:cxn ang="T68">
                          <a:pos x="T28" y="T29"/>
                        </a:cxn>
                        <a:cxn ang="T69">
                          <a:pos x="T30" y="T31"/>
                        </a:cxn>
                        <a:cxn ang="T70">
                          <a:pos x="T32" y="T33"/>
                        </a:cxn>
                        <a:cxn ang="T71">
                          <a:pos x="T34" y="T35"/>
                        </a:cxn>
                        <a:cxn ang="T72">
                          <a:pos x="T36" y="T37"/>
                        </a:cxn>
                        <a:cxn ang="T73">
                          <a:pos x="T38" y="T39"/>
                        </a:cxn>
                        <a:cxn ang="T74">
                          <a:pos x="T40" y="T41"/>
                        </a:cxn>
                        <a:cxn ang="T75">
                          <a:pos x="T42" y="T43"/>
                        </a:cxn>
                        <a:cxn ang="T76">
                          <a:pos x="T44" y="T45"/>
                        </a:cxn>
                        <a:cxn ang="T77">
                          <a:pos x="T46" y="T47"/>
                        </a:cxn>
                        <a:cxn ang="T78">
                          <a:pos x="T48" y="T49"/>
                        </a:cxn>
                        <a:cxn ang="T79">
                          <a:pos x="T50" y="T51"/>
                        </a:cxn>
                        <a:cxn ang="T80">
                          <a:pos x="T52" y="T53"/>
                        </a:cxn>
                      </a:cxnLst>
                      <a:rect l="T81" t="T82" r="T83" b="T84"/>
                      <a:pathLst>
                        <a:path w="2200" h="3524">
                          <a:moveTo>
                            <a:pt x="23" y="3524"/>
                          </a:moveTo>
                          <a:lnTo>
                            <a:pt x="0" y="0"/>
                          </a:lnTo>
                          <a:lnTo>
                            <a:pt x="11" y="75"/>
                          </a:lnTo>
                          <a:lnTo>
                            <a:pt x="45" y="143"/>
                          </a:lnTo>
                          <a:lnTo>
                            <a:pt x="89" y="201"/>
                          </a:lnTo>
                          <a:lnTo>
                            <a:pt x="162" y="271"/>
                          </a:lnTo>
                          <a:lnTo>
                            <a:pt x="250" y="322"/>
                          </a:lnTo>
                          <a:lnTo>
                            <a:pt x="356" y="377"/>
                          </a:lnTo>
                          <a:lnTo>
                            <a:pt x="479" y="417"/>
                          </a:lnTo>
                          <a:lnTo>
                            <a:pt x="618" y="454"/>
                          </a:lnTo>
                          <a:lnTo>
                            <a:pt x="753" y="478"/>
                          </a:lnTo>
                          <a:lnTo>
                            <a:pt x="909" y="495"/>
                          </a:lnTo>
                          <a:lnTo>
                            <a:pt x="1066" y="497"/>
                          </a:lnTo>
                          <a:lnTo>
                            <a:pt x="1225" y="495"/>
                          </a:lnTo>
                          <a:lnTo>
                            <a:pt x="1370" y="485"/>
                          </a:lnTo>
                          <a:lnTo>
                            <a:pt x="1519" y="465"/>
                          </a:lnTo>
                          <a:lnTo>
                            <a:pt x="1660" y="435"/>
                          </a:lnTo>
                          <a:lnTo>
                            <a:pt x="1789" y="390"/>
                          </a:lnTo>
                          <a:lnTo>
                            <a:pt x="1900" y="350"/>
                          </a:lnTo>
                          <a:lnTo>
                            <a:pt x="2000" y="298"/>
                          </a:lnTo>
                          <a:lnTo>
                            <a:pt x="2085" y="234"/>
                          </a:lnTo>
                          <a:lnTo>
                            <a:pt x="2143" y="174"/>
                          </a:lnTo>
                          <a:lnTo>
                            <a:pt x="2177" y="109"/>
                          </a:lnTo>
                          <a:lnTo>
                            <a:pt x="2200" y="38"/>
                          </a:lnTo>
                          <a:lnTo>
                            <a:pt x="2200" y="0"/>
                          </a:lnTo>
                          <a:lnTo>
                            <a:pt x="2200" y="3524"/>
                          </a:lnTo>
                          <a:lnTo>
                            <a:pt x="23" y="352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531" name="Freeform 57">
                      <a:extLst>
                        <a:ext uri="{FF2B5EF4-FFF2-40B4-BE49-F238E27FC236}">
                          <a16:creationId xmlns:a16="http://schemas.microsoft.com/office/drawing/2014/main" id="{0460A3DB-465B-96AB-0A46-B06408A8C82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994" y="1307"/>
                      <a:ext cx="122" cy="196"/>
                    </a:xfrm>
                    <a:custGeom>
                      <a:avLst/>
                      <a:gdLst>
                        <a:gd name="T0" fmla="*/ 0 w 2197"/>
                        <a:gd name="T1" fmla="*/ 0 h 3514"/>
                        <a:gd name="T2" fmla="*/ 0 w 2197"/>
                        <a:gd name="T3" fmla="*/ 0 h 3514"/>
                        <a:gd name="T4" fmla="*/ 0 w 2197"/>
                        <a:gd name="T5" fmla="*/ 0 h 3514"/>
                        <a:gd name="T6" fmla="*/ 0 w 2197"/>
                        <a:gd name="T7" fmla="*/ 0 h 3514"/>
                        <a:gd name="T8" fmla="*/ 0 w 2197"/>
                        <a:gd name="T9" fmla="*/ 0 h 3514"/>
                        <a:gd name="T10" fmla="*/ 0 w 2197"/>
                        <a:gd name="T11" fmla="*/ 0 h 3514"/>
                        <a:gd name="T12" fmla="*/ 0 w 2197"/>
                        <a:gd name="T13" fmla="*/ 0 h 3514"/>
                        <a:gd name="T14" fmla="*/ 0 w 2197"/>
                        <a:gd name="T15" fmla="*/ 0 h 3514"/>
                        <a:gd name="T16" fmla="*/ 0 w 2197"/>
                        <a:gd name="T17" fmla="*/ 0 h 3514"/>
                        <a:gd name="T18" fmla="*/ 0 w 2197"/>
                        <a:gd name="T19" fmla="*/ 0 h 3514"/>
                        <a:gd name="T20" fmla="*/ 0 w 2197"/>
                        <a:gd name="T21" fmla="*/ 0 h 3514"/>
                        <a:gd name="T22" fmla="*/ 0 w 2197"/>
                        <a:gd name="T23" fmla="*/ 0 h 3514"/>
                        <a:gd name="T24" fmla="*/ 0 w 2197"/>
                        <a:gd name="T25" fmla="*/ 0 h 3514"/>
                        <a:gd name="T26" fmla="*/ 0 w 2197"/>
                        <a:gd name="T27" fmla="*/ 0 h 3514"/>
                        <a:gd name="T28" fmla="*/ 0 w 2197"/>
                        <a:gd name="T29" fmla="*/ 0 h 3514"/>
                        <a:gd name="T30" fmla="*/ 0 w 2197"/>
                        <a:gd name="T31" fmla="*/ 0 h 3514"/>
                        <a:gd name="T32" fmla="*/ 0 w 2197"/>
                        <a:gd name="T33" fmla="*/ 0 h 3514"/>
                        <a:gd name="T34" fmla="*/ 0 w 2197"/>
                        <a:gd name="T35" fmla="*/ 0 h 3514"/>
                        <a:gd name="T36" fmla="*/ 0 w 2197"/>
                        <a:gd name="T37" fmla="*/ 0 h 3514"/>
                        <a:gd name="T38" fmla="*/ 0 w 2197"/>
                        <a:gd name="T39" fmla="*/ 0 h 3514"/>
                        <a:gd name="T40" fmla="*/ 0 w 2197"/>
                        <a:gd name="T41" fmla="*/ 0 h 3514"/>
                        <a:gd name="T42" fmla="*/ 0 w 2197"/>
                        <a:gd name="T43" fmla="*/ 0 h 3514"/>
                        <a:gd name="T44" fmla="*/ 0 w 2197"/>
                        <a:gd name="T45" fmla="*/ 0 h 3514"/>
                        <a:gd name="T46" fmla="*/ 0 w 2197"/>
                        <a:gd name="T47" fmla="*/ 0 h 3514"/>
                        <a:gd name="T48" fmla="*/ 0 w 2197"/>
                        <a:gd name="T49" fmla="*/ 0 h 3514"/>
                        <a:gd name="T50" fmla="*/ 0 w 2197"/>
                        <a:gd name="T51" fmla="*/ 0 h 3514"/>
                        <a:gd name="T52" fmla="*/ 0 w 2197"/>
                        <a:gd name="T53" fmla="*/ 0 h 3514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w 2197"/>
                        <a:gd name="T82" fmla="*/ 0 h 3514"/>
                        <a:gd name="T83" fmla="*/ 2197 w 2197"/>
                        <a:gd name="T84" fmla="*/ 3514 h 3514"/>
                      </a:gdLst>
                      <a:ahLst/>
                      <a:cxnLst>
                        <a:cxn ang="T54">
                          <a:pos x="T0" y="T1"/>
                        </a:cxn>
                        <a:cxn ang="T55">
                          <a:pos x="T2" y="T3"/>
                        </a:cxn>
                        <a:cxn ang="T56">
                          <a:pos x="T4" y="T5"/>
                        </a:cxn>
                        <a:cxn ang="T57">
                          <a:pos x="T6" y="T7"/>
                        </a:cxn>
                        <a:cxn ang="T58">
                          <a:pos x="T8" y="T9"/>
                        </a:cxn>
                        <a:cxn ang="T59">
                          <a:pos x="T10" y="T11"/>
                        </a:cxn>
                        <a:cxn ang="T60">
                          <a:pos x="T12" y="T13"/>
                        </a:cxn>
                        <a:cxn ang="T61">
                          <a:pos x="T14" y="T15"/>
                        </a:cxn>
                        <a:cxn ang="T62">
                          <a:pos x="T16" y="T17"/>
                        </a:cxn>
                        <a:cxn ang="T63">
                          <a:pos x="T18" y="T19"/>
                        </a:cxn>
                        <a:cxn ang="T64">
                          <a:pos x="T20" y="T21"/>
                        </a:cxn>
                        <a:cxn ang="T65">
                          <a:pos x="T22" y="T23"/>
                        </a:cxn>
                        <a:cxn ang="T66">
                          <a:pos x="T24" y="T25"/>
                        </a:cxn>
                        <a:cxn ang="T67">
                          <a:pos x="T26" y="T27"/>
                        </a:cxn>
                        <a:cxn ang="T68">
                          <a:pos x="T28" y="T29"/>
                        </a:cxn>
                        <a:cxn ang="T69">
                          <a:pos x="T30" y="T31"/>
                        </a:cxn>
                        <a:cxn ang="T70">
                          <a:pos x="T32" y="T33"/>
                        </a:cxn>
                        <a:cxn ang="T71">
                          <a:pos x="T34" y="T35"/>
                        </a:cxn>
                        <a:cxn ang="T72">
                          <a:pos x="T36" y="T37"/>
                        </a:cxn>
                        <a:cxn ang="T73">
                          <a:pos x="T38" y="T39"/>
                        </a:cxn>
                        <a:cxn ang="T74">
                          <a:pos x="T40" y="T41"/>
                        </a:cxn>
                        <a:cxn ang="T75">
                          <a:pos x="T42" y="T43"/>
                        </a:cxn>
                        <a:cxn ang="T76">
                          <a:pos x="T44" y="T45"/>
                        </a:cxn>
                        <a:cxn ang="T77">
                          <a:pos x="T46" y="T47"/>
                        </a:cxn>
                        <a:cxn ang="T78">
                          <a:pos x="T48" y="T49"/>
                        </a:cxn>
                        <a:cxn ang="T79">
                          <a:pos x="T50" y="T51"/>
                        </a:cxn>
                        <a:cxn ang="T80">
                          <a:pos x="T52" y="T53"/>
                        </a:cxn>
                      </a:cxnLst>
                      <a:rect l="T81" t="T82" r="T83" b="T84"/>
                      <a:pathLst>
                        <a:path w="2197" h="3514">
                          <a:moveTo>
                            <a:pt x="24" y="3514"/>
                          </a:moveTo>
                          <a:lnTo>
                            <a:pt x="0" y="0"/>
                          </a:lnTo>
                          <a:lnTo>
                            <a:pt x="11" y="74"/>
                          </a:lnTo>
                          <a:lnTo>
                            <a:pt x="45" y="134"/>
                          </a:lnTo>
                          <a:lnTo>
                            <a:pt x="89" y="195"/>
                          </a:lnTo>
                          <a:lnTo>
                            <a:pt x="166" y="263"/>
                          </a:lnTo>
                          <a:lnTo>
                            <a:pt x="254" y="321"/>
                          </a:lnTo>
                          <a:lnTo>
                            <a:pt x="356" y="368"/>
                          </a:lnTo>
                          <a:lnTo>
                            <a:pt x="476" y="410"/>
                          </a:lnTo>
                          <a:lnTo>
                            <a:pt x="619" y="449"/>
                          </a:lnTo>
                          <a:lnTo>
                            <a:pt x="757" y="472"/>
                          </a:lnTo>
                          <a:lnTo>
                            <a:pt x="911" y="490"/>
                          </a:lnTo>
                          <a:lnTo>
                            <a:pt x="1068" y="490"/>
                          </a:lnTo>
                          <a:lnTo>
                            <a:pt x="1225" y="490"/>
                          </a:lnTo>
                          <a:lnTo>
                            <a:pt x="1370" y="479"/>
                          </a:lnTo>
                          <a:lnTo>
                            <a:pt x="1521" y="456"/>
                          </a:lnTo>
                          <a:lnTo>
                            <a:pt x="1658" y="426"/>
                          </a:lnTo>
                          <a:lnTo>
                            <a:pt x="1793" y="381"/>
                          </a:lnTo>
                          <a:lnTo>
                            <a:pt x="1904" y="340"/>
                          </a:lnTo>
                          <a:lnTo>
                            <a:pt x="2004" y="290"/>
                          </a:lnTo>
                          <a:lnTo>
                            <a:pt x="2082" y="226"/>
                          </a:lnTo>
                          <a:lnTo>
                            <a:pt x="2143" y="165"/>
                          </a:lnTo>
                          <a:lnTo>
                            <a:pt x="2177" y="100"/>
                          </a:lnTo>
                          <a:lnTo>
                            <a:pt x="2197" y="32"/>
                          </a:lnTo>
                          <a:lnTo>
                            <a:pt x="2197" y="0"/>
                          </a:lnTo>
                          <a:lnTo>
                            <a:pt x="2197" y="3514"/>
                          </a:lnTo>
                          <a:lnTo>
                            <a:pt x="24" y="351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532" name="Freeform 58">
                      <a:extLst>
                        <a:ext uri="{FF2B5EF4-FFF2-40B4-BE49-F238E27FC236}">
                          <a16:creationId xmlns:a16="http://schemas.microsoft.com/office/drawing/2014/main" id="{9126AB84-1572-8498-4886-15A70851834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139" y="1351"/>
                      <a:ext cx="122" cy="195"/>
                    </a:xfrm>
                    <a:custGeom>
                      <a:avLst/>
                      <a:gdLst>
                        <a:gd name="T0" fmla="*/ 0 w 2199"/>
                        <a:gd name="T1" fmla="*/ 0 h 3514"/>
                        <a:gd name="T2" fmla="*/ 0 w 2199"/>
                        <a:gd name="T3" fmla="*/ 0 h 3514"/>
                        <a:gd name="T4" fmla="*/ 0 w 2199"/>
                        <a:gd name="T5" fmla="*/ 0 h 3514"/>
                        <a:gd name="T6" fmla="*/ 0 w 2199"/>
                        <a:gd name="T7" fmla="*/ 0 h 3514"/>
                        <a:gd name="T8" fmla="*/ 0 w 2199"/>
                        <a:gd name="T9" fmla="*/ 0 h 3514"/>
                        <a:gd name="T10" fmla="*/ 0 w 2199"/>
                        <a:gd name="T11" fmla="*/ 0 h 3514"/>
                        <a:gd name="T12" fmla="*/ 0 w 2199"/>
                        <a:gd name="T13" fmla="*/ 0 h 3514"/>
                        <a:gd name="T14" fmla="*/ 0 w 2199"/>
                        <a:gd name="T15" fmla="*/ 0 h 3514"/>
                        <a:gd name="T16" fmla="*/ 0 w 2199"/>
                        <a:gd name="T17" fmla="*/ 0 h 3514"/>
                        <a:gd name="T18" fmla="*/ 0 w 2199"/>
                        <a:gd name="T19" fmla="*/ 0 h 3514"/>
                        <a:gd name="T20" fmla="*/ 0 w 2199"/>
                        <a:gd name="T21" fmla="*/ 0 h 3514"/>
                        <a:gd name="T22" fmla="*/ 0 w 2199"/>
                        <a:gd name="T23" fmla="*/ 0 h 3514"/>
                        <a:gd name="T24" fmla="*/ 0 w 2199"/>
                        <a:gd name="T25" fmla="*/ 0 h 3514"/>
                        <a:gd name="T26" fmla="*/ 0 w 2199"/>
                        <a:gd name="T27" fmla="*/ 0 h 3514"/>
                        <a:gd name="T28" fmla="*/ 0 w 2199"/>
                        <a:gd name="T29" fmla="*/ 0 h 3514"/>
                        <a:gd name="T30" fmla="*/ 0 w 2199"/>
                        <a:gd name="T31" fmla="*/ 0 h 3514"/>
                        <a:gd name="T32" fmla="*/ 0 w 2199"/>
                        <a:gd name="T33" fmla="*/ 0 h 3514"/>
                        <a:gd name="T34" fmla="*/ 0 w 2199"/>
                        <a:gd name="T35" fmla="*/ 0 h 3514"/>
                        <a:gd name="T36" fmla="*/ 0 w 2199"/>
                        <a:gd name="T37" fmla="*/ 0 h 3514"/>
                        <a:gd name="T38" fmla="*/ 0 w 2199"/>
                        <a:gd name="T39" fmla="*/ 0 h 3514"/>
                        <a:gd name="T40" fmla="*/ 0 w 2199"/>
                        <a:gd name="T41" fmla="*/ 0 h 3514"/>
                        <a:gd name="T42" fmla="*/ 0 w 2199"/>
                        <a:gd name="T43" fmla="*/ 0 h 3514"/>
                        <a:gd name="T44" fmla="*/ 0 w 2199"/>
                        <a:gd name="T45" fmla="*/ 0 h 3514"/>
                        <a:gd name="T46" fmla="*/ 0 w 2199"/>
                        <a:gd name="T47" fmla="*/ 0 h 3514"/>
                        <a:gd name="T48" fmla="*/ 0 w 2199"/>
                        <a:gd name="T49" fmla="*/ 0 h 3514"/>
                        <a:gd name="T50" fmla="*/ 0 w 2199"/>
                        <a:gd name="T51" fmla="*/ 0 h 3514"/>
                        <a:gd name="T52" fmla="*/ 0 w 2199"/>
                        <a:gd name="T53" fmla="*/ 0 h 3514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w 2199"/>
                        <a:gd name="T82" fmla="*/ 0 h 3514"/>
                        <a:gd name="T83" fmla="*/ 2199 w 2199"/>
                        <a:gd name="T84" fmla="*/ 3514 h 3514"/>
                      </a:gdLst>
                      <a:ahLst/>
                      <a:cxnLst>
                        <a:cxn ang="T54">
                          <a:pos x="T0" y="T1"/>
                        </a:cxn>
                        <a:cxn ang="T55">
                          <a:pos x="T2" y="T3"/>
                        </a:cxn>
                        <a:cxn ang="T56">
                          <a:pos x="T4" y="T5"/>
                        </a:cxn>
                        <a:cxn ang="T57">
                          <a:pos x="T6" y="T7"/>
                        </a:cxn>
                        <a:cxn ang="T58">
                          <a:pos x="T8" y="T9"/>
                        </a:cxn>
                        <a:cxn ang="T59">
                          <a:pos x="T10" y="T11"/>
                        </a:cxn>
                        <a:cxn ang="T60">
                          <a:pos x="T12" y="T13"/>
                        </a:cxn>
                        <a:cxn ang="T61">
                          <a:pos x="T14" y="T15"/>
                        </a:cxn>
                        <a:cxn ang="T62">
                          <a:pos x="T16" y="T17"/>
                        </a:cxn>
                        <a:cxn ang="T63">
                          <a:pos x="T18" y="T19"/>
                        </a:cxn>
                        <a:cxn ang="T64">
                          <a:pos x="T20" y="T21"/>
                        </a:cxn>
                        <a:cxn ang="T65">
                          <a:pos x="T22" y="T23"/>
                        </a:cxn>
                        <a:cxn ang="T66">
                          <a:pos x="T24" y="T25"/>
                        </a:cxn>
                        <a:cxn ang="T67">
                          <a:pos x="T26" y="T27"/>
                        </a:cxn>
                        <a:cxn ang="T68">
                          <a:pos x="T28" y="T29"/>
                        </a:cxn>
                        <a:cxn ang="T69">
                          <a:pos x="T30" y="T31"/>
                        </a:cxn>
                        <a:cxn ang="T70">
                          <a:pos x="T32" y="T33"/>
                        </a:cxn>
                        <a:cxn ang="T71">
                          <a:pos x="T34" y="T35"/>
                        </a:cxn>
                        <a:cxn ang="T72">
                          <a:pos x="T36" y="T37"/>
                        </a:cxn>
                        <a:cxn ang="T73">
                          <a:pos x="T38" y="T39"/>
                        </a:cxn>
                        <a:cxn ang="T74">
                          <a:pos x="T40" y="T41"/>
                        </a:cxn>
                        <a:cxn ang="T75">
                          <a:pos x="T42" y="T43"/>
                        </a:cxn>
                        <a:cxn ang="T76">
                          <a:pos x="T44" y="T45"/>
                        </a:cxn>
                        <a:cxn ang="T77">
                          <a:pos x="T46" y="T47"/>
                        </a:cxn>
                        <a:cxn ang="T78">
                          <a:pos x="T48" y="T49"/>
                        </a:cxn>
                        <a:cxn ang="T79">
                          <a:pos x="T50" y="T51"/>
                        </a:cxn>
                        <a:cxn ang="T80">
                          <a:pos x="T52" y="T53"/>
                        </a:cxn>
                      </a:cxnLst>
                      <a:rect l="T81" t="T82" r="T83" b="T84"/>
                      <a:pathLst>
                        <a:path w="2199" h="3514">
                          <a:moveTo>
                            <a:pt x="27" y="3514"/>
                          </a:moveTo>
                          <a:lnTo>
                            <a:pt x="0" y="0"/>
                          </a:lnTo>
                          <a:lnTo>
                            <a:pt x="15" y="73"/>
                          </a:lnTo>
                          <a:lnTo>
                            <a:pt x="51" y="142"/>
                          </a:lnTo>
                          <a:lnTo>
                            <a:pt x="92" y="195"/>
                          </a:lnTo>
                          <a:lnTo>
                            <a:pt x="169" y="263"/>
                          </a:lnTo>
                          <a:lnTo>
                            <a:pt x="257" y="321"/>
                          </a:lnTo>
                          <a:lnTo>
                            <a:pt x="357" y="367"/>
                          </a:lnTo>
                          <a:lnTo>
                            <a:pt x="483" y="410"/>
                          </a:lnTo>
                          <a:lnTo>
                            <a:pt x="621" y="445"/>
                          </a:lnTo>
                          <a:lnTo>
                            <a:pt x="759" y="470"/>
                          </a:lnTo>
                          <a:lnTo>
                            <a:pt x="913" y="487"/>
                          </a:lnTo>
                          <a:lnTo>
                            <a:pt x="1070" y="494"/>
                          </a:lnTo>
                          <a:lnTo>
                            <a:pt x="1228" y="487"/>
                          </a:lnTo>
                          <a:lnTo>
                            <a:pt x="1377" y="476"/>
                          </a:lnTo>
                          <a:lnTo>
                            <a:pt x="1528" y="456"/>
                          </a:lnTo>
                          <a:lnTo>
                            <a:pt x="1662" y="426"/>
                          </a:lnTo>
                          <a:lnTo>
                            <a:pt x="1788" y="382"/>
                          </a:lnTo>
                          <a:lnTo>
                            <a:pt x="1903" y="340"/>
                          </a:lnTo>
                          <a:lnTo>
                            <a:pt x="2000" y="287"/>
                          </a:lnTo>
                          <a:lnTo>
                            <a:pt x="2088" y="233"/>
                          </a:lnTo>
                          <a:lnTo>
                            <a:pt x="2145" y="168"/>
                          </a:lnTo>
                          <a:lnTo>
                            <a:pt x="2180" y="104"/>
                          </a:lnTo>
                          <a:lnTo>
                            <a:pt x="2199" y="34"/>
                          </a:lnTo>
                          <a:lnTo>
                            <a:pt x="2199" y="0"/>
                          </a:lnTo>
                          <a:lnTo>
                            <a:pt x="2199" y="3514"/>
                          </a:lnTo>
                          <a:lnTo>
                            <a:pt x="27" y="351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533" name="Freeform 59">
                      <a:extLst>
                        <a:ext uri="{FF2B5EF4-FFF2-40B4-BE49-F238E27FC236}">
                          <a16:creationId xmlns:a16="http://schemas.microsoft.com/office/drawing/2014/main" id="{4FD6158C-B0B8-B644-FC56-A0A235AAE99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33" y="1335"/>
                      <a:ext cx="213" cy="565"/>
                    </a:xfrm>
                    <a:custGeom>
                      <a:avLst/>
                      <a:gdLst>
                        <a:gd name="T0" fmla="*/ 0 w 3831"/>
                        <a:gd name="T1" fmla="*/ 0 h 10170"/>
                        <a:gd name="T2" fmla="*/ 0 w 3831"/>
                        <a:gd name="T3" fmla="*/ 0 h 10170"/>
                        <a:gd name="T4" fmla="*/ 0 w 3831"/>
                        <a:gd name="T5" fmla="*/ 0 h 10170"/>
                        <a:gd name="T6" fmla="*/ 0 w 3831"/>
                        <a:gd name="T7" fmla="*/ 0 h 10170"/>
                        <a:gd name="T8" fmla="*/ 0 w 3831"/>
                        <a:gd name="T9" fmla="*/ 0 h 10170"/>
                        <a:gd name="T10" fmla="*/ 0 w 3831"/>
                        <a:gd name="T11" fmla="*/ 0 h 10170"/>
                        <a:gd name="T12" fmla="*/ 0 w 3831"/>
                        <a:gd name="T13" fmla="*/ 0 h 10170"/>
                        <a:gd name="T14" fmla="*/ 0 w 3831"/>
                        <a:gd name="T15" fmla="*/ 0 h 10170"/>
                        <a:gd name="T16" fmla="*/ 0 w 3831"/>
                        <a:gd name="T17" fmla="*/ 0 h 10170"/>
                        <a:gd name="T18" fmla="*/ 0 w 3831"/>
                        <a:gd name="T19" fmla="*/ 0 h 10170"/>
                        <a:gd name="T20" fmla="*/ 0 w 3831"/>
                        <a:gd name="T21" fmla="*/ 0 h 10170"/>
                        <a:gd name="T22" fmla="*/ 0 w 3831"/>
                        <a:gd name="T23" fmla="*/ 0 h 10170"/>
                        <a:gd name="T24" fmla="*/ 0 w 3831"/>
                        <a:gd name="T25" fmla="*/ 0 h 10170"/>
                        <a:gd name="T26" fmla="*/ 0 w 3831"/>
                        <a:gd name="T27" fmla="*/ 0 h 10170"/>
                        <a:gd name="T28" fmla="*/ 0 w 3831"/>
                        <a:gd name="T29" fmla="*/ 0 h 10170"/>
                        <a:gd name="T30" fmla="*/ 0 w 3831"/>
                        <a:gd name="T31" fmla="*/ 0 h 10170"/>
                        <a:gd name="T32" fmla="*/ 0 w 3831"/>
                        <a:gd name="T33" fmla="*/ 0 h 10170"/>
                        <a:gd name="T34" fmla="*/ 0 w 3831"/>
                        <a:gd name="T35" fmla="*/ 0 h 10170"/>
                        <a:gd name="T36" fmla="*/ 0 w 3831"/>
                        <a:gd name="T37" fmla="*/ 0 h 10170"/>
                        <a:gd name="T38" fmla="*/ 0 w 3831"/>
                        <a:gd name="T39" fmla="*/ 0 h 10170"/>
                        <a:gd name="T40" fmla="*/ 0 w 3831"/>
                        <a:gd name="T41" fmla="*/ 0 h 10170"/>
                        <a:gd name="T42" fmla="*/ 0 w 3831"/>
                        <a:gd name="T43" fmla="*/ 0 h 10170"/>
                        <a:gd name="T44" fmla="*/ 0 w 3831"/>
                        <a:gd name="T45" fmla="*/ 0 h 10170"/>
                        <a:gd name="T46" fmla="*/ 0 w 3831"/>
                        <a:gd name="T47" fmla="*/ 0 h 10170"/>
                        <a:gd name="T48" fmla="*/ 0 w 3831"/>
                        <a:gd name="T49" fmla="*/ 0 h 10170"/>
                        <a:gd name="T50" fmla="*/ 0 w 3831"/>
                        <a:gd name="T51" fmla="*/ 0 h 10170"/>
                        <a:gd name="T52" fmla="*/ 0 w 3831"/>
                        <a:gd name="T53" fmla="*/ 0 h 10170"/>
                        <a:gd name="T54" fmla="*/ 0 w 3831"/>
                        <a:gd name="T55" fmla="*/ 0 h 10170"/>
                        <a:gd name="T56" fmla="*/ 0 w 3831"/>
                        <a:gd name="T57" fmla="*/ 0 h 10170"/>
                        <a:gd name="T58" fmla="*/ 0 w 3831"/>
                        <a:gd name="T59" fmla="*/ 0 h 10170"/>
                        <a:gd name="T60" fmla="*/ 0 w 3831"/>
                        <a:gd name="T61" fmla="*/ 0 h 10170"/>
                        <a:gd name="T62" fmla="*/ 0 w 3831"/>
                        <a:gd name="T63" fmla="*/ 0 h 10170"/>
                        <a:gd name="T64" fmla="*/ 0 w 3831"/>
                        <a:gd name="T65" fmla="*/ 0 h 10170"/>
                        <a:gd name="T66" fmla="*/ 0 w 3831"/>
                        <a:gd name="T67" fmla="*/ 0 h 10170"/>
                        <a:gd name="T68" fmla="*/ 0 w 3831"/>
                        <a:gd name="T69" fmla="*/ 0 h 10170"/>
                        <a:gd name="T70" fmla="*/ 0 w 3831"/>
                        <a:gd name="T71" fmla="*/ 0 h 10170"/>
                        <a:gd name="T72" fmla="*/ 0 w 3831"/>
                        <a:gd name="T73" fmla="*/ 0 h 10170"/>
                        <a:gd name="T74" fmla="*/ 0 w 3831"/>
                        <a:gd name="T75" fmla="*/ 0 h 10170"/>
                        <a:gd name="T76" fmla="*/ 0 w 3831"/>
                        <a:gd name="T77" fmla="*/ 0 h 10170"/>
                        <a:gd name="T78" fmla="*/ 0 w 3831"/>
                        <a:gd name="T79" fmla="*/ 0 h 10170"/>
                        <a:gd name="T80" fmla="*/ 0 w 3831"/>
                        <a:gd name="T81" fmla="*/ 0 h 10170"/>
                        <a:gd name="T82" fmla="*/ 0 w 3831"/>
                        <a:gd name="T83" fmla="*/ 0 h 10170"/>
                        <a:gd name="T84" fmla="*/ 0 w 3831"/>
                        <a:gd name="T85" fmla="*/ 0 h 10170"/>
                        <a:gd name="T86" fmla="*/ 0 w 3831"/>
                        <a:gd name="T87" fmla="*/ 0 h 10170"/>
                        <a:gd name="T88" fmla="*/ 0 w 3831"/>
                        <a:gd name="T89" fmla="*/ 0 h 10170"/>
                        <a:gd name="T90" fmla="*/ 0 w 3831"/>
                        <a:gd name="T91" fmla="*/ 0 h 10170"/>
                        <a:gd name="T92" fmla="*/ 0 w 3831"/>
                        <a:gd name="T93" fmla="*/ 0 h 10170"/>
                        <a:gd name="T94" fmla="*/ 0 w 3831"/>
                        <a:gd name="T95" fmla="*/ 0 h 10170"/>
                        <a:gd name="T96" fmla="*/ 0 w 3831"/>
                        <a:gd name="T97" fmla="*/ 0 h 10170"/>
                        <a:gd name="T98" fmla="*/ 0 w 3831"/>
                        <a:gd name="T99" fmla="*/ 0 h 10170"/>
                        <a:gd name="T100" fmla="*/ 0 w 3831"/>
                        <a:gd name="T101" fmla="*/ 0 h 10170"/>
                        <a:gd name="T102" fmla="*/ 0 w 3831"/>
                        <a:gd name="T103" fmla="*/ 0 h 10170"/>
                        <a:gd name="T104" fmla="*/ 0 w 3831"/>
                        <a:gd name="T105" fmla="*/ 0 h 10170"/>
                        <a:gd name="T106" fmla="*/ 0 w 3831"/>
                        <a:gd name="T107" fmla="*/ 0 h 10170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w 3831"/>
                        <a:gd name="T163" fmla="*/ 0 h 10170"/>
                        <a:gd name="T164" fmla="*/ 3831 w 3831"/>
                        <a:gd name="T165" fmla="*/ 10170 h 10170"/>
                      </a:gdLst>
                      <a:ahLst/>
                      <a:cxnLst>
                        <a:cxn ang="T108">
                          <a:pos x="T0" y="T1"/>
                        </a:cxn>
                        <a:cxn ang="T109">
                          <a:pos x="T2" y="T3"/>
                        </a:cxn>
                        <a:cxn ang="T110">
                          <a:pos x="T4" y="T5"/>
                        </a:cxn>
                        <a:cxn ang="T111">
                          <a:pos x="T6" y="T7"/>
                        </a:cxn>
                        <a:cxn ang="T112">
                          <a:pos x="T8" y="T9"/>
                        </a:cxn>
                        <a:cxn ang="T113">
                          <a:pos x="T10" y="T11"/>
                        </a:cxn>
                        <a:cxn ang="T114">
                          <a:pos x="T12" y="T13"/>
                        </a:cxn>
                        <a:cxn ang="T115">
                          <a:pos x="T14" y="T15"/>
                        </a:cxn>
                        <a:cxn ang="T116">
                          <a:pos x="T16" y="T17"/>
                        </a:cxn>
                        <a:cxn ang="T117">
                          <a:pos x="T18" y="T19"/>
                        </a:cxn>
                        <a:cxn ang="T118">
                          <a:pos x="T20" y="T21"/>
                        </a:cxn>
                        <a:cxn ang="T119">
                          <a:pos x="T22" y="T23"/>
                        </a:cxn>
                        <a:cxn ang="T120">
                          <a:pos x="T24" y="T25"/>
                        </a:cxn>
                        <a:cxn ang="T121">
                          <a:pos x="T26" y="T27"/>
                        </a:cxn>
                        <a:cxn ang="T122">
                          <a:pos x="T28" y="T29"/>
                        </a:cxn>
                        <a:cxn ang="T123">
                          <a:pos x="T30" y="T31"/>
                        </a:cxn>
                        <a:cxn ang="T124">
                          <a:pos x="T32" y="T33"/>
                        </a:cxn>
                        <a:cxn ang="T125">
                          <a:pos x="T34" y="T35"/>
                        </a:cxn>
                        <a:cxn ang="T126">
                          <a:pos x="T36" y="T37"/>
                        </a:cxn>
                        <a:cxn ang="T127">
                          <a:pos x="T38" y="T39"/>
                        </a:cxn>
                        <a:cxn ang="T128">
                          <a:pos x="T40" y="T41"/>
                        </a:cxn>
                        <a:cxn ang="T129">
                          <a:pos x="T42" y="T43"/>
                        </a:cxn>
                        <a:cxn ang="T130">
                          <a:pos x="T44" y="T45"/>
                        </a:cxn>
                        <a:cxn ang="T131">
                          <a:pos x="T46" y="T47"/>
                        </a:cxn>
                        <a:cxn ang="T132">
                          <a:pos x="T48" y="T49"/>
                        </a:cxn>
                        <a:cxn ang="T133">
                          <a:pos x="T50" y="T51"/>
                        </a:cxn>
                        <a:cxn ang="T134">
                          <a:pos x="T52" y="T53"/>
                        </a:cxn>
                        <a:cxn ang="T135">
                          <a:pos x="T54" y="T55"/>
                        </a:cxn>
                        <a:cxn ang="T136">
                          <a:pos x="T56" y="T57"/>
                        </a:cxn>
                        <a:cxn ang="T137">
                          <a:pos x="T58" y="T59"/>
                        </a:cxn>
                        <a:cxn ang="T138">
                          <a:pos x="T60" y="T61"/>
                        </a:cxn>
                        <a:cxn ang="T139">
                          <a:pos x="T62" y="T63"/>
                        </a:cxn>
                        <a:cxn ang="T140">
                          <a:pos x="T64" y="T65"/>
                        </a:cxn>
                        <a:cxn ang="T141">
                          <a:pos x="T66" y="T67"/>
                        </a:cxn>
                        <a:cxn ang="T142">
                          <a:pos x="T68" y="T69"/>
                        </a:cxn>
                        <a:cxn ang="T143">
                          <a:pos x="T70" y="T71"/>
                        </a:cxn>
                        <a:cxn ang="T144">
                          <a:pos x="T72" y="T73"/>
                        </a:cxn>
                        <a:cxn ang="T145">
                          <a:pos x="T74" y="T75"/>
                        </a:cxn>
                        <a:cxn ang="T146">
                          <a:pos x="T76" y="T77"/>
                        </a:cxn>
                        <a:cxn ang="T147">
                          <a:pos x="T78" y="T79"/>
                        </a:cxn>
                        <a:cxn ang="T148">
                          <a:pos x="T80" y="T81"/>
                        </a:cxn>
                        <a:cxn ang="T149">
                          <a:pos x="T82" y="T83"/>
                        </a:cxn>
                        <a:cxn ang="T150">
                          <a:pos x="T84" y="T85"/>
                        </a:cxn>
                        <a:cxn ang="T151">
                          <a:pos x="T86" y="T87"/>
                        </a:cxn>
                        <a:cxn ang="T152">
                          <a:pos x="T88" y="T89"/>
                        </a:cxn>
                        <a:cxn ang="T153">
                          <a:pos x="T90" y="T91"/>
                        </a:cxn>
                        <a:cxn ang="T154">
                          <a:pos x="T92" y="T93"/>
                        </a:cxn>
                        <a:cxn ang="T155">
                          <a:pos x="T94" y="T95"/>
                        </a:cxn>
                        <a:cxn ang="T156">
                          <a:pos x="T96" y="T97"/>
                        </a:cxn>
                        <a:cxn ang="T157">
                          <a:pos x="T98" y="T99"/>
                        </a:cxn>
                        <a:cxn ang="T158">
                          <a:pos x="T100" y="T101"/>
                        </a:cxn>
                        <a:cxn ang="T159">
                          <a:pos x="T102" y="T103"/>
                        </a:cxn>
                        <a:cxn ang="T160">
                          <a:pos x="T104" y="T105"/>
                        </a:cxn>
                        <a:cxn ang="T161">
                          <a:pos x="T106" y="T107"/>
                        </a:cxn>
                      </a:cxnLst>
                      <a:rect l="T162" t="T163" r="T164" b="T165"/>
                      <a:pathLst>
                        <a:path w="3831" h="10170">
                          <a:moveTo>
                            <a:pt x="0" y="6000"/>
                          </a:moveTo>
                          <a:lnTo>
                            <a:pt x="1309" y="0"/>
                          </a:lnTo>
                          <a:lnTo>
                            <a:pt x="1490" y="0"/>
                          </a:lnTo>
                          <a:lnTo>
                            <a:pt x="1481" y="3143"/>
                          </a:lnTo>
                          <a:lnTo>
                            <a:pt x="1481" y="3215"/>
                          </a:lnTo>
                          <a:lnTo>
                            <a:pt x="1513" y="3282"/>
                          </a:lnTo>
                          <a:lnTo>
                            <a:pt x="1562" y="3353"/>
                          </a:lnTo>
                          <a:lnTo>
                            <a:pt x="1636" y="3411"/>
                          </a:lnTo>
                          <a:lnTo>
                            <a:pt x="1731" y="3461"/>
                          </a:lnTo>
                          <a:lnTo>
                            <a:pt x="1821" y="3515"/>
                          </a:lnTo>
                          <a:lnTo>
                            <a:pt x="1946" y="3552"/>
                          </a:lnTo>
                          <a:lnTo>
                            <a:pt x="2082" y="3594"/>
                          </a:lnTo>
                          <a:lnTo>
                            <a:pt x="2223" y="3618"/>
                          </a:lnTo>
                          <a:lnTo>
                            <a:pt x="2368" y="3634"/>
                          </a:lnTo>
                          <a:lnTo>
                            <a:pt x="2519" y="3641"/>
                          </a:lnTo>
                          <a:lnTo>
                            <a:pt x="2681" y="3641"/>
                          </a:lnTo>
                          <a:lnTo>
                            <a:pt x="2819" y="3625"/>
                          </a:lnTo>
                          <a:lnTo>
                            <a:pt x="2964" y="3603"/>
                          </a:lnTo>
                          <a:lnTo>
                            <a:pt x="3107" y="3575"/>
                          </a:lnTo>
                          <a:lnTo>
                            <a:pt x="3225" y="3540"/>
                          </a:lnTo>
                          <a:lnTo>
                            <a:pt x="3340" y="3488"/>
                          </a:lnTo>
                          <a:lnTo>
                            <a:pt x="3447" y="3434"/>
                          </a:lnTo>
                          <a:lnTo>
                            <a:pt x="3521" y="3377"/>
                          </a:lnTo>
                          <a:lnTo>
                            <a:pt x="3579" y="3312"/>
                          </a:lnTo>
                          <a:lnTo>
                            <a:pt x="3618" y="3246"/>
                          </a:lnTo>
                          <a:lnTo>
                            <a:pt x="3633" y="3174"/>
                          </a:lnTo>
                          <a:lnTo>
                            <a:pt x="3643" y="3143"/>
                          </a:lnTo>
                          <a:lnTo>
                            <a:pt x="3643" y="0"/>
                          </a:lnTo>
                          <a:lnTo>
                            <a:pt x="3831" y="0"/>
                          </a:lnTo>
                          <a:lnTo>
                            <a:pt x="3831" y="3793"/>
                          </a:lnTo>
                          <a:lnTo>
                            <a:pt x="2556" y="9655"/>
                          </a:lnTo>
                          <a:lnTo>
                            <a:pt x="2499" y="9746"/>
                          </a:lnTo>
                          <a:lnTo>
                            <a:pt x="2445" y="9821"/>
                          </a:lnTo>
                          <a:lnTo>
                            <a:pt x="2368" y="9891"/>
                          </a:lnTo>
                          <a:lnTo>
                            <a:pt x="2280" y="9952"/>
                          </a:lnTo>
                          <a:lnTo>
                            <a:pt x="2159" y="10006"/>
                          </a:lnTo>
                          <a:lnTo>
                            <a:pt x="2034" y="10058"/>
                          </a:lnTo>
                          <a:lnTo>
                            <a:pt x="1896" y="10098"/>
                          </a:lnTo>
                          <a:lnTo>
                            <a:pt x="1744" y="10129"/>
                          </a:lnTo>
                          <a:lnTo>
                            <a:pt x="1590" y="10156"/>
                          </a:lnTo>
                          <a:lnTo>
                            <a:pt x="1424" y="10166"/>
                          </a:lnTo>
                          <a:lnTo>
                            <a:pt x="1259" y="10170"/>
                          </a:lnTo>
                          <a:lnTo>
                            <a:pt x="1091" y="10166"/>
                          </a:lnTo>
                          <a:lnTo>
                            <a:pt x="925" y="10147"/>
                          </a:lnTo>
                          <a:lnTo>
                            <a:pt x="769" y="10123"/>
                          </a:lnTo>
                          <a:lnTo>
                            <a:pt x="618" y="10088"/>
                          </a:lnTo>
                          <a:lnTo>
                            <a:pt x="483" y="10054"/>
                          </a:lnTo>
                          <a:lnTo>
                            <a:pt x="358" y="9997"/>
                          </a:lnTo>
                          <a:lnTo>
                            <a:pt x="250" y="9943"/>
                          </a:lnTo>
                          <a:lnTo>
                            <a:pt x="159" y="9875"/>
                          </a:lnTo>
                          <a:lnTo>
                            <a:pt x="84" y="9811"/>
                          </a:lnTo>
                          <a:lnTo>
                            <a:pt x="38" y="9737"/>
                          </a:lnTo>
                          <a:lnTo>
                            <a:pt x="4" y="9703"/>
                          </a:lnTo>
                          <a:lnTo>
                            <a:pt x="0" y="6000"/>
                          </a:lnTo>
                          <a:close/>
                        </a:path>
                      </a:pathLst>
                    </a:custGeom>
                    <a:solidFill>
                      <a:srgbClr val="70230C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534" name="Freeform 60">
                      <a:extLst>
                        <a:ext uri="{FF2B5EF4-FFF2-40B4-BE49-F238E27FC236}">
                          <a16:creationId xmlns:a16="http://schemas.microsoft.com/office/drawing/2014/main" id="{A0FC8B5A-2FD0-685C-6574-CA7077642C4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846" y="1254"/>
                      <a:ext cx="425" cy="647"/>
                    </a:xfrm>
                    <a:custGeom>
                      <a:avLst/>
                      <a:gdLst>
                        <a:gd name="T0" fmla="*/ 0 w 7652"/>
                        <a:gd name="T1" fmla="*/ 0 h 11636"/>
                        <a:gd name="T2" fmla="*/ 0 w 7652"/>
                        <a:gd name="T3" fmla="*/ 0 h 11636"/>
                        <a:gd name="T4" fmla="*/ 0 w 7652"/>
                        <a:gd name="T5" fmla="*/ 0 h 11636"/>
                        <a:gd name="T6" fmla="*/ 0 w 7652"/>
                        <a:gd name="T7" fmla="*/ 0 h 11636"/>
                        <a:gd name="T8" fmla="*/ 0 w 7652"/>
                        <a:gd name="T9" fmla="*/ 0 h 11636"/>
                        <a:gd name="T10" fmla="*/ 0 w 7652"/>
                        <a:gd name="T11" fmla="*/ 0 h 11636"/>
                        <a:gd name="T12" fmla="*/ 0 w 7652"/>
                        <a:gd name="T13" fmla="*/ 0 h 11636"/>
                        <a:gd name="T14" fmla="*/ 0 w 7652"/>
                        <a:gd name="T15" fmla="*/ 0 h 11636"/>
                        <a:gd name="T16" fmla="*/ 0 w 7652"/>
                        <a:gd name="T17" fmla="*/ 0 h 11636"/>
                        <a:gd name="T18" fmla="*/ 0 w 7652"/>
                        <a:gd name="T19" fmla="*/ 0 h 11636"/>
                        <a:gd name="T20" fmla="*/ 0 w 7652"/>
                        <a:gd name="T21" fmla="*/ 0 h 11636"/>
                        <a:gd name="T22" fmla="*/ 0 w 7652"/>
                        <a:gd name="T23" fmla="*/ 0 h 11636"/>
                        <a:gd name="T24" fmla="*/ 0 w 7652"/>
                        <a:gd name="T25" fmla="*/ 0 h 11636"/>
                        <a:gd name="T26" fmla="*/ 0 w 7652"/>
                        <a:gd name="T27" fmla="*/ 0 h 11636"/>
                        <a:gd name="T28" fmla="*/ 0 w 7652"/>
                        <a:gd name="T29" fmla="*/ 0 h 11636"/>
                        <a:gd name="T30" fmla="*/ 0 w 7652"/>
                        <a:gd name="T31" fmla="*/ 0 h 11636"/>
                        <a:gd name="T32" fmla="*/ 0 w 7652"/>
                        <a:gd name="T33" fmla="*/ 0 h 11636"/>
                        <a:gd name="T34" fmla="*/ 0 w 7652"/>
                        <a:gd name="T35" fmla="*/ 0 h 11636"/>
                        <a:gd name="T36" fmla="*/ 0 w 7652"/>
                        <a:gd name="T37" fmla="*/ 0 h 11636"/>
                        <a:gd name="T38" fmla="*/ 0 w 7652"/>
                        <a:gd name="T39" fmla="*/ 0 h 11636"/>
                        <a:gd name="T40" fmla="*/ 0 w 7652"/>
                        <a:gd name="T41" fmla="*/ 0 h 11636"/>
                        <a:gd name="T42" fmla="*/ 0 w 7652"/>
                        <a:gd name="T43" fmla="*/ 0 h 11636"/>
                        <a:gd name="T44" fmla="*/ 0 w 7652"/>
                        <a:gd name="T45" fmla="*/ 0 h 11636"/>
                        <a:gd name="T46" fmla="*/ 0 w 7652"/>
                        <a:gd name="T47" fmla="*/ 0 h 11636"/>
                        <a:gd name="T48" fmla="*/ 0 w 7652"/>
                        <a:gd name="T49" fmla="*/ 0 h 11636"/>
                        <a:gd name="T50" fmla="*/ 0 w 7652"/>
                        <a:gd name="T51" fmla="*/ 0 h 11636"/>
                        <a:gd name="T52" fmla="*/ 0 w 7652"/>
                        <a:gd name="T53" fmla="*/ 0 h 11636"/>
                        <a:gd name="T54" fmla="*/ 0 w 7652"/>
                        <a:gd name="T55" fmla="*/ 0 h 11636"/>
                        <a:gd name="T56" fmla="*/ 0 w 7652"/>
                        <a:gd name="T57" fmla="*/ 0 h 11636"/>
                        <a:gd name="T58" fmla="*/ 0 w 7652"/>
                        <a:gd name="T59" fmla="*/ 0 h 11636"/>
                        <a:gd name="T60" fmla="*/ 0 w 7652"/>
                        <a:gd name="T61" fmla="*/ 0 h 11636"/>
                        <a:gd name="T62" fmla="*/ 0 w 7652"/>
                        <a:gd name="T63" fmla="*/ 0 h 11636"/>
                        <a:gd name="T64" fmla="*/ 0 w 7652"/>
                        <a:gd name="T65" fmla="*/ 0 h 11636"/>
                        <a:gd name="T66" fmla="*/ 0 w 7652"/>
                        <a:gd name="T67" fmla="*/ 0 h 11636"/>
                        <a:gd name="T68" fmla="*/ 0 w 7652"/>
                        <a:gd name="T69" fmla="*/ 0 h 11636"/>
                        <a:gd name="T70" fmla="*/ 0 w 7652"/>
                        <a:gd name="T71" fmla="*/ 0 h 11636"/>
                        <a:gd name="T72" fmla="*/ 0 w 7652"/>
                        <a:gd name="T73" fmla="*/ 0 h 11636"/>
                        <a:gd name="T74" fmla="*/ 0 w 7652"/>
                        <a:gd name="T75" fmla="*/ 0 h 11636"/>
                        <a:gd name="T76" fmla="*/ 0 w 7652"/>
                        <a:gd name="T77" fmla="*/ 0 h 11636"/>
                        <a:gd name="T78" fmla="*/ 0 w 7652"/>
                        <a:gd name="T79" fmla="*/ 0 h 11636"/>
                        <a:gd name="T80" fmla="*/ 0 w 7652"/>
                        <a:gd name="T81" fmla="*/ 0 h 11636"/>
                        <a:gd name="T82" fmla="*/ 0 w 7652"/>
                        <a:gd name="T83" fmla="*/ 0 h 11636"/>
                        <a:gd name="T84" fmla="*/ 0 w 7652"/>
                        <a:gd name="T85" fmla="*/ 0 h 11636"/>
                        <a:gd name="T86" fmla="*/ 0 w 7652"/>
                        <a:gd name="T87" fmla="*/ 0 h 11636"/>
                        <a:gd name="T88" fmla="*/ 0 w 7652"/>
                        <a:gd name="T89" fmla="*/ 0 h 11636"/>
                        <a:gd name="T90" fmla="*/ 0 w 7652"/>
                        <a:gd name="T91" fmla="*/ 0 h 11636"/>
                        <a:gd name="T92" fmla="*/ 0 w 7652"/>
                        <a:gd name="T93" fmla="*/ 0 h 11636"/>
                        <a:gd name="T94" fmla="*/ 0 w 7652"/>
                        <a:gd name="T95" fmla="*/ 0 h 11636"/>
                        <a:gd name="T96" fmla="*/ 0 w 7652"/>
                        <a:gd name="T97" fmla="*/ 0 h 11636"/>
                        <a:gd name="T98" fmla="*/ 0 w 7652"/>
                        <a:gd name="T99" fmla="*/ 0 h 11636"/>
                        <a:gd name="T100" fmla="*/ 0 w 7652"/>
                        <a:gd name="T101" fmla="*/ 0 h 11636"/>
                        <a:gd name="T102" fmla="*/ 0 w 7652"/>
                        <a:gd name="T103" fmla="*/ 0 h 11636"/>
                        <a:gd name="T104" fmla="*/ 0 w 7652"/>
                        <a:gd name="T105" fmla="*/ 0 h 116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w 7652"/>
                        <a:gd name="T160" fmla="*/ 0 h 11636"/>
                        <a:gd name="T161" fmla="*/ 7652 w 7652"/>
                        <a:gd name="T162" fmla="*/ 11636 h 11636"/>
                      </a:gdLst>
                      <a:ahLst/>
                      <a:cxnLst>
                        <a:cxn ang="T106">
                          <a:pos x="T0" y="T1"/>
                        </a:cxn>
                        <a:cxn ang="T107">
                          <a:pos x="T2" y="T3"/>
                        </a:cxn>
                        <a:cxn ang="T108">
                          <a:pos x="T4" y="T5"/>
                        </a:cxn>
                        <a:cxn ang="T109">
                          <a:pos x="T6" y="T7"/>
                        </a:cxn>
                        <a:cxn ang="T110">
                          <a:pos x="T8" y="T9"/>
                        </a:cxn>
                        <a:cxn ang="T111">
                          <a:pos x="T10" y="T11"/>
                        </a:cxn>
                        <a:cxn ang="T112">
                          <a:pos x="T12" y="T13"/>
                        </a:cxn>
                        <a:cxn ang="T113">
                          <a:pos x="T14" y="T15"/>
                        </a:cxn>
                        <a:cxn ang="T114">
                          <a:pos x="T16" y="T17"/>
                        </a:cxn>
                        <a:cxn ang="T115">
                          <a:pos x="T18" y="T19"/>
                        </a:cxn>
                        <a:cxn ang="T116">
                          <a:pos x="T20" y="T21"/>
                        </a:cxn>
                        <a:cxn ang="T117">
                          <a:pos x="T22" y="T23"/>
                        </a:cxn>
                        <a:cxn ang="T118">
                          <a:pos x="T24" y="T25"/>
                        </a:cxn>
                        <a:cxn ang="T119">
                          <a:pos x="T26" y="T27"/>
                        </a:cxn>
                        <a:cxn ang="T120">
                          <a:pos x="T28" y="T29"/>
                        </a:cxn>
                        <a:cxn ang="T121">
                          <a:pos x="T30" y="T31"/>
                        </a:cxn>
                        <a:cxn ang="T122">
                          <a:pos x="T32" y="T33"/>
                        </a:cxn>
                        <a:cxn ang="T123">
                          <a:pos x="T34" y="T35"/>
                        </a:cxn>
                        <a:cxn ang="T124">
                          <a:pos x="T36" y="T37"/>
                        </a:cxn>
                        <a:cxn ang="T125">
                          <a:pos x="T38" y="T39"/>
                        </a:cxn>
                        <a:cxn ang="T126">
                          <a:pos x="T40" y="T41"/>
                        </a:cxn>
                        <a:cxn ang="T127">
                          <a:pos x="T42" y="T43"/>
                        </a:cxn>
                        <a:cxn ang="T128">
                          <a:pos x="T44" y="T45"/>
                        </a:cxn>
                        <a:cxn ang="T129">
                          <a:pos x="T46" y="T47"/>
                        </a:cxn>
                        <a:cxn ang="T130">
                          <a:pos x="T48" y="T49"/>
                        </a:cxn>
                        <a:cxn ang="T131">
                          <a:pos x="T50" y="T51"/>
                        </a:cxn>
                        <a:cxn ang="T132">
                          <a:pos x="T52" y="T53"/>
                        </a:cxn>
                        <a:cxn ang="T133">
                          <a:pos x="T54" y="T55"/>
                        </a:cxn>
                        <a:cxn ang="T134">
                          <a:pos x="T56" y="T57"/>
                        </a:cxn>
                        <a:cxn ang="T135">
                          <a:pos x="T58" y="T59"/>
                        </a:cxn>
                        <a:cxn ang="T136">
                          <a:pos x="T60" y="T61"/>
                        </a:cxn>
                        <a:cxn ang="T137">
                          <a:pos x="T62" y="T63"/>
                        </a:cxn>
                        <a:cxn ang="T138">
                          <a:pos x="T64" y="T65"/>
                        </a:cxn>
                        <a:cxn ang="T139">
                          <a:pos x="T66" y="T67"/>
                        </a:cxn>
                        <a:cxn ang="T140">
                          <a:pos x="T68" y="T69"/>
                        </a:cxn>
                        <a:cxn ang="T141">
                          <a:pos x="T70" y="T71"/>
                        </a:cxn>
                        <a:cxn ang="T142">
                          <a:pos x="T72" y="T73"/>
                        </a:cxn>
                        <a:cxn ang="T143">
                          <a:pos x="T74" y="T75"/>
                        </a:cxn>
                        <a:cxn ang="T144">
                          <a:pos x="T76" y="T77"/>
                        </a:cxn>
                        <a:cxn ang="T145">
                          <a:pos x="T78" y="T79"/>
                        </a:cxn>
                        <a:cxn ang="T146">
                          <a:pos x="T80" y="T81"/>
                        </a:cxn>
                        <a:cxn ang="T147">
                          <a:pos x="T82" y="T83"/>
                        </a:cxn>
                        <a:cxn ang="T148">
                          <a:pos x="T84" y="T85"/>
                        </a:cxn>
                        <a:cxn ang="T149">
                          <a:pos x="T86" y="T87"/>
                        </a:cxn>
                        <a:cxn ang="T150">
                          <a:pos x="T88" y="T89"/>
                        </a:cxn>
                        <a:cxn ang="T151">
                          <a:pos x="T90" y="T91"/>
                        </a:cxn>
                        <a:cxn ang="T152">
                          <a:pos x="T92" y="T93"/>
                        </a:cxn>
                        <a:cxn ang="T153">
                          <a:pos x="T94" y="T95"/>
                        </a:cxn>
                        <a:cxn ang="T154">
                          <a:pos x="T96" y="T97"/>
                        </a:cxn>
                        <a:cxn ang="T155">
                          <a:pos x="T98" y="T99"/>
                        </a:cxn>
                        <a:cxn ang="T156">
                          <a:pos x="T100" y="T101"/>
                        </a:cxn>
                        <a:cxn ang="T157">
                          <a:pos x="T102" y="T103"/>
                        </a:cxn>
                        <a:cxn ang="T158">
                          <a:pos x="T104" y="T105"/>
                        </a:cxn>
                      </a:cxnLst>
                      <a:rect l="T159" t="T160" r="T161" b="T162"/>
                      <a:pathLst>
                        <a:path w="7652" h="11636">
                          <a:moveTo>
                            <a:pt x="7473" y="4604"/>
                          </a:moveTo>
                          <a:lnTo>
                            <a:pt x="7473" y="4617"/>
                          </a:lnTo>
                          <a:lnTo>
                            <a:pt x="7457" y="4692"/>
                          </a:lnTo>
                          <a:lnTo>
                            <a:pt x="7415" y="4758"/>
                          </a:lnTo>
                          <a:lnTo>
                            <a:pt x="7351" y="4823"/>
                          </a:lnTo>
                          <a:lnTo>
                            <a:pt x="7285" y="4884"/>
                          </a:lnTo>
                          <a:lnTo>
                            <a:pt x="7185" y="4944"/>
                          </a:lnTo>
                          <a:lnTo>
                            <a:pt x="7072" y="4995"/>
                          </a:lnTo>
                          <a:lnTo>
                            <a:pt x="6943" y="5026"/>
                          </a:lnTo>
                          <a:lnTo>
                            <a:pt x="6812" y="5067"/>
                          </a:lnTo>
                          <a:lnTo>
                            <a:pt x="6670" y="5087"/>
                          </a:lnTo>
                          <a:lnTo>
                            <a:pt x="6516" y="5101"/>
                          </a:lnTo>
                          <a:lnTo>
                            <a:pt x="6356" y="5101"/>
                          </a:lnTo>
                          <a:lnTo>
                            <a:pt x="6201" y="5098"/>
                          </a:lnTo>
                          <a:lnTo>
                            <a:pt x="6052" y="5080"/>
                          </a:lnTo>
                          <a:lnTo>
                            <a:pt x="5905" y="5053"/>
                          </a:lnTo>
                          <a:lnTo>
                            <a:pt x="5776" y="5021"/>
                          </a:lnTo>
                          <a:lnTo>
                            <a:pt x="5655" y="4971"/>
                          </a:lnTo>
                          <a:lnTo>
                            <a:pt x="5548" y="4932"/>
                          </a:lnTo>
                          <a:lnTo>
                            <a:pt x="5453" y="4864"/>
                          </a:lnTo>
                          <a:lnTo>
                            <a:pt x="5388" y="4806"/>
                          </a:lnTo>
                          <a:lnTo>
                            <a:pt x="5335" y="4742"/>
                          </a:lnTo>
                          <a:lnTo>
                            <a:pt x="5304" y="4670"/>
                          </a:lnTo>
                          <a:lnTo>
                            <a:pt x="5295" y="4604"/>
                          </a:lnTo>
                          <a:lnTo>
                            <a:pt x="5277" y="4447"/>
                          </a:lnTo>
                          <a:lnTo>
                            <a:pt x="5277" y="1446"/>
                          </a:lnTo>
                          <a:lnTo>
                            <a:pt x="5099" y="1446"/>
                          </a:lnTo>
                          <a:lnTo>
                            <a:pt x="5099" y="749"/>
                          </a:lnTo>
                          <a:lnTo>
                            <a:pt x="4913" y="749"/>
                          </a:lnTo>
                          <a:lnTo>
                            <a:pt x="4913" y="3792"/>
                          </a:lnTo>
                          <a:lnTo>
                            <a:pt x="4911" y="3882"/>
                          </a:lnTo>
                          <a:lnTo>
                            <a:pt x="4911" y="3912"/>
                          </a:lnTo>
                          <a:lnTo>
                            <a:pt x="4889" y="3980"/>
                          </a:lnTo>
                          <a:lnTo>
                            <a:pt x="4854" y="4045"/>
                          </a:lnTo>
                          <a:lnTo>
                            <a:pt x="4796" y="4109"/>
                          </a:lnTo>
                          <a:lnTo>
                            <a:pt x="4719" y="4172"/>
                          </a:lnTo>
                          <a:lnTo>
                            <a:pt x="4612" y="4221"/>
                          </a:lnTo>
                          <a:lnTo>
                            <a:pt x="4505" y="4268"/>
                          </a:lnTo>
                          <a:lnTo>
                            <a:pt x="4371" y="4309"/>
                          </a:lnTo>
                          <a:lnTo>
                            <a:pt x="4236" y="4332"/>
                          </a:lnTo>
                          <a:lnTo>
                            <a:pt x="4083" y="4359"/>
                          </a:lnTo>
                          <a:lnTo>
                            <a:pt x="3925" y="4370"/>
                          </a:lnTo>
                          <a:lnTo>
                            <a:pt x="3780" y="4370"/>
                          </a:lnTo>
                          <a:lnTo>
                            <a:pt x="3621" y="4367"/>
                          </a:lnTo>
                          <a:lnTo>
                            <a:pt x="3471" y="4352"/>
                          </a:lnTo>
                          <a:lnTo>
                            <a:pt x="3333" y="4318"/>
                          </a:lnTo>
                          <a:lnTo>
                            <a:pt x="3190" y="4291"/>
                          </a:lnTo>
                          <a:lnTo>
                            <a:pt x="3065" y="4252"/>
                          </a:lnTo>
                          <a:lnTo>
                            <a:pt x="2965" y="4195"/>
                          </a:lnTo>
                          <a:lnTo>
                            <a:pt x="2880" y="4142"/>
                          </a:lnTo>
                          <a:lnTo>
                            <a:pt x="2803" y="4082"/>
                          </a:lnTo>
                          <a:lnTo>
                            <a:pt x="2750" y="4018"/>
                          </a:lnTo>
                          <a:lnTo>
                            <a:pt x="2722" y="3946"/>
                          </a:lnTo>
                          <a:lnTo>
                            <a:pt x="2715" y="3882"/>
                          </a:lnTo>
                          <a:lnTo>
                            <a:pt x="2732" y="3792"/>
                          </a:lnTo>
                          <a:lnTo>
                            <a:pt x="2732" y="749"/>
                          </a:lnTo>
                          <a:lnTo>
                            <a:pt x="2553" y="749"/>
                          </a:lnTo>
                          <a:lnTo>
                            <a:pt x="2553" y="0"/>
                          </a:lnTo>
                          <a:lnTo>
                            <a:pt x="2363" y="0"/>
                          </a:lnTo>
                          <a:lnTo>
                            <a:pt x="2363" y="3043"/>
                          </a:lnTo>
                          <a:lnTo>
                            <a:pt x="2367" y="3161"/>
                          </a:lnTo>
                          <a:lnTo>
                            <a:pt x="2363" y="3192"/>
                          </a:lnTo>
                          <a:lnTo>
                            <a:pt x="2344" y="3265"/>
                          </a:lnTo>
                          <a:lnTo>
                            <a:pt x="2310" y="3330"/>
                          </a:lnTo>
                          <a:lnTo>
                            <a:pt x="2251" y="3392"/>
                          </a:lnTo>
                          <a:lnTo>
                            <a:pt x="2169" y="3453"/>
                          </a:lnTo>
                          <a:lnTo>
                            <a:pt x="2067" y="3506"/>
                          </a:lnTo>
                          <a:lnTo>
                            <a:pt x="1956" y="3544"/>
                          </a:lnTo>
                          <a:lnTo>
                            <a:pt x="1825" y="3591"/>
                          </a:lnTo>
                          <a:lnTo>
                            <a:pt x="1690" y="3621"/>
                          </a:lnTo>
                          <a:lnTo>
                            <a:pt x="1537" y="3639"/>
                          </a:lnTo>
                          <a:lnTo>
                            <a:pt x="1390" y="3651"/>
                          </a:lnTo>
                          <a:lnTo>
                            <a:pt x="1230" y="3655"/>
                          </a:lnTo>
                          <a:lnTo>
                            <a:pt x="1076" y="3651"/>
                          </a:lnTo>
                          <a:lnTo>
                            <a:pt x="927" y="3635"/>
                          </a:lnTo>
                          <a:lnTo>
                            <a:pt x="784" y="3612"/>
                          </a:lnTo>
                          <a:lnTo>
                            <a:pt x="650" y="3571"/>
                          </a:lnTo>
                          <a:lnTo>
                            <a:pt x="526" y="3530"/>
                          </a:lnTo>
                          <a:lnTo>
                            <a:pt x="415" y="3483"/>
                          </a:lnTo>
                          <a:lnTo>
                            <a:pt x="328" y="3429"/>
                          </a:lnTo>
                          <a:lnTo>
                            <a:pt x="251" y="3353"/>
                          </a:lnTo>
                          <a:lnTo>
                            <a:pt x="205" y="3299"/>
                          </a:lnTo>
                          <a:lnTo>
                            <a:pt x="174" y="3233"/>
                          </a:lnTo>
                          <a:lnTo>
                            <a:pt x="173" y="3161"/>
                          </a:lnTo>
                          <a:lnTo>
                            <a:pt x="173" y="27"/>
                          </a:lnTo>
                          <a:lnTo>
                            <a:pt x="0" y="27"/>
                          </a:lnTo>
                          <a:lnTo>
                            <a:pt x="0" y="11053"/>
                          </a:lnTo>
                          <a:lnTo>
                            <a:pt x="0" y="11125"/>
                          </a:lnTo>
                          <a:lnTo>
                            <a:pt x="35" y="11199"/>
                          </a:lnTo>
                          <a:lnTo>
                            <a:pt x="81" y="11271"/>
                          </a:lnTo>
                          <a:lnTo>
                            <a:pt x="151" y="11341"/>
                          </a:lnTo>
                          <a:lnTo>
                            <a:pt x="243" y="11402"/>
                          </a:lnTo>
                          <a:lnTo>
                            <a:pt x="354" y="11459"/>
                          </a:lnTo>
                          <a:lnTo>
                            <a:pt x="480" y="11513"/>
                          </a:lnTo>
                          <a:lnTo>
                            <a:pt x="614" y="11559"/>
                          </a:lnTo>
                          <a:lnTo>
                            <a:pt x="766" y="11585"/>
                          </a:lnTo>
                          <a:lnTo>
                            <a:pt x="923" y="11612"/>
                          </a:lnTo>
                          <a:lnTo>
                            <a:pt x="1086" y="11632"/>
                          </a:lnTo>
                          <a:lnTo>
                            <a:pt x="1258" y="11636"/>
                          </a:lnTo>
                          <a:lnTo>
                            <a:pt x="1421" y="11632"/>
                          </a:lnTo>
                          <a:lnTo>
                            <a:pt x="1582" y="11616"/>
                          </a:lnTo>
                          <a:lnTo>
                            <a:pt x="1748" y="11593"/>
                          </a:lnTo>
                          <a:lnTo>
                            <a:pt x="1893" y="11562"/>
                          </a:lnTo>
                          <a:lnTo>
                            <a:pt x="2036" y="11524"/>
                          </a:lnTo>
                          <a:lnTo>
                            <a:pt x="2162" y="11473"/>
                          </a:lnTo>
                          <a:lnTo>
                            <a:pt x="2277" y="11423"/>
                          </a:lnTo>
                          <a:lnTo>
                            <a:pt x="2367" y="11348"/>
                          </a:lnTo>
                          <a:lnTo>
                            <a:pt x="2442" y="11283"/>
                          </a:lnTo>
                          <a:lnTo>
                            <a:pt x="2492" y="11210"/>
                          </a:lnTo>
                          <a:lnTo>
                            <a:pt x="2577" y="11199"/>
                          </a:lnTo>
                          <a:lnTo>
                            <a:pt x="2630" y="11271"/>
                          </a:lnTo>
                          <a:lnTo>
                            <a:pt x="2700" y="11341"/>
                          </a:lnTo>
                          <a:lnTo>
                            <a:pt x="2793" y="11402"/>
                          </a:lnTo>
                          <a:lnTo>
                            <a:pt x="2900" y="11459"/>
                          </a:lnTo>
                          <a:lnTo>
                            <a:pt x="3026" y="11513"/>
                          </a:lnTo>
                          <a:lnTo>
                            <a:pt x="3167" y="11559"/>
                          </a:lnTo>
                          <a:lnTo>
                            <a:pt x="3311" y="11585"/>
                          </a:lnTo>
                          <a:lnTo>
                            <a:pt x="3471" y="11612"/>
                          </a:lnTo>
                          <a:lnTo>
                            <a:pt x="3629" y="11632"/>
                          </a:lnTo>
                          <a:lnTo>
                            <a:pt x="3794" y="11636"/>
                          </a:lnTo>
                          <a:lnTo>
                            <a:pt x="3966" y="11632"/>
                          </a:lnTo>
                          <a:lnTo>
                            <a:pt x="4128" y="11616"/>
                          </a:lnTo>
                          <a:lnTo>
                            <a:pt x="4290" y="11593"/>
                          </a:lnTo>
                          <a:lnTo>
                            <a:pt x="4439" y="11562"/>
                          </a:lnTo>
                          <a:lnTo>
                            <a:pt x="4580" y="11524"/>
                          </a:lnTo>
                          <a:lnTo>
                            <a:pt x="4700" y="11473"/>
                          </a:lnTo>
                          <a:lnTo>
                            <a:pt x="4819" y="11423"/>
                          </a:lnTo>
                          <a:lnTo>
                            <a:pt x="4911" y="11348"/>
                          </a:lnTo>
                          <a:lnTo>
                            <a:pt x="4991" y="11283"/>
                          </a:lnTo>
                          <a:lnTo>
                            <a:pt x="5042" y="11210"/>
                          </a:lnTo>
                          <a:lnTo>
                            <a:pt x="5122" y="11199"/>
                          </a:lnTo>
                          <a:lnTo>
                            <a:pt x="5176" y="11271"/>
                          </a:lnTo>
                          <a:lnTo>
                            <a:pt x="5238" y="11341"/>
                          </a:lnTo>
                          <a:lnTo>
                            <a:pt x="5335" y="11402"/>
                          </a:lnTo>
                          <a:lnTo>
                            <a:pt x="5446" y="11459"/>
                          </a:lnTo>
                          <a:lnTo>
                            <a:pt x="5575" y="11513"/>
                          </a:lnTo>
                          <a:lnTo>
                            <a:pt x="5714" y="11559"/>
                          </a:lnTo>
                          <a:lnTo>
                            <a:pt x="5854" y="11585"/>
                          </a:lnTo>
                          <a:lnTo>
                            <a:pt x="6013" y="11612"/>
                          </a:lnTo>
                          <a:lnTo>
                            <a:pt x="6171" y="11632"/>
                          </a:lnTo>
                          <a:lnTo>
                            <a:pt x="6347" y="11636"/>
                          </a:lnTo>
                          <a:lnTo>
                            <a:pt x="6516" y="11632"/>
                          </a:lnTo>
                          <a:lnTo>
                            <a:pt x="6680" y="11616"/>
                          </a:lnTo>
                          <a:lnTo>
                            <a:pt x="6839" y="11593"/>
                          </a:lnTo>
                          <a:lnTo>
                            <a:pt x="6993" y="11562"/>
                          </a:lnTo>
                          <a:lnTo>
                            <a:pt x="7128" y="11524"/>
                          </a:lnTo>
                          <a:lnTo>
                            <a:pt x="7250" y="11473"/>
                          </a:lnTo>
                          <a:lnTo>
                            <a:pt x="7365" y="11423"/>
                          </a:lnTo>
                          <a:lnTo>
                            <a:pt x="7457" y="11348"/>
                          </a:lnTo>
                          <a:lnTo>
                            <a:pt x="7530" y="11283"/>
                          </a:lnTo>
                          <a:lnTo>
                            <a:pt x="7587" y="11210"/>
                          </a:lnTo>
                          <a:lnTo>
                            <a:pt x="7621" y="11138"/>
                          </a:lnTo>
                          <a:lnTo>
                            <a:pt x="7634" y="11067"/>
                          </a:lnTo>
                          <a:lnTo>
                            <a:pt x="7634" y="11053"/>
                          </a:lnTo>
                          <a:lnTo>
                            <a:pt x="7652" y="10915"/>
                          </a:lnTo>
                          <a:lnTo>
                            <a:pt x="7652" y="1446"/>
                          </a:lnTo>
                          <a:lnTo>
                            <a:pt x="7473" y="1446"/>
                          </a:lnTo>
                          <a:lnTo>
                            <a:pt x="7473" y="4447"/>
                          </a:lnTo>
                          <a:lnTo>
                            <a:pt x="7473" y="4604"/>
                          </a:lnTo>
                          <a:close/>
                        </a:path>
                      </a:pathLst>
                    </a:custGeom>
                    <a:solidFill>
                      <a:srgbClr val="70230C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15528" name="Text Box 61">
                    <a:extLst>
                      <a:ext uri="{FF2B5EF4-FFF2-40B4-BE49-F238E27FC236}">
                        <a16:creationId xmlns:a16="http://schemas.microsoft.com/office/drawing/2014/main" id="{B43EFD08-7941-9CCC-8723-CE60790F8BF5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408" y="3838"/>
                    <a:ext cx="357" cy="14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900" b="1">
                        <a:cs typeface="Arial" panose="020B0604020202020204" pitchFamily="34" charset="0"/>
                      </a:rPr>
                      <a:t>Pustaka</a:t>
                    </a:r>
                  </a:p>
                </p:txBody>
              </p:sp>
            </p:grpSp>
            <p:grpSp>
              <p:nvGrpSpPr>
                <p:cNvPr id="15417" name="Group 62">
                  <a:extLst>
                    <a:ext uri="{FF2B5EF4-FFF2-40B4-BE49-F238E27FC236}">
                      <a16:creationId xmlns:a16="http://schemas.microsoft.com/office/drawing/2014/main" id="{F15D0DD7-A3BD-9530-5ACA-CCD1DBDA84C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876" y="3546"/>
                  <a:ext cx="532" cy="457"/>
                  <a:chOff x="2876" y="3528"/>
                  <a:chExt cx="532" cy="457"/>
                </a:xfrm>
              </p:grpSpPr>
              <p:grpSp>
                <p:nvGrpSpPr>
                  <p:cNvPr id="15423" name="Group 63">
                    <a:extLst>
                      <a:ext uri="{FF2B5EF4-FFF2-40B4-BE49-F238E27FC236}">
                        <a16:creationId xmlns:a16="http://schemas.microsoft.com/office/drawing/2014/main" id="{B4D97E54-FD57-C471-4A47-B9BAB4511AB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029" y="3528"/>
                    <a:ext cx="235" cy="315"/>
                    <a:chOff x="2090" y="1180"/>
                    <a:chExt cx="1578" cy="2236"/>
                  </a:xfrm>
                </p:grpSpPr>
                <p:sp>
                  <p:nvSpPr>
                    <p:cNvPr id="15425" name="Freeform 64">
                      <a:extLst>
                        <a:ext uri="{FF2B5EF4-FFF2-40B4-BE49-F238E27FC236}">
                          <a16:creationId xmlns:a16="http://schemas.microsoft.com/office/drawing/2014/main" id="{97DF861E-BA11-BEFD-EFC9-F82FF21CAAF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826" y="1668"/>
                      <a:ext cx="653" cy="1505"/>
                    </a:xfrm>
                    <a:custGeom>
                      <a:avLst/>
                      <a:gdLst>
                        <a:gd name="T0" fmla="*/ 0 w 1307"/>
                        <a:gd name="T1" fmla="*/ 1 h 3010"/>
                        <a:gd name="T2" fmla="*/ 0 w 1307"/>
                        <a:gd name="T3" fmla="*/ 1 h 3010"/>
                        <a:gd name="T4" fmla="*/ 0 w 1307"/>
                        <a:gd name="T5" fmla="*/ 1 h 3010"/>
                        <a:gd name="T6" fmla="*/ 0 w 1307"/>
                        <a:gd name="T7" fmla="*/ 1 h 3010"/>
                        <a:gd name="T8" fmla="*/ 0 w 1307"/>
                        <a:gd name="T9" fmla="*/ 1 h 3010"/>
                        <a:gd name="T10" fmla="*/ 0 w 1307"/>
                        <a:gd name="T11" fmla="*/ 0 h 3010"/>
                        <a:gd name="T12" fmla="*/ 0 w 1307"/>
                        <a:gd name="T13" fmla="*/ 1 h 3010"/>
                        <a:gd name="T14" fmla="*/ 0 w 1307"/>
                        <a:gd name="T15" fmla="*/ 1 h 3010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1307"/>
                        <a:gd name="T25" fmla="*/ 0 h 3010"/>
                        <a:gd name="T26" fmla="*/ 1307 w 1307"/>
                        <a:gd name="T27" fmla="*/ 3010 h 3010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1307" h="3010">
                          <a:moveTo>
                            <a:pt x="707" y="1346"/>
                          </a:moveTo>
                          <a:lnTo>
                            <a:pt x="707" y="2408"/>
                          </a:lnTo>
                          <a:lnTo>
                            <a:pt x="494" y="3010"/>
                          </a:lnTo>
                          <a:lnTo>
                            <a:pt x="1307" y="3010"/>
                          </a:lnTo>
                          <a:lnTo>
                            <a:pt x="1307" y="462"/>
                          </a:lnTo>
                          <a:lnTo>
                            <a:pt x="458" y="0"/>
                          </a:lnTo>
                          <a:lnTo>
                            <a:pt x="0" y="920"/>
                          </a:lnTo>
                          <a:lnTo>
                            <a:pt x="707" y="1346"/>
                          </a:lnTo>
                          <a:close/>
                        </a:path>
                      </a:pathLst>
                    </a:custGeom>
                    <a:solidFill>
                      <a:srgbClr val="5F5F5F"/>
                    </a:solidFill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15426" name="Group 65">
                      <a:extLst>
                        <a:ext uri="{FF2B5EF4-FFF2-40B4-BE49-F238E27FC236}">
                          <a16:creationId xmlns:a16="http://schemas.microsoft.com/office/drawing/2014/main" id="{AEACDE54-BB67-4E88-8B9B-137FD8E60163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208" y="2315"/>
                      <a:ext cx="971" cy="806"/>
                      <a:chOff x="2208" y="2315"/>
                      <a:chExt cx="971" cy="806"/>
                    </a:xfrm>
                  </p:grpSpPr>
                  <p:grpSp>
                    <p:nvGrpSpPr>
                      <p:cNvPr id="15520" name="Group 66">
                        <a:extLst>
                          <a:ext uri="{FF2B5EF4-FFF2-40B4-BE49-F238E27FC236}">
                            <a16:creationId xmlns:a16="http://schemas.microsoft.com/office/drawing/2014/main" id="{1AA06A5E-5534-BD42-609D-B4FF6B4D5876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208" y="2500"/>
                        <a:ext cx="636" cy="621"/>
                        <a:chOff x="2208" y="2500"/>
                        <a:chExt cx="636" cy="621"/>
                      </a:xfrm>
                    </p:grpSpPr>
                    <p:sp>
                      <p:nvSpPr>
                        <p:cNvPr id="15525" name="Freeform 67">
                          <a:extLst>
                            <a:ext uri="{FF2B5EF4-FFF2-40B4-BE49-F238E27FC236}">
                              <a16:creationId xmlns:a16="http://schemas.microsoft.com/office/drawing/2014/main" id="{1D349762-DBDA-EE7E-1137-C29C28FF2762}"/>
                            </a:ext>
                          </a:extLst>
                        </p:cNvPr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208" y="2500"/>
                          <a:ext cx="636" cy="621"/>
                        </a:xfrm>
                        <a:custGeom>
                          <a:avLst/>
                          <a:gdLst>
                            <a:gd name="T0" fmla="*/ 1 w 1270"/>
                            <a:gd name="T1" fmla="*/ 1 h 1241"/>
                            <a:gd name="T2" fmla="*/ 1 w 1270"/>
                            <a:gd name="T3" fmla="*/ 1 h 1241"/>
                            <a:gd name="T4" fmla="*/ 1 w 1270"/>
                            <a:gd name="T5" fmla="*/ 1 h 1241"/>
                            <a:gd name="T6" fmla="*/ 1 w 1270"/>
                            <a:gd name="T7" fmla="*/ 1 h 1241"/>
                            <a:gd name="T8" fmla="*/ 1 w 1270"/>
                            <a:gd name="T9" fmla="*/ 1 h 1241"/>
                            <a:gd name="T10" fmla="*/ 1 w 1270"/>
                            <a:gd name="T11" fmla="*/ 1 h 1241"/>
                            <a:gd name="T12" fmla="*/ 1 w 1270"/>
                            <a:gd name="T13" fmla="*/ 1 h 1241"/>
                            <a:gd name="T14" fmla="*/ 1 w 1270"/>
                            <a:gd name="T15" fmla="*/ 1 h 1241"/>
                            <a:gd name="T16" fmla="*/ 1 w 1270"/>
                            <a:gd name="T17" fmla="*/ 0 h 1241"/>
                            <a:gd name="T18" fmla="*/ 1 w 1270"/>
                            <a:gd name="T19" fmla="*/ 1 h 1241"/>
                            <a:gd name="T20" fmla="*/ 1 w 1270"/>
                            <a:gd name="T21" fmla="*/ 1 h 1241"/>
                            <a:gd name="T22" fmla="*/ 1 w 1270"/>
                            <a:gd name="T23" fmla="*/ 1 h 1241"/>
                            <a:gd name="T24" fmla="*/ 1 w 1270"/>
                            <a:gd name="T25" fmla="*/ 1 h 1241"/>
                            <a:gd name="T26" fmla="*/ 1 w 1270"/>
                            <a:gd name="T27" fmla="*/ 1 h 1241"/>
                            <a:gd name="T28" fmla="*/ 1 w 1270"/>
                            <a:gd name="T29" fmla="*/ 1 h 1241"/>
                            <a:gd name="T30" fmla="*/ 1 w 1270"/>
                            <a:gd name="T31" fmla="*/ 1 h 1241"/>
                            <a:gd name="T32" fmla="*/ 0 w 1270"/>
                            <a:gd name="T33" fmla="*/ 1 h 1241"/>
                            <a:gd name="T34" fmla="*/ 1 w 1270"/>
                            <a:gd name="T35" fmla="*/ 1 h 1241"/>
                            <a:gd name="T36" fmla="*/ 0 60000 65536"/>
                            <a:gd name="T37" fmla="*/ 0 60000 65536"/>
                            <a:gd name="T38" fmla="*/ 0 60000 65536"/>
                            <a:gd name="T39" fmla="*/ 0 60000 65536"/>
                            <a:gd name="T40" fmla="*/ 0 60000 65536"/>
                            <a:gd name="T41" fmla="*/ 0 60000 65536"/>
                            <a:gd name="T42" fmla="*/ 0 60000 65536"/>
                            <a:gd name="T43" fmla="*/ 0 60000 65536"/>
                            <a:gd name="T44" fmla="*/ 0 60000 65536"/>
                            <a:gd name="T45" fmla="*/ 0 60000 65536"/>
                            <a:gd name="T46" fmla="*/ 0 60000 65536"/>
                            <a:gd name="T47" fmla="*/ 0 60000 65536"/>
                            <a:gd name="T48" fmla="*/ 0 60000 65536"/>
                            <a:gd name="T49" fmla="*/ 0 60000 65536"/>
                            <a:gd name="T50" fmla="*/ 0 60000 65536"/>
                            <a:gd name="T51" fmla="*/ 0 60000 65536"/>
                            <a:gd name="T52" fmla="*/ 0 60000 65536"/>
                            <a:gd name="T53" fmla="*/ 0 60000 65536"/>
                            <a:gd name="T54" fmla="*/ 0 w 1270"/>
                            <a:gd name="T55" fmla="*/ 0 h 1241"/>
                            <a:gd name="T56" fmla="*/ 1270 w 1270"/>
                            <a:gd name="T57" fmla="*/ 1241 h 1241"/>
                          </a:gdLst>
                          <a:ahLst/>
                          <a:cxnLst>
                            <a:cxn ang="T36">
                              <a:pos x="T0" y="T1"/>
                            </a:cxn>
                            <a:cxn ang="T37">
                              <a:pos x="T2" y="T3"/>
                            </a:cxn>
                            <a:cxn ang="T38">
                              <a:pos x="T4" y="T5"/>
                            </a:cxn>
                            <a:cxn ang="T39">
                              <a:pos x="T6" y="T7"/>
                            </a:cxn>
                            <a:cxn ang="T40">
                              <a:pos x="T8" y="T9"/>
                            </a:cxn>
                            <a:cxn ang="T41">
                              <a:pos x="T10" y="T11"/>
                            </a:cxn>
                            <a:cxn ang="T42">
                              <a:pos x="T12" y="T13"/>
                            </a:cxn>
                            <a:cxn ang="T43">
                              <a:pos x="T14" y="T15"/>
                            </a:cxn>
                            <a:cxn ang="T44">
                              <a:pos x="T16" y="T17"/>
                            </a:cxn>
                            <a:cxn ang="T45">
                              <a:pos x="T18" y="T19"/>
                            </a:cxn>
                            <a:cxn ang="T46">
                              <a:pos x="T20" y="T21"/>
                            </a:cxn>
                            <a:cxn ang="T47">
                              <a:pos x="T22" y="T23"/>
                            </a:cxn>
                            <a:cxn ang="T48">
                              <a:pos x="T24" y="T25"/>
                            </a:cxn>
                            <a:cxn ang="T49">
                              <a:pos x="T26" y="T27"/>
                            </a:cxn>
                            <a:cxn ang="T50">
                              <a:pos x="T28" y="T29"/>
                            </a:cxn>
                            <a:cxn ang="T51">
                              <a:pos x="T30" y="T31"/>
                            </a:cxn>
                            <a:cxn ang="T52">
                              <a:pos x="T32" y="T33"/>
                            </a:cxn>
                            <a:cxn ang="T53">
                              <a:pos x="T34" y="T35"/>
                            </a:cxn>
                          </a:cxnLst>
                          <a:rect l="T54" t="T55" r="T56" b="T57"/>
                          <a:pathLst>
                            <a:path w="1270" h="1241">
                              <a:moveTo>
                                <a:pt x="42" y="574"/>
                              </a:moveTo>
                              <a:lnTo>
                                <a:pt x="669" y="889"/>
                              </a:lnTo>
                              <a:lnTo>
                                <a:pt x="635" y="956"/>
                              </a:lnTo>
                              <a:lnTo>
                                <a:pt x="740" y="1100"/>
                              </a:lnTo>
                              <a:lnTo>
                                <a:pt x="954" y="639"/>
                              </a:lnTo>
                              <a:lnTo>
                                <a:pt x="989" y="462"/>
                              </a:lnTo>
                              <a:lnTo>
                                <a:pt x="908" y="514"/>
                              </a:lnTo>
                              <a:lnTo>
                                <a:pt x="177" y="141"/>
                              </a:lnTo>
                              <a:lnTo>
                                <a:pt x="247" y="0"/>
                              </a:lnTo>
                              <a:lnTo>
                                <a:pt x="1095" y="390"/>
                              </a:lnTo>
                              <a:lnTo>
                                <a:pt x="1129" y="321"/>
                              </a:lnTo>
                              <a:lnTo>
                                <a:pt x="1270" y="390"/>
                              </a:lnTo>
                              <a:lnTo>
                                <a:pt x="1200" y="568"/>
                              </a:lnTo>
                              <a:lnTo>
                                <a:pt x="1023" y="709"/>
                              </a:lnTo>
                              <a:lnTo>
                                <a:pt x="774" y="1241"/>
                              </a:lnTo>
                              <a:lnTo>
                                <a:pt x="424" y="1030"/>
                              </a:lnTo>
                              <a:lnTo>
                                <a:pt x="0" y="673"/>
                              </a:lnTo>
                              <a:lnTo>
                                <a:pt x="42" y="574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808080"/>
                        </a:solidFill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5526" name="Freeform 68">
                          <a:extLst>
                            <a:ext uri="{FF2B5EF4-FFF2-40B4-BE49-F238E27FC236}">
                              <a16:creationId xmlns:a16="http://schemas.microsoft.com/office/drawing/2014/main" id="{CF7AAB95-37C6-56B8-5D04-552432B2DBD1}"/>
                            </a:ext>
                          </a:extLst>
                        </p:cNvPr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213" y="2786"/>
                          <a:ext cx="331" cy="194"/>
                        </a:xfrm>
                        <a:custGeom>
                          <a:avLst/>
                          <a:gdLst>
                            <a:gd name="T0" fmla="*/ 1 w 661"/>
                            <a:gd name="T1" fmla="*/ 0 h 388"/>
                            <a:gd name="T2" fmla="*/ 1 w 661"/>
                            <a:gd name="T3" fmla="*/ 1 h 388"/>
                            <a:gd name="T4" fmla="*/ 1 w 661"/>
                            <a:gd name="T5" fmla="*/ 1 h 388"/>
                            <a:gd name="T6" fmla="*/ 0 w 661"/>
                            <a:gd name="T7" fmla="*/ 1 h 388"/>
                            <a:gd name="T8" fmla="*/ 1 w 661"/>
                            <a:gd name="T9" fmla="*/ 0 h 388"/>
                            <a:gd name="T10" fmla="*/ 0 60000 65536"/>
                            <a:gd name="T11" fmla="*/ 0 60000 65536"/>
                            <a:gd name="T12" fmla="*/ 0 60000 65536"/>
                            <a:gd name="T13" fmla="*/ 0 60000 65536"/>
                            <a:gd name="T14" fmla="*/ 0 60000 65536"/>
                            <a:gd name="T15" fmla="*/ 0 w 661"/>
                            <a:gd name="T16" fmla="*/ 0 h 388"/>
                            <a:gd name="T17" fmla="*/ 661 w 661"/>
                            <a:gd name="T18" fmla="*/ 388 h 388"/>
                          </a:gdLst>
                          <a:ahLst/>
                          <a:cxnLst>
                            <a:cxn ang="T10">
                              <a:pos x="T0" y="T1"/>
                            </a:cxn>
                            <a:cxn ang="T11">
                              <a:pos x="T2" y="T3"/>
                            </a:cxn>
                            <a:cxn ang="T12">
                              <a:pos x="T4" y="T5"/>
                            </a:cxn>
                            <a:cxn ang="T13">
                              <a:pos x="T6" y="T7"/>
                            </a:cxn>
                            <a:cxn ang="T14">
                              <a:pos x="T8" y="T9"/>
                            </a:cxn>
                          </a:cxnLst>
                          <a:rect l="T15" t="T16" r="T17" b="T18"/>
                          <a:pathLst>
                            <a:path w="661" h="388">
                              <a:moveTo>
                                <a:pt x="32" y="0"/>
                              </a:moveTo>
                              <a:lnTo>
                                <a:pt x="661" y="317"/>
                              </a:lnTo>
                              <a:lnTo>
                                <a:pt x="625" y="388"/>
                              </a:lnTo>
                              <a:lnTo>
                                <a:pt x="0" y="73"/>
                              </a:lnTo>
                              <a:lnTo>
                                <a:pt x="32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C0C0C0"/>
                        </a:solidFill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5521" name="Group 69">
                        <a:extLst>
                          <a:ext uri="{FF2B5EF4-FFF2-40B4-BE49-F238E27FC236}">
                            <a16:creationId xmlns:a16="http://schemas.microsoft.com/office/drawing/2014/main" id="{377EBE2D-DAAD-558C-FBDE-354209F4D7DC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261" y="2315"/>
                        <a:ext cx="918" cy="345"/>
                        <a:chOff x="2261" y="2315"/>
                        <a:chExt cx="918" cy="345"/>
                      </a:xfrm>
                    </p:grpSpPr>
                    <p:sp>
                      <p:nvSpPr>
                        <p:cNvPr id="15523" name="Freeform 70">
                          <a:extLst>
                            <a:ext uri="{FF2B5EF4-FFF2-40B4-BE49-F238E27FC236}">
                              <a16:creationId xmlns:a16="http://schemas.microsoft.com/office/drawing/2014/main" id="{B9CE1307-7D4D-7461-AEED-2DC230A35644}"/>
                            </a:ext>
                          </a:extLst>
                        </p:cNvPr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261" y="2315"/>
                          <a:ext cx="918" cy="345"/>
                        </a:xfrm>
                        <a:custGeom>
                          <a:avLst/>
                          <a:gdLst>
                            <a:gd name="T0" fmla="*/ 1 w 1836"/>
                            <a:gd name="T1" fmla="*/ 0 h 691"/>
                            <a:gd name="T2" fmla="*/ 1 w 1836"/>
                            <a:gd name="T3" fmla="*/ 0 h 691"/>
                            <a:gd name="T4" fmla="*/ 1 w 1836"/>
                            <a:gd name="T5" fmla="*/ 0 h 691"/>
                            <a:gd name="T6" fmla="*/ 1 w 1836"/>
                            <a:gd name="T7" fmla="*/ 0 h 691"/>
                            <a:gd name="T8" fmla="*/ 1 w 1836"/>
                            <a:gd name="T9" fmla="*/ 0 h 691"/>
                            <a:gd name="T10" fmla="*/ 0 w 1836"/>
                            <a:gd name="T11" fmla="*/ 0 h 691"/>
                            <a:gd name="T12" fmla="*/ 1 w 1836"/>
                            <a:gd name="T13" fmla="*/ 0 h 691"/>
                            <a:gd name="T14" fmla="*/ 0 60000 65536"/>
                            <a:gd name="T15" fmla="*/ 0 60000 65536"/>
                            <a:gd name="T16" fmla="*/ 0 60000 65536"/>
                            <a:gd name="T17" fmla="*/ 0 60000 65536"/>
                            <a:gd name="T18" fmla="*/ 0 60000 65536"/>
                            <a:gd name="T19" fmla="*/ 0 60000 65536"/>
                            <a:gd name="T20" fmla="*/ 0 60000 65536"/>
                            <a:gd name="T21" fmla="*/ 0 w 1836"/>
                            <a:gd name="T22" fmla="*/ 0 h 691"/>
                            <a:gd name="T23" fmla="*/ 1836 w 1836"/>
                            <a:gd name="T24" fmla="*/ 691 h 691"/>
                          </a:gdLst>
                          <a:ahLst/>
                          <a:cxnLst>
                            <a:cxn ang="T14">
                              <a:pos x="T0" y="T1"/>
                            </a:cxn>
                            <a:cxn ang="T15">
                              <a:pos x="T2" y="T3"/>
                            </a:cxn>
                            <a:cxn ang="T16">
                              <a:pos x="T4" y="T5"/>
                            </a:cxn>
                            <a:cxn ang="T17">
                              <a:pos x="T6" y="T7"/>
                            </a:cxn>
                            <a:cxn ang="T18">
                              <a:pos x="T8" y="T9"/>
                            </a:cxn>
                            <a:cxn ang="T19">
                              <a:pos x="T10" y="T11"/>
                            </a:cxn>
                            <a:cxn ang="T20">
                              <a:pos x="T12" y="T13"/>
                            </a:cxn>
                          </a:cxnLst>
                          <a:rect l="T21" t="T22" r="T23" b="T24"/>
                          <a:pathLst>
                            <a:path w="1836" h="691">
                              <a:moveTo>
                                <a:pt x="80" y="0"/>
                              </a:moveTo>
                              <a:lnTo>
                                <a:pt x="1173" y="549"/>
                              </a:lnTo>
                              <a:lnTo>
                                <a:pt x="1836" y="549"/>
                              </a:lnTo>
                              <a:lnTo>
                                <a:pt x="1836" y="691"/>
                              </a:lnTo>
                              <a:lnTo>
                                <a:pt x="1042" y="691"/>
                              </a:lnTo>
                              <a:lnTo>
                                <a:pt x="0" y="159"/>
                              </a:lnTo>
                              <a:lnTo>
                                <a:pt x="8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F9F9F"/>
                        </a:solidFill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5524" name="Line 71">
                          <a:extLst>
                            <a:ext uri="{FF2B5EF4-FFF2-40B4-BE49-F238E27FC236}">
                              <a16:creationId xmlns:a16="http://schemas.microsoft.com/office/drawing/2014/main" id="{5B9C5A33-488D-FF6C-F071-8909E8B0E92B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279" y="2377"/>
                          <a:ext cx="537" cy="269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15522" name="Freeform 72">
                        <a:extLst>
                          <a:ext uri="{FF2B5EF4-FFF2-40B4-BE49-F238E27FC236}">
                            <a16:creationId xmlns:a16="http://schemas.microsoft.com/office/drawing/2014/main" id="{1E1084FC-F1D3-8C3E-3275-61E1953569BE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287" y="2421"/>
                        <a:ext cx="495" cy="292"/>
                      </a:xfrm>
                      <a:custGeom>
                        <a:avLst/>
                        <a:gdLst>
                          <a:gd name="T0" fmla="*/ 1 w 990"/>
                          <a:gd name="T1" fmla="*/ 0 h 583"/>
                          <a:gd name="T2" fmla="*/ 0 w 990"/>
                          <a:gd name="T3" fmla="*/ 1 h 583"/>
                          <a:gd name="T4" fmla="*/ 1 w 990"/>
                          <a:gd name="T5" fmla="*/ 1 h 583"/>
                          <a:gd name="T6" fmla="*/ 1 w 990"/>
                          <a:gd name="T7" fmla="*/ 1 h 583"/>
                          <a:gd name="T8" fmla="*/ 1 w 990"/>
                          <a:gd name="T9" fmla="*/ 0 h 583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990"/>
                          <a:gd name="T16" fmla="*/ 0 h 583"/>
                          <a:gd name="T17" fmla="*/ 990 w 990"/>
                          <a:gd name="T18" fmla="*/ 583 h 583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990" h="583">
                            <a:moveTo>
                              <a:pt x="54" y="0"/>
                            </a:moveTo>
                            <a:lnTo>
                              <a:pt x="0" y="113"/>
                            </a:lnTo>
                            <a:lnTo>
                              <a:pt x="938" y="583"/>
                            </a:lnTo>
                            <a:lnTo>
                              <a:pt x="990" y="468"/>
                            </a:lnTo>
                            <a:lnTo>
                              <a:pt x="54" y="0"/>
                            </a:lnTo>
                            <a:close/>
                          </a:path>
                        </a:pathLst>
                      </a:custGeom>
                      <a:solidFill>
                        <a:srgbClr val="5F5F5F"/>
                      </a:solidFill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5427" name="Group 73">
                      <a:extLst>
                        <a:ext uri="{FF2B5EF4-FFF2-40B4-BE49-F238E27FC236}">
                          <a16:creationId xmlns:a16="http://schemas.microsoft.com/office/drawing/2014/main" id="{E1168700-8606-1943-6A62-4C3D69EF90B2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90" y="1180"/>
                      <a:ext cx="742" cy="1216"/>
                      <a:chOff x="2490" y="1180"/>
                      <a:chExt cx="742" cy="1216"/>
                    </a:xfrm>
                  </p:grpSpPr>
                  <p:sp>
                    <p:nvSpPr>
                      <p:cNvPr id="15431" name="Freeform 74">
                        <a:extLst>
                          <a:ext uri="{FF2B5EF4-FFF2-40B4-BE49-F238E27FC236}">
                            <a16:creationId xmlns:a16="http://schemas.microsoft.com/office/drawing/2014/main" id="{1BAF0911-B10D-0100-97C2-711BA1E78436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543" y="2155"/>
                        <a:ext cx="213" cy="189"/>
                      </a:xfrm>
                      <a:custGeom>
                        <a:avLst/>
                        <a:gdLst>
                          <a:gd name="T0" fmla="*/ 1 w 426"/>
                          <a:gd name="T1" fmla="*/ 0 h 376"/>
                          <a:gd name="T2" fmla="*/ 0 w 426"/>
                          <a:gd name="T3" fmla="*/ 1 h 376"/>
                          <a:gd name="T4" fmla="*/ 1 w 426"/>
                          <a:gd name="T5" fmla="*/ 1 h 376"/>
                          <a:gd name="T6" fmla="*/ 1 w 426"/>
                          <a:gd name="T7" fmla="*/ 1 h 376"/>
                          <a:gd name="T8" fmla="*/ 1 w 426"/>
                          <a:gd name="T9" fmla="*/ 0 h 376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426"/>
                          <a:gd name="T16" fmla="*/ 0 h 376"/>
                          <a:gd name="T17" fmla="*/ 426 w 426"/>
                          <a:gd name="T18" fmla="*/ 376 h 376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426" h="376">
                            <a:moveTo>
                              <a:pt x="105" y="0"/>
                            </a:moveTo>
                            <a:lnTo>
                              <a:pt x="0" y="213"/>
                            </a:lnTo>
                            <a:lnTo>
                              <a:pt x="326" y="376"/>
                            </a:lnTo>
                            <a:lnTo>
                              <a:pt x="426" y="177"/>
                            </a:lnTo>
                            <a:lnTo>
                              <a:pt x="105" y="0"/>
                            </a:lnTo>
                            <a:close/>
                          </a:path>
                        </a:pathLst>
                      </a:custGeom>
                      <a:solidFill>
                        <a:srgbClr val="808080"/>
                      </a:solidFill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15432" name="Group 75">
                        <a:extLst>
                          <a:ext uri="{FF2B5EF4-FFF2-40B4-BE49-F238E27FC236}">
                            <a16:creationId xmlns:a16="http://schemas.microsoft.com/office/drawing/2014/main" id="{438A8674-AB78-B65C-7978-326D8761FA7E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614" y="1545"/>
                        <a:ext cx="459" cy="637"/>
                        <a:chOff x="2614" y="1545"/>
                        <a:chExt cx="459" cy="637"/>
                      </a:xfrm>
                    </p:grpSpPr>
                    <p:sp>
                      <p:nvSpPr>
                        <p:cNvPr id="15518" name="Freeform 76">
                          <a:extLst>
                            <a:ext uri="{FF2B5EF4-FFF2-40B4-BE49-F238E27FC236}">
                              <a16:creationId xmlns:a16="http://schemas.microsoft.com/office/drawing/2014/main" id="{13136DFF-7FE3-D7D7-DFE3-22E518479072}"/>
                            </a:ext>
                          </a:extLst>
                        </p:cNvPr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614" y="1545"/>
                          <a:ext cx="459" cy="637"/>
                        </a:xfrm>
                        <a:custGeom>
                          <a:avLst/>
                          <a:gdLst>
                            <a:gd name="T0" fmla="*/ 1 w 918"/>
                            <a:gd name="T1" fmla="*/ 0 h 1275"/>
                            <a:gd name="T2" fmla="*/ 1 w 918"/>
                            <a:gd name="T3" fmla="*/ 0 h 1275"/>
                            <a:gd name="T4" fmla="*/ 1 w 918"/>
                            <a:gd name="T5" fmla="*/ 0 h 1275"/>
                            <a:gd name="T6" fmla="*/ 0 w 918"/>
                            <a:gd name="T7" fmla="*/ 0 h 1275"/>
                            <a:gd name="T8" fmla="*/ 1 w 918"/>
                            <a:gd name="T9" fmla="*/ 0 h 1275"/>
                            <a:gd name="T10" fmla="*/ 0 60000 65536"/>
                            <a:gd name="T11" fmla="*/ 0 60000 65536"/>
                            <a:gd name="T12" fmla="*/ 0 60000 65536"/>
                            <a:gd name="T13" fmla="*/ 0 60000 65536"/>
                            <a:gd name="T14" fmla="*/ 0 60000 65536"/>
                            <a:gd name="T15" fmla="*/ 0 w 918"/>
                            <a:gd name="T16" fmla="*/ 0 h 1275"/>
                            <a:gd name="T17" fmla="*/ 918 w 918"/>
                            <a:gd name="T18" fmla="*/ 1275 h 1275"/>
                          </a:gdLst>
                          <a:ahLst/>
                          <a:cxnLst>
                            <a:cxn ang="T10">
                              <a:pos x="T0" y="T1"/>
                            </a:cxn>
                            <a:cxn ang="T11">
                              <a:pos x="T2" y="T3"/>
                            </a:cxn>
                            <a:cxn ang="T12">
                              <a:pos x="T4" y="T5"/>
                            </a:cxn>
                            <a:cxn ang="T13">
                              <a:pos x="T6" y="T7"/>
                            </a:cxn>
                            <a:cxn ang="T14">
                              <a:pos x="T8" y="T9"/>
                            </a:cxn>
                          </a:cxnLst>
                          <a:rect l="T15" t="T16" r="T17" b="T18"/>
                          <a:pathLst>
                            <a:path w="918" h="1275">
                              <a:moveTo>
                                <a:pt x="530" y="0"/>
                              </a:moveTo>
                              <a:lnTo>
                                <a:pt x="918" y="211"/>
                              </a:lnTo>
                              <a:lnTo>
                                <a:pt x="390" y="1275"/>
                              </a:lnTo>
                              <a:lnTo>
                                <a:pt x="0" y="1061"/>
                              </a:lnTo>
                              <a:lnTo>
                                <a:pt x="53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808080"/>
                        </a:solidFill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5519" name="Freeform 77">
                          <a:extLst>
                            <a:ext uri="{FF2B5EF4-FFF2-40B4-BE49-F238E27FC236}">
                              <a16:creationId xmlns:a16="http://schemas.microsoft.com/office/drawing/2014/main" id="{CE439C0B-9F12-962A-3618-E12B9502C4AB}"/>
                            </a:ext>
                          </a:extLst>
                        </p:cNvPr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667" y="1598"/>
                          <a:ext cx="299" cy="531"/>
                        </a:xfrm>
                        <a:custGeom>
                          <a:avLst/>
                          <a:gdLst>
                            <a:gd name="T0" fmla="*/ 1 w 597"/>
                            <a:gd name="T1" fmla="*/ 0 h 1062"/>
                            <a:gd name="T2" fmla="*/ 0 w 597"/>
                            <a:gd name="T3" fmla="*/ 1 h 1062"/>
                            <a:gd name="T4" fmla="*/ 1 w 597"/>
                            <a:gd name="T5" fmla="*/ 1 h 1062"/>
                            <a:gd name="T6" fmla="*/ 1 w 597"/>
                            <a:gd name="T7" fmla="*/ 1 h 1062"/>
                            <a:gd name="T8" fmla="*/ 1 w 597"/>
                            <a:gd name="T9" fmla="*/ 0 h 1062"/>
                            <a:gd name="T10" fmla="*/ 0 60000 65536"/>
                            <a:gd name="T11" fmla="*/ 0 60000 65536"/>
                            <a:gd name="T12" fmla="*/ 0 60000 65536"/>
                            <a:gd name="T13" fmla="*/ 0 60000 65536"/>
                            <a:gd name="T14" fmla="*/ 0 60000 65536"/>
                            <a:gd name="T15" fmla="*/ 0 w 597"/>
                            <a:gd name="T16" fmla="*/ 0 h 1062"/>
                            <a:gd name="T17" fmla="*/ 597 w 597"/>
                            <a:gd name="T18" fmla="*/ 1062 h 1062"/>
                          </a:gdLst>
                          <a:ahLst/>
                          <a:cxnLst>
                            <a:cxn ang="T10">
                              <a:pos x="T0" y="T1"/>
                            </a:cxn>
                            <a:cxn ang="T11">
                              <a:pos x="T2" y="T3"/>
                            </a:cxn>
                            <a:cxn ang="T12">
                              <a:pos x="T4" y="T5"/>
                            </a:cxn>
                            <a:cxn ang="T13">
                              <a:pos x="T6" y="T7"/>
                            </a:cxn>
                            <a:cxn ang="T14">
                              <a:pos x="T8" y="T9"/>
                            </a:cxn>
                          </a:cxnLst>
                          <a:rect l="T15" t="T16" r="T17" b="T18"/>
                          <a:pathLst>
                            <a:path w="597" h="1062">
                              <a:moveTo>
                                <a:pt x="529" y="0"/>
                              </a:moveTo>
                              <a:lnTo>
                                <a:pt x="0" y="1026"/>
                              </a:lnTo>
                              <a:lnTo>
                                <a:pt x="71" y="1062"/>
                              </a:lnTo>
                              <a:lnTo>
                                <a:pt x="597" y="40"/>
                              </a:lnTo>
                              <a:lnTo>
                                <a:pt x="529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C0C0C0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5433" name="Group 78">
                        <a:extLst>
                          <a:ext uri="{FF2B5EF4-FFF2-40B4-BE49-F238E27FC236}">
                            <a16:creationId xmlns:a16="http://schemas.microsoft.com/office/drawing/2014/main" id="{C7F5F3A8-DA11-25BE-8D69-B3B3479B7BB8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844" y="1180"/>
                        <a:ext cx="388" cy="506"/>
                        <a:chOff x="2844" y="1180"/>
                        <a:chExt cx="388" cy="506"/>
                      </a:xfrm>
                    </p:grpSpPr>
                    <p:sp>
                      <p:nvSpPr>
                        <p:cNvPr id="15469" name="Freeform 79">
                          <a:extLst>
                            <a:ext uri="{FF2B5EF4-FFF2-40B4-BE49-F238E27FC236}">
                              <a16:creationId xmlns:a16="http://schemas.microsoft.com/office/drawing/2014/main" id="{E09A4EF0-2ADC-FB87-2A8C-69C860F57F74}"/>
                            </a:ext>
                          </a:extLst>
                        </p:cNvPr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010" y="1233"/>
                          <a:ext cx="177" cy="223"/>
                        </a:xfrm>
                        <a:custGeom>
                          <a:avLst/>
                          <a:gdLst>
                            <a:gd name="T0" fmla="*/ 1 w 354"/>
                            <a:gd name="T1" fmla="*/ 0 h 446"/>
                            <a:gd name="T2" fmla="*/ 0 w 354"/>
                            <a:gd name="T3" fmla="*/ 1 h 446"/>
                            <a:gd name="T4" fmla="*/ 1 w 354"/>
                            <a:gd name="T5" fmla="*/ 1 h 446"/>
                            <a:gd name="T6" fmla="*/ 1 w 354"/>
                            <a:gd name="T7" fmla="*/ 1 h 446"/>
                            <a:gd name="T8" fmla="*/ 1 w 354"/>
                            <a:gd name="T9" fmla="*/ 0 h 446"/>
                            <a:gd name="T10" fmla="*/ 0 60000 65536"/>
                            <a:gd name="T11" fmla="*/ 0 60000 65536"/>
                            <a:gd name="T12" fmla="*/ 0 60000 65536"/>
                            <a:gd name="T13" fmla="*/ 0 60000 65536"/>
                            <a:gd name="T14" fmla="*/ 0 60000 65536"/>
                            <a:gd name="T15" fmla="*/ 0 w 354"/>
                            <a:gd name="T16" fmla="*/ 0 h 446"/>
                            <a:gd name="T17" fmla="*/ 354 w 354"/>
                            <a:gd name="T18" fmla="*/ 446 h 446"/>
                          </a:gdLst>
                          <a:ahLst/>
                          <a:cxnLst>
                            <a:cxn ang="T10">
                              <a:pos x="T0" y="T1"/>
                            </a:cxn>
                            <a:cxn ang="T11">
                              <a:pos x="T2" y="T3"/>
                            </a:cxn>
                            <a:cxn ang="T12">
                              <a:pos x="T4" y="T5"/>
                            </a:cxn>
                            <a:cxn ang="T13">
                              <a:pos x="T6" y="T7"/>
                            </a:cxn>
                            <a:cxn ang="T14">
                              <a:pos x="T8" y="T9"/>
                            </a:cxn>
                          </a:cxnLst>
                          <a:rect l="T15" t="T16" r="T17" b="T18"/>
                          <a:pathLst>
                            <a:path w="354" h="446">
                              <a:moveTo>
                                <a:pt x="179" y="0"/>
                              </a:moveTo>
                              <a:lnTo>
                                <a:pt x="0" y="327"/>
                              </a:lnTo>
                              <a:lnTo>
                                <a:pt x="205" y="446"/>
                              </a:lnTo>
                              <a:lnTo>
                                <a:pt x="354" y="88"/>
                              </a:lnTo>
                              <a:lnTo>
                                <a:pt x="179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808080"/>
                        </a:solidFill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5470" name="Freeform 80">
                          <a:extLst>
                            <a:ext uri="{FF2B5EF4-FFF2-40B4-BE49-F238E27FC236}">
                              <a16:creationId xmlns:a16="http://schemas.microsoft.com/office/drawing/2014/main" id="{7A3AF848-B3B1-A9B7-7FE6-9569E356B5D6}"/>
                            </a:ext>
                          </a:extLst>
                        </p:cNvPr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936" y="1452"/>
                          <a:ext cx="155" cy="128"/>
                        </a:xfrm>
                        <a:custGeom>
                          <a:avLst/>
                          <a:gdLst>
                            <a:gd name="T0" fmla="*/ 1 w 309"/>
                            <a:gd name="T1" fmla="*/ 0 h 255"/>
                            <a:gd name="T2" fmla="*/ 0 w 309"/>
                            <a:gd name="T3" fmla="*/ 1 h 255"/>
                            <a:gd name="T4" fmla="*/ 1 w 309"/>
                            <a:gd name="T5" fmla="*/ 1 h 255"/>
                            <a:gd name="T6" fmla="*/ 1 w 309"/>
                            <a:gd name="T7" fmla="*/ 1 h 255"/>
                            <a:gd name="T8" fmla="*/ 1 w 309"/>
                            <a:gd name="T9" fmla="*/ 0 h 255"/>
                            <a:gd name="T10" fmla="*/ 0 60000 65536"/>
                            <a:gd name="T11" fmla="*/ 0 60000 65536"/>
                            <a:gd name="T12" fmla="*/ 0 60000 65536"/>
                            <a:gd name="T13" fmla="*/ 0 60000 65536"/>
                            <a:gd name="T14" fmla="*/ 0 60000 65536"/>
                            <a:gd name="T15" fmla="*/ 0 w 309"/>
                            <a:gd name="T16" fmla="*/ 0 h 255"/>
                            <a:gd name="T17" fmla="*/ 309 w 309"/>
                            <a:gd name="T18" fmla="*/ 255 h 255"/>
                          </a:gdLst>
                          <a:ahLst/>
                          <a:cxnLst>
                            <a:cxn ang="T10">
                              <a:pos x="T0" y="T1"/>
                            </a:cxn>
                            <a:cxn ang="T11">
                              <a:pos x="T2" y="T3"/>
                            </a:cxn>
                            <a:cxn ang="T12">
                              <a:pos x="T4" y="T5"/>
                            </a:cxn>
                            <a:cxn ang="T13">
                              <a:pos x="T6" y="T7"/>
                            </a:cxn>
                            <a:cxn ang="T14">
                              <a:pos x="T8" y="T9"/>
                            </a:cxn>
                          </a:cxnLst>
                          <a:rect l="T15" t="T16" r="T17" b="T18"/>
                          <a:pathLst>
                            <a:path w="309" h="255">
                              <a:moveTo>
                                <a:pt x="66" y="0"/>
                              </a:moveTo>
                              <a:lnTo>
                                <a:pt x="0" y="114"/>
                              </a:lnTo>
                              <a:lnTo>
                                <a:pt x="249" y="255"/>
                              </a:lnTo>
                              <a:lnTo>
                                <a:pt x="309" y="132"/>
                              </a:lnTo>
                              <a:lnTo>
                                <a:pt x="66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808080"/>
                        </a:solidFill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grpSp>
                      <p:nvGrpSpPr>
                        <p:cNvPr id="15471" name="Group 81">
                          <a:extLst>
                            <a:ext uri="{FF2B5EF4-FFF2-40B4-BE49-F238E27FC236}">
                              <a16:creationId xmlns:a16="http://schemas.microsoft.com/office/drawing/2014/main" id="{47F9AF9F-1B01-0305-FC4D-A89D498AAA94}"/>
                            </a:ext>
                          </a:extLst>
                        </p:cNvPr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844" y="1474"/>
                          <a:ext cx="281" cy="212"/>
                          <a:chOff x="2844" y="1474"/>
                          <a:chExt cx="281" cy="212"/>
                        </a:xfrm>
                      </p:grpSpPr>
                      <p:sp>
                        <p:nvSpPr>
                          <p:cNvPr id="15505" name="Freeform 82">
                            <a:extLst>
                              <a:ext uri="{FF2B5EF4-FFF2-40B4-BE49-F238E27FC236}">
                                <a16:creationId xmlns:a16="http://schemas.microsoft.com/office/drawing/2014/main" id="{C8F71546-541C-31E9-1977-2B7CDE907A55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844" y="1474"/>
                            <a:ext cx="281" cy="212"/>
                          </a:xfrm>
                          <a:custGeom>
                            <a:avLst/>
                            <a:gdLst>
                              <a:gd name="T0" fmla="*/ 0 w 564"/>
                              <a:gd name="T1" fmla="*/ 0 h 425"/>
                              <a:gd name="T2" fmla="*/ 0 w 564"/>
                              <a:gd name="T3" fmla="*/ 0 h 425"/>
                              <a:gd name="T4" fmla="*/ 0 w 564"/>
                              <a:gd name="T5" fmla="*/ 0 h 425"/>
                              <a:gd name="T6" fmla="*/ 0 w 564"/>
                              <a:gd name="T7" fmla="*/ 0 h 425"/>
                              <a:gd name="T8" fmla="*/ 0 w 564"/>
                              <a:gd name="T9" fmla="*/ 0 h 425"/>
                              <a:gd name="T10" fmla="*/ 0 60000 65536"/>
                              <a:gd name="T11" fmla="*/ 0 60000 65536"/>
                              <a:gd name="T12" fmla="*/ 0 60000 65536"/>
                              <a:gd name="T13" fmla="*/ 0 60000 65536"/>
                              <a:gd name="T14" fmla="*/ 0 60000 65536"/>
                              <a:gd name="T15" fmla="*/ 0 w 564"/>
                              <a:gd name="T16" fmla="*/ 0 h 425"/>
                              <a:gd name="T17" fmla="*/ 564 w 564"/>
                              <a:gd name="T18" fmla="*/ 425 h 425"/>
                            </a:gdLst>
                            <a:ahLst/>
                            <a:cxnLst>
                              <a:cxn ang="T10">
                                <a:pos x="T0" y="T1"/>
                              </a:cxn>
                              <a:cxn ang="T11">
                                <a:pos x="T2" y="T3"/>
                              </a:cxn>
                              <a:cxn ang="T12">
                                <a:pos x="T4" y="T5"/>
                              </a:cxn>
                              <a:cxn ang="T13">
                                <a:pos x="T6" y="T7"/>
                              </a:cxn>
                              <a:cxn ang="T14">
                                <a:pos x="T8" y="T9"/>
                              </a:cxn>
                            </a:cxnLst>
                            <a:rect l="T15" t="T16" r="T17" b="T18"/>
                            <a:pathLst>
                              <a:path w="564" h="425">
                                <a:moveTo>
                                  <a:pt x="70" y="0"/>
                                </a:moveTo>
                                <a:lnTo>
                                  <a:pt x="564" y="283"/>
                                </a:lnTo>
                                <a:lnTo>
                                  <a:pt x="494" y="425"/>
                                </a:lnTo>
                                <a:lnTo>
                                  <a:pt x="0" y="142"/>
                                </a:lnTo>
                                <a:lnTo>
                                  <a:pt x="70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C0C0C0"/>
                          </a:solidFill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grpSp>
                        <p:nvGrpSpPr>
                          <p:cNvPr id="15506" name="Group 83">
                            <a:extLst>
                              <a:ext uri="{FF2B5EF4-FFF2-40B4-BE49-F238E27FC236}">
                                <a16:creationId xmlns:a16="http://schemas.microsoft.com/office/drawing/2014/main" id="{100F5B48-321F-8C5C-FBBF-4C23CD4EC50C}"/>
                              </a:ext>
                            </a:extLst>
                          </p:cNvPr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2857" y="1482"/>
                            <a:ext cx="257" cy="198"/>
                            <a:chOff x="2857" y="1482"/>
                            <a:chExt cx="257" cy="198"/>
                          </a:xfrm>
                        </p:grpSpPr>
                        <p:sp>
                          <p:nvSpPr>
                            <p:cNvPr id="15507" name="Line 84">
                              <a:extLst>
                                <a:ext uri="{FF2B5EF4-FFF2-40B4-BE49-F238E27FC236}">
                                  <a16:creationId xmlns:a16="http://schemas.microsoft.com/office/drawing/2014/main" id="{FFCC4A2F-04C2-C359-1649-47E57F3D6668}"/>
                                </a:ext>
                              </a:extLst>
                            </p:cNvPr>
                            <p:cNvSpPr>
                              <a:spLocks noChangeShapeType="1"/>
                            </p:cNvSpPr>
                            <p:nvPr/>
                          </p:nvSpPr>
                          <p:spPr bwMode="auto">
                            <a:xfrm flipH="1">
                              <a:off x="2857" y="1482"/>
                              <a:ext cx="33" cy="70"/>
                            </a:xfrm>
                            <a:prstGeom prst="line">
                              <a:avLst/>
                            </a:prstGeom>
                            <a:noFill/>
                            <a:ln w="12700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15508" name="Line 85">
                              <a:extLst>
                                <a:ext uri="{FF2B5EF4-FFF2-40B4-BE49-F238E27FC236}">
                                  <a16:creationId xmlns:a16="http://schemas.microsoft.com/office/drawing/2014/main" id="{290B4ECA-B5D0-E1D9-B58F-C6EEE92F43E2}"/>
                                </a:ext>
                              </a:extLst>
                            </p:cNvPr>
                            <p:cNvSpPr>
                              <a:spLocks noChangeShapeType="1"/>
                            </p:cNvSpPr>
                            <p:nvPr/>
                          </p:nvSpPr>
                          <p:spPr bwMode="auto">
                            <a:xfrm flipH="1">
                              <a:off x="2888" y="1499"/>
                              <a:ext cx="36" cy="71"/>
                            </a:xfrm>
                            <a:prstGeom prst="line">
                              <a:avLst/>
                            </a:prstGeom>
                            <a:noFill/>
                            <a:ln w="12700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15509" name="Line 86">
                              <a:extLst>
                                <a:ext uri="{FF2B5EF4-FFF2-40B4-BE49-F238E27FC236}">
                                  <a16:creationId xmlns:a16="http://schemas.microsoft.com/office/drawing/2014/main" id="{43F241E4-65C9-6518-7367-162594EE7900}"/>
                                </a:ext>
                              </a:extLst>
                            </p:cNvPr>
                            <p:cNvSpPr>
                              <a:spLocks noChangeShapeType="1"/>
                            </p:cNvSpPr>
                            <p:nvPr/>
                          </p:nvSpPr>
                          <p:spPr bwMode="auto">
                            <a:xfrm flipH="1">
                              <a:off x="3079" y="1611"/>
                              <a:ext cx="35" cy="69"/>
                            </a:xfrm>
                            <a:prstGeom prst="line">
                              <a:avLst/>
                            </a:prstGeom>
                            <a:noFill/>
                            <a:ln w="12700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15510" name="Line 87">
                              <a:extLst>
                                <a:ext uri="{FF2B5EF4-FFF2-40B4-BE49-F238E27FC236}">
                                  <a16:creationId xmlns:a16="http://schemas.microsoft.com/office/drawing/2014/main" id="{4E39BBC8-633E-CF7B-D136-A541FE212063}"/>
                                </a:ext>
                              </a:extLst>
                            </p:cNvPr>
                            <p:cNvSpPr>
                              <a:spLocks noChangeShapeType="1"/>
                            </p:cNvSpPr>
                            <p:nvPr/>
                          </p:nvSpPr>
                          <p:spPr bwMode="auto">
                            <a:xfrm flipH="1">
                              <a:off x="2871" y="1489"/>
                              <a:ext cx="35" cy="70"/>
                            </a:xfrm>
                            <a:prstGeom prst="line">
                              <a:avLst/>
                            </a:prstGeom>
                            <a:noFill/>
                            <a:ln w="12700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15511" name="Line 88">
                              <a:extLst>
                                <a:ext uri="{FF2B5EF4-FFF2-40B4-BE49-F238E27FC236}">
                                  <a16:creationId xmlns:a16="http://schemas.microsoft.com/office/drawing/2014/main" id="{3A3401F2-A919-C0B2-1EF8-6DA44123FBDC}"/>
                                </a:ext>
                              </a:extLst>
                            </p:cNvPr>
                            <p:cNvSpPr>
                              <a:spLocks noChangeShapeType="1"/>
                            </p:cNvSpPr>
                            <p:nvPr/>
                          </p:nvSpPr>
                          <p:spPr bwMode="auto">
                            <a:xfrm flipH="1">
                              <a:off x="2911" y="1514"/>
                              <a:ext cx="35" cy="70"/>
                            </a:xfrm>
                            <a:prstGeom prst="line">
                              <a:avLst/>
                            </a:prstGeom>
                            <a:noFill/>
                            <a:ln w="12700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15512" name="Line 89">
                              <a:extLst>
                                <a:ext uri="{FF2B5EF4-FFF2-40B4-BE49-F238E27FC236}">
                                  <a16:creationId xmlns:a16="http://schemas.microsoft.com/office/drawing/2014/main" id="{A3AFCE04-4EB2-CA7E-C02F-366449EC2720}"/>
                                </a:ext>
                              </a:extLst>
                            </p:cNvPr>
                            <p:cNvSpPr>
                              <a:spLocks noChangeShapeType="1"/>
                            </p:cNvSpPr>
                            <p:nvPr/>
                          </p:nvSpPr>
                          <p:spPr bwMode="auto">
                            <a:xfrm flipH="1">
                              <a:off x="2974" y="1549"/>
                              <a:ext cx="34" cy="69"/>
                            </a:xfrm>
                            <a:prstGeom prst="line">
                              <a:avLst/>
                            </a:prstGeom>
                            <a:noFill/>
                            <a:ln w="12700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15513" name="Line 90">
                              <a:extLst>
                                <a:ext uri="{FF2B5EF4-FFF2-40B4-BE49-F238E27FC236}">
                                  <a16:creationId xmlns:a16="http://schemas.microsoft.com/office/drawing/2014/main" id="{9F57951A-621D-6DF7-EF45-D4B2BA1ED1D8}"/>
                                </a:ext>
                              </a:extLst>
                            </p:cNvPr>
                            <p:cNvSpPr>
                              <a:spLocks noChangeShapeType="1"/>
                            </p:cNvSpPr>
                            <p:nvPr/>
                          </p:nvSpPr>
                          <p:spPr bwMode="auto">
                            <a:xfrm flipH="1">
                              <a:off x="3066" y="1601"/>
                              <a:ext cx="34" cy="69"/>
                            </a:xfrm>
                            <a:prstGeom prst="line">
                              <a:avLst/>
                            </a:prstGeom>
                            <a:noFill/>
                            <a:ln w="12700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15514" name="Line 91">
                              <a:extLst>
                                <a:ext uri="{FF2B5EF4-FFF2-40B4-BE49-F238E27FC236}">
                                  <a16:creationId xmlns:a16="http://schemas.microsoft.com/office/drawing/2014/main" id="{51C8087A-66ED-407D-57B7-D8257A6F4D44}"/>
                                </a:ext>
                              </a:extLst>
                            </p:cNvPr>
                            <p:cNvSpPr>
                              <a:spLocks noChangeShapeType="1"/>
                            </p:cNvSpPr>
                            <p:nvPr/>
                          </p:nvSpPr>
                          <p:spPr bwMode="auto">
                            <a:xfrm flipH="1">
                              <a:off x="3049" y="1593"/>
                              <a:ext cx="35" cy="69"/>
                            </a:xfrm>
                            <a:prstGeom prst="line">
                              <a:avLst/>
                            </a:prstGeom>
                            <a:noFill/>
                            <a:ln w="12700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15515" name="Line 92">
                              <a:extLst>
                                <a:ext uri="{FF2B5EF4-FFF2-40B4-BE49-F238E27FC236}">
                                  <a16:creationId xmlns:a16="http://schemas.microsoft.com/office/drawing/2014/main" id="{533C3BF7-B2B9-3509-5E80-FEE4991CC13D}"/>
                                </a:ext>
                              </a:extLst>
                            </p:cNvPr>
                            <p:cNvSpPr>
                              <a:spLocks noChangeShapeType="1"/>
                            </p:cNvSpPr>
                            <p:nvPr/>
                          </p:nvSpPr>
                          <p:spPr bwMode="auto">
                            <a:xfrm flipH="1">
                              <a:off x="3031" y="1582"/>
                              <a:ext cx="34" cy="69"/>
                            </a:xfrm>
                            <a:prstGeom prst="line">
                              <a:avLst/>
                            </a:prstGeom>
                            <a:noFill/>
                            <a:ln w="12700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15516" name="Line 93">
                              <a:extLst>
                                <a:ext uri="{FF2B5EF4-FFF2-40B4-BE49-F238E27FC236}">
                                  <a16:creationId xmlns:a16="http://schemas.microsoft.com/office/drawing/2014/main" id="{588E6D5F-A165-A6ED-41D9-0C782C51DF05}"/>
                                </a:ext>
                              </a:extLst>
                            </p:cNvPr>
                            <p:cNvSpPr>
                              <a:spLocks noChangeShapeType="1"/>
                            </p:cNvSpPr>
                            <p:nvPr/>
                          </p:nvSpPr>
                          <p:spPr bwMode="auto">
                            <a:xfrm flipH="1">
                              <a:off x="3010" y="1568"/>
                              <a:ext cx="34" cy="69"/>
                            </a:xfrm>
                            <a:prstGeom prst="line">
                              <a:avLst/>
                            </a:prstGeom>
                            <a:noFill/>
                            <a:ln w="12700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15517" name="Line 94">
                              <a:extLst>
                                <a:ext uri="{FF2B5EF4-FFF2-40B4-BE49-F238E27FC236}">
                                  <a16:creationId xmlns:a16="http://schemas.microsoft.com/office/drawing/2014/main" id="{EB9D57B3-F22B-2845-9E6A-DE1C4F168964}"/>
                                </a:ext>
                              </a:extLst>
                            </p:cNvPr>
                            <p:cNvSpPr>
                              <a:spLocks noChangeShapeType="1"/>
                            </p:cNvSpPr>
                            <p:nvPr/>
                          </p:nvSpPr>
                          <p:spPr bwMode="auto">
                            <a:xfrm flipH="1">
                              <a:off x="2940" y="1529"/>
                              <a:ext cx="35" cy="70"/>
                            </a:xfrm>
                            <a:prstGeom prst="line">
                              <a:avLst/>
                            </a:prstGeom>
                            <a:noFill/>
                            <a:ln w="12700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</p:grpSp>
                    <p:grpSp>
                      <p:nvGrpSpPr>
                        <p:cNvPr id="15472" name="Group 95">
                          <a:extLst>
                            <a:ext uri="{FF2B5EF4-FFF2-40B4-BE49-F238E27FC236}">
                              <a16:creationId xmlns:a16="http://schemas.microsoft.com/office/drawing/2014/main" id="{07769ACE-53A1-B3E2-D0F8-9B8554BCCF7C}"/>
                            </a:ext>
                          </a:extLst>
                        </p:cNvPr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933" y="1369"/>
                          <a:ext cx="230" cy="178"/>
                          <a:chOff x="2933" y="1369"/>
                          <a:chExt cx="230" cy="178"/>
                        </a:xfrm>
                      </p:grpSpPr>
                      <p:sp>
                        <p:nvSpPr>
                          <p:cNvPr id="15490" name="Freeform 96">
                            <a:extLst>
                              <a:ext uri="{FF2B5EF4-FFF2-40B4-BE49-F238E27FC236}">
                                <a16:creationId xmlns:a16="http://schemas.microsoft.com/office/drawing/2014/main" id="{3A2C8F3E-55D7-5A2B-602E-FE3D7E1CA55C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933" y="1369"/>
                            <a:ext cx="230" cy="178"/>
                          </a:xfrm>
                          <a:custGeom>
                            <a:avLst/>
                            <a:gdLst>
                              <a:gd name="T0" fmla="*/ 0 w 460"/>
                              <a:gd name="T1" fmla="*/ 0 h 357"/>
                              <a:gd name="T2" fmla="*/ 1 w 460"/>
                              <a:gd name="T3" fmla="*/ 0 h 357"/>
                              <a:gd name="T4" fmla="*/ 1 w 460"/>
                              <a:gd name="T5" fmla="*/ 0 h 357"/>
                              <a:gd name="T6" fmla="*/ 1 w 460"/>
                              <a:gd name="T7" fmla="*/ 0 h 357"/>
                              <a:gd name="T8" fmla="*/ 0 w 460"/>
                              <a:gd name="T9" fmla="*/ 0 h 357"/>
                              <a:gd name="T10" fmla="*/ 0 60000 65536"/>
                              <a:gd name="T11" fmla="*/ 0 60000 65536"/>
                              <a:gd name="T12" fmla="*/ 0 60000 65536"/>
                              <a:gd name="T13" fmla="*/ 0 60000 65536"/>
                              <a:gd name="T14" fmla="*/ 0 60000 65536"/>
                              <a:gd name="T15" fmla="*/ 0 w 460"/>
                              <a:gd name="T16" fmla="*/ 0 h 357"/>
                              <a:gd name="T17" fmla="*/ 460 w 460"/>
                              <a:gd name="T18" fmla="*/ 357 h 357"/>
                            </a:gdLst>
                            <a:ahLst/>
                            <a:cxnLst>
                              <a:cxn ang="T10">
                                <a:pos x="T0" y="T1"/>
                              </a:cxn>
                              <a:cxn ang="T11">
                                <a:pos x="T2" y="T3"/>
                              </a:cxn>
                              <a:cxn ang="T12">
                                <a:pos x="T4" y="T5"/>
                              </a:cxn>
                              <a:cxn ang="T13">
                                <a:pos x="T6" y="T7"/>
                              </a:cxn>
                              <a:cxn ang="T14">
                                <a:pos x="T8" y="T9"/>
                              </a:cxn>
                            </a:cxnLst>
                            <a:rect l="T15" t="T16" r="T17" b="T18"/>
                            <a:pathLst>
                              <a:path w="460" h="357">
                                <a:moveTo>
                                  <a:pt x="0" y="138"/>
                                </a:moveTo>
                                <a:lnTo>
                                  <a:pt x="385" y="357"/>
                                </a:lnTo>
                                <a:lnTo>
                                  <a:pt x="460" y="213"/>
                                </a:lnTo>
                                <a:lnTo>
                                  <a:pt x="68" y="0"/>
                                </a:lnTo>
                                <a:lnTo>
                                  <a:pt x="0" y="138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C0C0C0"/>
                          </a:solidFill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grpSp>
                        <p:nvGrpSpPr>
                          <p:cNvPr id="15491" name="Group 97">
                            <a:extLst>
                              <a:ext uri="{FF2B5EF4-FFF2-40B4-BE49-F238E27FC236}">
                                <a16:creationId xmlns:a16="http://schemas.microsoft.com/office/drawing/2014/main" id="{7366B80A-EED1-32A8-C606-B8FF438C593E}"/>
                              </a:ext>
                            </a:extLst>
                          </p:cNvPr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2942" y="1373"/>
                            <a:ext cx="211" cy="169"/>
                            <a:chOff x="2942" y="1373"/>
                            <a:chExt cx="211" cy="169"/>
                          </a:xfrm>
                        </p:grpSpPr>
                        <p:sp>
                          <p:nvSpPr>
                            <p:cNvPr id="15492" name="Line 98">
                              <a:extLst>
                                <a:ext uri="{FF2B5EF4-FFF2-40B4-BE49-F238E27FC236}">
                                  <a16:creationId xmlns:a16="http://schemas.microsoft.com/office/drawing/2014/main" id="{C233414E-7A0F-55D8-FE5E-A69616754DE4}"/>
                                </a:ext>
                              </a:extLst>
                            </p:cNvPr>
                            <p:cNvSpPr>
                              <a:spLocks noChangeShapeType="1"/>
                            </p:cNvSpPr>
                            <p:nvPr/>
                          </p:nvSpPr>
                          <p:spPr bwMode="auto">
                            <a:xfrm flipH="1">
                              <a:off x="3022" y="1418"/>
                              <a:ext cx="35" cy="70"/>
                            </a:xfrm>
                            <a:prstGeom prst="line">
                              <a:avLst/>
                            </a:prstGeom>
                            <a:noFill/>
                            <a:ln w="12700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15493" name="Line 99">
                              <a:extLst>
                                <a:ext uri="{FF2B5EF4-FFF2-40B4-BE49-F238E27FC236}">
                                  <a16:creationId xmlns:a16="http://schemas.microsoft.com/office/drawing/2014/main" id="{624A1667-12C4-0192-647F-FE7F23E4FE51}"/>
                                </a:ext>
                              </a:extLst>
                            </p:cNvPr>
                            <p:cNvSpPr>
                              <a:spLocks noChangeShapeType="1"/>
                            </p:cNvSpPr>
                            <p:nvPr/>
                          </p:nvSpPr>
                          <p:spPr bwMode="auto">
                            <a:xfrm flipH="1">
                              <a:off x="2952" y="1380"/>
                              <a:ext cx="35" cy="69"/>
                            </a:xfrm>
                            <a:prstGeom prst="line">
                              <a:avLst/>
                            </a:prstGeom>
                            <a:noFill/>
                            <a:ln w="12700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15494" name="Line 100">
                              <a:extLst>
                                <a:ext uri="{FF2B5EF4-FFF2-40B4-BE49-F238E27FC236}">
                                  <a16:creationId xmlns:a16="http://schemas.microsoft.com/office/drawing/2014/main" id="{52937C12-56E2-EBE5-64E4-5E33641A4930}"/>
                                </a:ext>
                              </a:extLst>
                            </p:cNvPr>
                            <p:cNvSpPr>
                              <a:spLocks noChangeShapeType="1"/>
                            </p:cNvSpPr>
                            <p:nvPr/>
                          </p:nvSpPr>
                          <p:spPr bwMode="auto">
                            <a:xfrm flipH="1">
                              <a:off x="3091" y="1456"/>
                              <a:ext cx="34" cy="70"/>
                            </a:xfrm>
                            <a:prstGeom prst="line">
                              <a:avLst/>
                            </a:prstGeom>
                            <a:noFill/>
                            <a:ln w="12700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15495" name="Line 101">
                              <a:extLst>
                                <a:ext uri="{FF2B5EF4-FFF2-40B4-BE49-F238E27FC236}">
                                  <a16:creationId xmlns:a16="http://schemas.microsoft.com/office/drawing/2014/main" id="{617C9CA5-977A-D80F-037A-9A736C19F9C9}"/>
                                </a:ext>
                              </a:extLst>
                            </p:cNvPr>
                            <p:cNvSpPr>
                              <a:spLocks noChangeShapeType="1"/>
                            </p:cNvSpPr>
                            <p:nvPr/>
                          </p:nvSpPr>
                          <p:spPr bwMode="auto">
                            <a:xfrm flipH="1">
                              <a:off x="2942" y="1373"/>
                              <a:ext cx="34" cy="69"/>
                            </a:xfrm>
                            <a:prstGeom prst="line">
                              <a:avLst/>
                            </a:prstGeom>
                            <a:noFill/>
                            <a:ln w="12700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15496" name="Line 102">
                              <a:extLst>
                                <a:ext uri="{FF2B5EF4-FFF2-40B4-BE49-F238E27FC236}">
                                  <a16:creationId xmlns:a16="http://schemas.microsoft.com/office/drawing/2014/main" id="{5FB90789-D169-1384-196B-F7B90B1782E5}"/>
                                </a:ext>
                              </a:extLst>
                            </p:cNvPr>
                            <p:cNvSpPr>
                              <a:spLocks noChangeShapeType="1"/>
                            </p:cNvSpPr>
                            <p:nvPr/>
                          </p:nvSpPr>
                          <p:spPr bwMode="auto">
                            <a:xfrm flipH="1">
                              <a:off x="2965" y="1386"/>
                              <a:ext cx="35" cy="70"/>
                            </a:xfrm>
                            <a:prstGeom prst="line">
                              <a:avLst/>
                            </a:prstGeom>
                            <a:noFill/>
                            <a:ln w="12700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15497" name="Line 103">
                              <a:extLst>
                                <a:ext uri="{FF2B5EF4-FFF2-40B4-BE49-F238E27FC236}">
                                  <a16:creationId xmlns:a16="http://schemas.microsoft.com/office/drawing/2014/main" id="{6C122213-2D93-AE8C-4C83-BFC815F09E82}"/>
                                </a:ext>
                              </a:extLst>
                            </p:cNvPr>
                            <p:cNvSpPr>
                              <a:spLocks noChangeShapeType="1"/>
                            </p:cNvSpPr>
                            <p:nvPr/>
                          </p:nvSpPr>
                          <p:spPr bwMode="auto">
                            <a:xfrm flipH="1">
                              <a:off x="3000" y="1406"/>
                              <a:ext cx="35" cy="69"/>
                            </a:xfrm>
                            <a:prstGeom prst="line">
                              <a:avLst/>
                            </a:prstGeom>
                            <a:noFill/>
                            <a:ln w="12700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15498" name="Line 104">
                              <a:extLst>
                                <a:ext uri="{FF2B5EF4-FFF2-40B4-BE49-F238E27FC236}">
                                  <a16:creationId xmlns:a16="http://schemas.microsoft.com/office/drawing/2014/main" id="{7B07593D-6787-B345-5B75-C530906313E6}"/>
                                </a:ext>
                              </a:extLst>
                            </p:cNvPr>
                            <p:cNvSpPr>
                              <a:spLocks noChangeShapeType="1"/>
                            </p:cNvSpPr>
                            <p:nvPr/>
                          </p:nvSpPr>
                          <p:spPr bwMode="auto">
                            <a:xfrm flipH="1">
                              <a:off x="3110" y="1465"/>
                              <a:ext cx="35" cy="70"/>
                            </a:xfrm>
                            <a:prstGeom prst="line">
                              <a:avLst/>
                            </a:prstGeom>
                            <a:noFill/>
                            <a:ln w="12700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15499" name="Line 105">
                              <a:extLst>
                                <a:ext uri="{FF2B5EF4-FFF2-40B4-BE49-F238E27FC236}">
                                  <a16:creationId xmlns:a16="http://schemas.microsoft.com/office/drawing/2014/main" id="{0A488CDB-B76C-A0B0-77DA-5568EF2C3298}"/>
                                </a:ext>
                              </a:extLst>
                            </p:cNvPr>
                            <p:cNvSpPr>
                              <a:spLocks noChangeShapeType="1"/>
                            </p:cNvSpPr>
                            <p:nvPr/>
                          </p:nvSpPr>
                          <p:spPr bwMode="auto">
                            <a:xfrm flipH="1">
                              <a:off x="3118" y="1471"/>
                              <a:ext cx="35" cy="71"/>
                            </a:xfrm>
                            <a:prstGeom prst="line">
                              <a:avLst/>
                            </a:prstGeom>
                            <a:noFill/>
                            <a:ln w="12700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15500" name="Line 106">
                              <a:extLst>
                                <a:ext uri="{FF2B5EF4-FFF2-40B4-BE49-F238E27FC236}">
                                  <a16:creationId xmlns:a16="http://schemas.microsoft.com/office/drawing/2014/main" id="{EA899156-F8E9-598E-C041-94C269E9B604}"/>
                                </a:ext>
                              </a:extLst>
                            </p:cNvPr>
                            <p:cNvSpPr>
                              <a:spLocks noChangeShapeType="1"/>
                            </p:cNvSpPr>
                            <p:nvPr/>
                          </p:nvSpPr>
                          <p:spPr bwMode="auto">
                            <a:xfrm flipH="1">
                              <a:off x="3100" y="1461"/>
                              <a:ext cx="36" cy="70"/>
                            </a:xfrm>
                            <a:prstGeom prst="line">
                              <a:avLst/>
                            </a:prstGeom>
                            <a:noFill/>
                            <a:ln w="12700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15501" name="Line 107">
                              <a:extLst>
                                <a:ext uri="{FF2B5EF4-FFF2-40B4-BE49-F238E27FC236}">
                                  <a16:creationId xmlns:a16="http://schemas.microsoft.com/office/drawing/2014/main" id="{2E709BE9-85C1-8D46-272B-EFD6214E259B}"/>
                                </a:ext>
                              </a:extLst>
                            </p:cNvPr>
                            <p:cNvSpPr>
                              <a:spLocks noChangeShapeType="1"/>
                            </p:cNvSpPr>
                            <p:nvPr/>
                          </p:nvSpPr>
                          <p:spPr bwMode="auto">
                            <a:xfrm flipH="1">
                              <a:off x="3079" y="1448"/>
                              <a:ext cx="33" cy="70"/>
                            </a:xfrm>
                            <a:prstGeom prst="line">
                              <a:avLst/>
                            </a:prstGeom>
                            <a:noFill/>
                            <a:ln w="12700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15502" name="Line 108">
                              <a:extLst>
                                <a:ext uri="{FF2B5EF4-FFF2-40B4-BE49-F238E27FC236}">
                                  <a16:creationId xmlns:a16="http://schemas.microsoft.com/office/drawing/2014/main" id="{33BADEA7-BC4A-B7EA-65C3-E97186BF6AA5}"/>
                                </a:ext>
                              </a:extLst>
                            </p:cNvPr>
                            <p:cNvSpPr>
                              <a:spLocks noChangeShapeType="1"/>
                            </p:cNvSpPr>
                            <p:nvPr/>
                          </p:nvSpPr>
                          <p:spPr bwMode="auto">
                            <a:xfrm flipH="1">
                              <a:off x="2981" y="1394"/>
                              <a:ext cx="35" cy="71"/>
                            </a:xfrm>
                            <a:prstGeom prst="line">
                              <a:avLst/>
                            </a:prstGeom>
                            <a:noFill/>
                            <a:ln w="12700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15503" name="Line 109">
                              <a:extLst>
                                <a:ext uri="{FF2B5EF4-FFF2-40B4-BE49-F238E27FC236}">
                                  <a16:creationId xmlns:a16="http://schemas.microsoft.com/office/drawing/2014/main" id="{794CBA47-F206-42E3-4454-ADCB86B6B06A}"/>
                                </a:ext>
                              </a:extLst>
                            </p:cNvPr>
                            <p:cNvSpPr>
                              <a:spLocks noChangeShapeType="1"/>
                            </p:cNvSpPr>
                            <p:nvPr/>
                          </p:nvSpPr>
                          <p:spPr bwMode="auto">
                            <a:xfrm flipH="1">
                              <a:off x="3047" y="1430"/>
                              <a:ext cx="34" cy="71"/>
                            </a:xfrm>
                            <a:prstGeom prst="line">
                              <a:avLst/>
                            </a:prstGeom>
                            <a:noFill/>
                            <a:ln w="12700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15504" name="Line 110">
                              <a:extLst>
                                <a:ext uri="{FF2B5EF4-FFF2-40B4-BE49-F238E27FC236}">
                                  <a16:creationId xmlns:a16="http://schemas.microsoft.com/office/drawing/2014/main" id="{27AF5A35-3639-992A-979E-CA6C1222A71A}"/>
                                </a:ext>
                              </a:extLst>
                            </p:cNvPr>
                            <p:cNvSpPr>
                              <a:spLocks noChangeShapeType="1"/>
                            </p:cNvSpPr>
                            <p:nvPr/>
                          </p:nvSpPr>
                          <p:spPr bwMode="auto">
                            <a:xfrm flipH="1">
                              <a:off x="3063" y="1441"/>
                              <a:ext cx="34" cy="70"/>
                            </a:xfrm>
                            <a:prstGeom prst="line">
                              <a:avLst/>
                            </a:prstGeom>
                            <a:noFill/>
                            <a:ln w="12700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</p:grpSp>
                    <p:grpSp>
                      <p:nvGrpSpPr>
                        <p:cNvPr id="15473" name="Group 111">
                          <a:extLst>
                            <a:ext uri="{FF2B5EF4-FFF2-40B4-BE49-F238E27FC236}">
                              <a16:creationId xmlns:a16="http://schemas.microsoft.com/office/drawing/2014/main" id="{A35EC762-4675-344B-AE9C-8D5E1C7F26FA}"/>
                            </a:ext>
                          </a:extLst>
                        </p:cNvPr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078" y="1180"/>
                          <a:ext cx="154" cy="110"/>
                          <a:chOff x="3078" y="1180"/>
                          <a:chExt cx="154" cy="110"/>
                        </a:xfrm>
                      </p:grpSpPr>
                      <p:sp>
                        <p:nvSpPr>
                          <p:cNvPr id="15474" name="Freeform 112">
                            <a:extLst>
                              <a:ext uri="{FF2B5EF4-FFF2-40B4-BE49-F238E27FC236}">
                                <a16:creationId xmlns:a16="http://schemas.microsoft.com/office/drawing/2014/main" id="{47D1C8B6-5245-6BB2-6F99-7252738BECA1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078" y="1180"/>
                            <a:ext cx="154" cy="110"/>
                          </a:xfrm>
                          <a:custGeom>
                            <a:avLst/>
                            <a:gdLst>
                              <a:gd name="T0" fmla="*/ 0 w 309"/>
                              <a:gd name="T1" fmla="*/ 1 h 219"/>
                              <a:gd name="T2" fmla="*/ 0 w 309"/>
                              <a:gd name="T3" fmla="*/ 1 h 219"/>
                              <a:gd name="T4" fmla="*/ 0 w 309"/>
                              <a:gd name="T5" fmla="*/ 1 h 219"/>
                              <a:gd name="T6" fmla="*/ 0 w 309"/>
                              <a:gd name="T7" fmla="*/ 0 h 219"/>
                              <a:gd name="T8" fmla="*/ 0 w 309"/>
                              <a:gd name="T9" fmla="*/ 1 h 219"/>
                              <a:gd name="T10" fmla="*/ 0 60000 65536"/>
                              <a:gd name="T11" fmla="*/ 0 60000 65536"/>
                              <a:gd name="T12" fmla="*/ 0 60000 65536"/>
                              <a:gd name="T13" fmla="*/ 0 60000 65536"/>
                              <a:gd name="T14" fmla="*/ 0 60000 65536"/>
                              <a:gd name="T15" fmla="*/ 0 w 309"/>
                              <a:gd name="T16" fmla="*/ 0 h 219"/>
                              <a:gd name="T17" fmla="*/ 309 w 309"/>
                              <a:gd name="T18" fmla="*/ 219 h 219"/>
                            </a:gdLst>
                            <a:ahLst/>
                            <a:cxnLst>
                              <a:cxn ang="T10">
                                <a:pos x="T0" y="T1"/>
                              </a:cxn>
                              <a:cxn ang="T11">
                                <a:pos x="T2" y="T3"/>
                              </a:cxn>
                              <a:cxn ang="T12">
                                <a:pos x="T4" y="T5"/>
                              </a:cxn>
                              <a:cxn ang="T13">
                                <a:pos x="T6" y="T7"/>
                              </a:cxn>
                              <a:cxn ang="T14">
                                <a:pos x="T8" y="T9"/>
                              </a:cxn>
                            </a:cxnLst>
                            <a:rect l="T15" t="T16" r="T17" b="T18"/>
                            <a:pathLst>
                              <a:path w="309" h="219">
                                <a:moveTo>
                                  <a:pt x="0" y="85"/>
                                </a:moveTo>
                                <a:lnTo>
                                  <a:pt x="263" y="219"/>
                                </a:lnTo>
                                <a:lnTo>
                                  <a:pt x="309" y="131"/>
                                </a:lnTo>
                                <a:lnTo>
                                  <a:pt x="42" y="0"/>
                                </a:lnTo>
                                <a:lnTo>
                                  <a:pt x="0" y="85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C0C0C0"/>
                          </a:solidFill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grpSp>
                        <p:nvGrpSpPr>
                          <p:cNvPr id="15475" name="Group 113">
                            <a:extLst>
                              <a:ext uri="{FF2B5EF4-FFF2-40B4-BE49-F238E27FC236}">
                                <a16:creationId xmlns:a16="http://schemas.microsoft.com/office/drawing/2014/main" id="{33F2CF6F-2484-835A-AD63-36849275AAE6}"/>
                              </a:ext>
                            </a:extLst>
                          </p:cNvPr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3082" y="1182"/>
                            <a:ext cx="144" cy="105"/>
                            <a:chOff x="3082" y="1182"/>
                            <a:chExt cx="144" cy="105"/>
                          </a:xfrm>
                        </p:grpSpPr>
                        <p:sp>
                          <p:nvSpPr>
                            <p:cNvPr id="15476" name="Line 114">
                              <a:extLst>
                                <a:ext uri="{FF2B5EF4-FFF2-40B4-BE49-F238E27FC236}">
                                  <a16:creationId xmlns:a16="http://schemas.microsoft.com/office/drawing/2014/main" id="{A6EC131F-DBBF-77D0-DD4B-5909353F6E80}"/>
                                </a:ext>
                              </a:extLst>
                            </p:cNvPr>
                            <p:cNvSpPr>
                              <a:spLocks noChangeShapeType="1"/>
                            </p:cNvSpPr>
                            <p:nvPr/>
                          </p:nvSpPr>
                          <p:spPr bwMode="auto">
                            <a:xfrm flipH="1">
                              <a:off x="3082" y="1182"/>
                              <a:ext cx="20" cy="42"/>
                            </a:xfrm>
                            <a:prstGeom prst="line">
                              <a:avLst/>
                            </a:prstGeom>
                            <a:noFill/>
                            <a:ln w="12700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15477" name="Line 115">
                              <a:extLst>
                                <a:ext uri="{FF2B5EF4-FFF2-40B4-BE49-F238E27FC236}">
                                  <a16:creationId xmlns:a16="http://schemas.microsoft.com/office/drawing/2014/main" id="{4B7E3E91-2D36-CD00-975F-80DD776DA4CE}"/>
                                </a:ext>
                              </a:extLst>
                            </p:cNvPr>
                            <p:cNvSpPr>
                              <a:spLocks noChangeShapeType="1"/>
                            </p:cNvSpPr>
                            <p:nvPr/>
                          </p:nvSpPr>
                          <p:spPr bwMode="auto">
                            <a:xfrm flipH="1">
                              <a:off x="3205" y="1245"/>
                              <a:ext cx="21" cy="42"/>
                            </a:xfrm>
                            <a:prstGeom prst="line">
                              <a:avLst/>
                            </a:prstGeom>
                            <a:noFill/>
                            <a:ln w="12700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15478" name="Line 116">
                              <a:extLst>
                                <a:ext uri="{FF2B5EF4-FFF2-40B4-BE49-F238E27FC236}">
                                  <a16:creationId xmlns:a16="http://schemas.microsoft.com/office/drawing/2014/main" id="{33B82552-6326-E2E1-E999-12AE5B740B3F}"/>
                                </a:ext>
                              </a:extLst>
                            </p:cNvPr>
                            <p:cNvSpPr>
                              <a:spLocks noChangeShapeType="1"/>
                            </p:cNvSpPr>
                            <p:nvPr/>
                          </p:nvSpPr>
                          <p:spPr bwMode="auto">
                            <a:xfrm flipH="1">
                              <a:off x="3087" y="1185"/>
                              <a:ext cx="20" cy="42"/>
                            </a:xfrm>
                            <a:prstGeom prst="line">
                              <a:avLst/>
                            </a:prstGeom>
                            <a:noFill/>
                            <a:ln w="12700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15479" name="Line 117">
                              <a:extLst>
                                <a:ext uri="{FF2B5EF4-FFF2-40B4-BE49-F238E27FC236}">
                                  <a16:creationId xmlns:a16="http://schemas.microsoft.com/office/drawing/2014/main" id="{F7499B03-F013-2E69-7DDF-EE23F37299D2}"/>
                                </a:ext>
                              </a:extLst>
                            </p:cNvPr>
                            <p:cNvSpPr>
                              <a:spLocks noChangeShapeType="1"/>
                            </p:cNvSpPr>
                            <p:nvPr/>
                          </p:nvSpPr>
                          <p:spPr bwMode="auto">
                            <a:xfrm flipH="1">
                              <a:off x="3199" y="1241"/>
                              <a:ext cx="22" cy="43"/>
                            </a:xfrm>
                            <a:prstGeom prst="line">
                              <a:avLst/>
                            </a:prstGeom>
                            <a:noFill/>
                            <a:ln w="12700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15480" name="Line 118">
                              <a:extLst>
                                <a:ext uri="{FF2B5EF4-FFF2-40B4-BE49-F238E27FC236}">
                                  <a16:creationId xmlns:a16="http://schemas.microsoft.com/office/drawing/2014/main" id="{391A77FA-267C-9285-BC57-C3D8C2EC9AF5}"/>
                                </a:ext>
                              </a:extLst>
                            </p:cNvPr>
                            <p:cNvSpPr>
                              <a:spLocks noChangeShapeType="1"/>
                            </p:cNvSpPr>
                            <p:nvPr/>
                          </p:nvSpPr>
                          <p:spPr bwMode="auto">
                            <a:xfrm flipH="1">
                              <a:off x="3093" y="1188"/>
                              <a:ext cx="21" cy="42"/>
                            </a:xfrm>
                            <a:prstGeom prst="line">
                              <a:avLst/>
                            </a:prstGeom>
                            <a:noFill/>
                            <a:ln w="12700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15481" name="Line 119">
                              <a:extLst>
                                <a:ext uri="{FF2B5EF4-FFF2-40B4-BE49-F238E27FC236}">
                                  <a16:creationId xmlns:a16="http://schemas.microsoft.com/office/drawing/2014/main" id="{B6316012-6927-31F0-F370-D556CBAA6F46}"/>
                                </a:ext>
                              </a:extLst>
                            </p:cNvPr>
                            <p:cNvSpPr>
                              <a:spLocks noChangeShapeType="1"/>
                            </p:cNvSpPr>
                            <p:nvPr/>
                          </p:nvSpPr>
                          <p:spPr bwMode="auto">
                            <a:xfrm flipH="1">
                              <a:off x="3100" y="1192"/>
                              <a:ext cx="21" cy="43"/>
                            </a:xfrm>
                            <a:prstGeom prst="line">
                              <a:avLst/>
                            </a:prstGeom>
                            <a:noFill/>
                            <a:ln w="12700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15482" name="Line 120">
                              <a:extLst>
                                <a:ext uri="{FF2B5EF4-FFF2-40B4-BE49-F238E27FC236}">
                                  <a16:creationId xmlns:a16="http://schemas.microsoft.com/office/drawing/2014/main" id="{FD96B19B-4761-FFC8-6352-1E7FAE86AD65}"/>
                                </a:ext>
                              </a:extLst>
                            </p:cNvPr>
                            <p:cNvSpPr>
                              <a:spLocks noChangeShapeType="1"/>
                            </p:cNvSpPr>
                            <p:nvPr/>
                          </p:nvSpPr>
                          <p:spPr bwMode="auto">
                            <a:xfrm flipH="1">
                              <a:off x="3193" y="1238"/>
                              <a:ext cx="22" cy="41"/>
                            </a:xfrm>
                            <a:prstGeom prst="line">
                              <a:avLst/>
                            </a:prstGeom>
                            <a:noFill/>
                            <a:ln w="12700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15483" name="Line 121">
                              <a:extLst>
                                <a:ext uri="{FF2B5EF4-FFF2-40B4-BE49-F238E27FC236}">
                                  <a16:creationId xmlns:a16="http://schemas.microsoft.com/office/drawing/2014/main" id="{D6469623-B8E9-11EC-6D07-99A78509E1EB}"/>
                                </a:ext>
                              </a:extLst>
                            </p:cNvPr>
                            <p:cNvSpPr>
                              <a:spLocks noChangeShapeType="1"/>
                            </p:cNvSpPr>
                            <p:nvPr/>
                          </p:nvSpPr>
                          <p:spPr bwMode="auto">
                            <a:xfrm flipH="1">
                              <a:off x="3185" y="1234"/>
                              <a:ext cx="22" cy="42"/>
                            </a:xfrm>
                            <a:prstGeom prst="line">
                              <a:avLst/>
                            </a:prstGeom>
                            <a:noFill/>
                            <a:ln w="12700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15484" name="Line 122">
                              <a:extLst>
                                <a:ext uri="{FF2B5EF4-FFF2-40B4-BE49-F238E27FC236}">
                                  <a16:creationId xmlns:a16="http://schemas.microsoft.com/office/drawing/2014/main" id="{975193E2-98AF-25F1-DDFA-9B795E9EA5C9}"/>
                                </a:ext>
                              </a:extLst>
                            </p:cNvPr>
                            <p:cNvSpPr>
                              <a:spLocks noChangeShapeType="1"/>
                            </p:cNvSpPr>
                            <p:nvPr/>
                          </p:nvSpPr>
                          <p:spPr bwMode="auto">
                            <a:xfrm flipH="1">
                              <a:off x="3108" y="1196"/>
                              <a:ext cx="23" cy="42"/>
                            </a:xfrm>
                            <a:prstGeom prst="line">
                              <a:avLst/>
                            </a:prstGeom>
                            <a:noFill/>
                            <a:ln w="12700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15485" name="Line 123">
                              <a:extLst>
                                <a:ext uri="{FF2B5EF4-FFF2-40B4-BE49-F238E27FC236}">
                                  <a16:creationId xmlns:a16="http://schemas.microsoft.com/office/drawing/2014/main" id="{A243CE95-768E-4163-0FAC-86DB968D1488}"/>
                                </a:ext>
                              </a:extLst>
                            </p:cNvPr>
                            <p:cNvSpPr>
                              <a:spLocks noChangeShapeType="1"/>
                            </p:cNvSpPr>
                            <p:nvPr/>
                          </p:nvSpPr>
                          <p:spPr bwMode="auto">
                            <a:xfrm flipH="1">
                              <a:off x="3175" y="1229"/>
                              <a:ext cx="23" cy="43"/>
                            </a:xfrm>
                            <a:prstGeom prst="line">
                              <a:avLst/>
                            </a:prstGeom>
                            <a:noFill/>
                            <a:ln w="12700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15486" name="Line 124">
                              <a:extLst>
                                <a:ext uri="{FF2B5EF4-FFF2-40B4-BE49-F238E27FC236}">
                                  <a16:creationId xmlns:a16="http://schemas.microsoft.com/office/drawing/2014/main" id="{15F3607E-D5CC-ABCF-9C2B-2C74C83D2922}"/>
                                </a:ext>
                              </a:extLst>
                            </p:cNvPr>
                            <p:cNvSpPr>
                              <a:spLocks noChangeShapeType="1"/>
                            </p:cNvSpPr>
                            <p:nvPr/>
                          </p:nvSpPr>
                          <p:spPr bwMode="auto">
                            <a:xfrm flipH="1">
                              <a:off x="3119" y="1201"/>
                              <a:ext cx="21" cy="42"/>
                            </a:xfrm>
                            <a:prstGeom prst="line">
                              <a:avLst/>
                            </a:prstGeom>
                            <a:noFill/>
                            <a:ln w="12700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15487" name="Line 125">
                              <a:extLst>
                                <a:ext uri="{FF2B5EF4-FFF2-40B4-BE49-F238E27FC236}">
                                  <a16:creationId xmlns:a16="http://schemas.microsoft.com/office/drawing/2014/main" id="{9B260254-E857-BBC5-16A9-891786F8CC9F}"/>
                                </a:ext>
                              </a:extLst>
                            </p:cNvPr>
                            <p:cNvSpPr>
                              <a:spLocks noChangeShapeType="1"/>
                            </p:cNvSpPr>
                            <p:nvPr/>
                          </p:nvSpPr>
                          <p:spPr bwMode="auto">
                            <a:xfrm flipH="1">
                              <a:off x="3164" y="1224"/>
                              <a:ext cx="22" cy="42"/>
                            </a:xfrm>
                            <a:prstGeom prst="line">
                              <a:avLst/>
                            </a:prstGeom>
                            <a:noFill/>
                            <a:ln w="12700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15488" name="Line 126">
                              <a:extLst>
                                <a:ext uri="{FF2B5EF4-FFF2-40B4-BE49-F238E27FC236}">
                                  <a16:creationId xmlns:a16="http://schemas.microsoft.com/office/drawing/2014/main" id="{08B07926-55A5-A494-7B92-841D54E18EE5}"/>
                                </a:ext>
                              </a:extLst>
                            </p:cNvPr>
                            <p:cNvSpPr>
                              <a:spLocks noChangeShapeType="1"/>
                            </p:cNvSpPr>
                            <p:nvPr/>
                          </p:nvSpPr>
                          <p:spPr bwMode="auto">
                            <a:xfrm flipH="1">
                              <a:off x="3133" y="1208"/>
                              <a:ext cx="20" cy="42"/>
                            </a:xfrm>
                            <a:prstGeom prst="line">
                              <a:avLst/>
                            </a:prstGeom>
                            <a:noFill/>
                            <a:ln w="12700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15489" name="Line 127">
                              <a:extLst>
                                <a:ext uri="{FF2B5EF4-FFF2-40B4-BE49-F238E27FC236}">
                                  <a16:creationId xmlns:a16="http://schemas.microsoft.com/office/drawing/2014/main" id="{76229EA0-6FD5-C53D-187F-A9CDC05C12A0}"/>
                                </a:ext>
                              </a:extLst>
                            </p:cNvPr>
                            <p:cNvSpPr>
                              <a:spLocks noChangeShapeType="1"/>
                            </p:cNvSpPr>
                            <p:nvPr/>
                          </p:nvSpPr>
                          <p:spPr bwMode="auto">
                            <a:xfrm flipH="1">
                              <a:off x="3148" y="1216"/>
                              <a:ext cx="22" cy="41"/>
                            </a:xfrm>
                            <a:prstGeom prst="line">
                              <a:avLst/>
                            </a:prstGeom>
                            <a:noFill/>
                            <a:ln w="12700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</p:grpSp>
                  </p:grpSp>
                  <p:grpSp>
                    <p:nvGrpSpPr>
                      <p:cNvPr id="15434" name="Group 128">
                        <a:extLst>
                          <a:ext uri="{FF2B5EF4-FFF2-40B4-BE49-F238E27FC236}">
                            <a16:creationId xmlns:a16="http://schemas.microsoft.com/office/drawing/2014/main" id="{0C67ED8B-08A1-0418-5BCF-08EBFB1E29B7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490" y="2245"/>
                        <a:ext cx="251" cy="151"/>
                        <a:chOff x="2490" y="2245"/>
                        <a:chExt cx="251" cy="151"/>
                      </a:xfrm>
                    </p:grpSpPr>
                    <p:sp>
                      <p:nvSpPr>
                        <p:cNvPr id="15451" name="Freeform 129">
                          <a:extLst>
                            <a:ext uri="{FF2B5EF4-FFF2-40B4-BE49-F238E27FC236}">
                              <a16:creationId xmlns:a16="http://schemas.microsoft.com/office/drawing/2014/main" id="{2FB535A3-C8A6-10D8-4B9A-27F199A09B5D}"/>
                            </a:ext>
                          </a:extLst>
                        </p:cNvPr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490" y="2245"/>
                          <a:ext cx="251" cy="151"/>
                        </a:xfrm>
                        <a:custGeom>
                          <a:avLst/>
                          <a:gdLst>
                            <a:gd name="T0" fmla="*/ 1 w 502"/>
                            <a:gd name="T1" fmla="*/ 0 h 303"/>
                            <a:gd name="T2" fmla="*/ 1 w 502"/>
                            <a:gd name="T3" fmla="*/ 0 h 303"/>
                            <a:gd name="T4" fmla="*/ 1 w 502"/>
                            <a:gd name="T5" fmla="*/ 0 h 303"/>
                            <a:gd name="T6" fmla="*/ 0 w 502"/>
                            <a:gd name="T7" fmla="*/ 0 h 303"/>
                            <a:gd name="T8" fmla="*/ 1 w 502"/>
                            <a:gd name="T9" fmla="*/ 0 h 303"/>
                            <a:gd name="T10" fmla="*/ 0 60000 65536"/>
                            <a:gd name="T11" fmla="*/ 0 60000 65536"/>
                            <a:gd name="T12" fmla="*/ 0 60000 65536"/>
                            <a:gd name="T13" fmla="*/ 0 60000 65536"/>
                            <a:gd name="T14" fmla="*/ 0 60000 65536"/>
                            <a:gd name="T15" fmla="*/ 0 w 502"/>
                            <a:gd name="T16" fmla="*/ 0 h 303"/>
                            <a:gd name="T17" fmla="*/ 502 w 502"/>
                            <a:gd name="T18" fmla="*/ 303 h 303"/>
                          </a:gdLst>
                          <a:ahLst/>
                          <a:cxnLst>
                            <a:cxn ang="T10">
                              <a:pos x="T0" y="T1"/>
                            </a:cxn>
                            <a:cxn ang="T11">
                              <a:pos x="T2" y="T3"/>
                            </a:cxn>
                            <a:cxn ang="T12">
                              <a:pos x="T4" y="T5"/>
                            </a:cxn>
                            <a:cxn ang="T13">
                              <a:pos x="T6" y="T7"/>
                            </a:cxn>
                            <a:cxn ang="T14">
                              <a:pos x="T8" y="T9"/>
                            </a:cxn>
                          </a:cxnLst>
                          <a:rect l="T15" t="T16" r="T17" b="T18"/>
                          <a:pathLst>
                            <a:path w="502" h="303">
                              <a:moveTo>
                                <a:pt x="36" y="0"/>
                              </a:moveTo>
                              <a:lnTo>
                                <a:pt x="502" y="235"/>
                              </a:lnTo>
                              <a:lnTo>
                                <a:pt x="468" y="303"/>
                              </a:lnTo>
                              <a:lnTo>
                                <a:pt x="0" y="70"/>
                              </a:lnTo>
                              <a:lnTo>
                                <a:pt x="36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C0C0C0"/>
                        </a:solidFill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grpSp>
                      <p:nvGrpSpPr>
                        <p:cNvPr id="15452" name="Group 130">
                          <a:extLst>
                            <a:ext uri="{FF2B5EF4-FFF2-40B4-BE49-F238E27FC236}">
                              <a16:creationId xmlns:a16="http://schemas.microsoft.com/office/drawing/2014/main" id="{134FF57D-F124-CE58-DA2E-CDBB407D2CA9}"/>
                            </a:ext>
                          </a:extLst>
                        </p:cNvPr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500" y="2251"/>
                          <a:ext cx="233" cy="141"/>
                          <a:chOff x="2500" y="2251"/>
                          <a:chExt cx="233" cy="141"/>
                        </a:xfrm>
                      </p:grpSpPr>
                      <p:sp>
                        <p:nvSpPr>
                          <p:cNvPr id="15453" name="Line 131">
                            <a:extLst>
                              <a:ext uri="{FF2B5EF4-FFF2-40B4-BE49-F238E27FC236}">
                                <a16:creationId xmlns:a16="http://schemas.microsoft.com/office/drawing/2014/main" id="{D39E21C5-32B2-4CC8-0608-0D42D57076DB}"/>
                              </a:ext>
                            </a:extLst>
                          </p:cNvPr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2500" y="2251"/>
                            <a:ext cx="17" cy="34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5454" name="Line 132">
                            <a:extLst>
                              <a:ext uri="{FF2B5EF4-FFF2-40B4-BE49-F238E27FC236}">
                                <a16:creationId xmlns:a16="http://schemas.microsoft.com/office/drawing/2014/main" id="{3C410B68-3CC7-3460-DD02-1520DFE42012}"/>
                              </a:ext>
                            </a:extLst>
                          </p:cNvPr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2510" y="2256"/>
                            <a:ext cx="16" cy="33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5455" name="Line 133">
                            <a:extLst>
                              <a:ext uri="{FF2B5EF4-FFF2-40B4-BE49-F238E27FC236}">
                                <a16:creationId xmlns:a16="http://schemas.microsoft.com/office/drawing/2014/main" id="{50DFB9EA-12FC-A449-D18B-8C2E83C93AE4}"/>
                              </a:ext>
                            </a:extLst>
                          </p:cNvPr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2718" y="2359"/>
                            <a:ext cx="15" cy="33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5456" name="Line 134">
                            <a:extLst>
                              <a:ext uri="{FF2B5EF4-FFF2-40B4-BE49-F238E27FC236}">
                                <a16:creationId xmlns:a16="http://schemas.microsoft.com/office/drawing/2014/main" id="{7886EF91-60EA-B661-C28E-0FD30707D864}"/>
                              </a:ext>
                            </a:extLst>
                          </p:cNvPr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2520" y="2260"/>
                            <a:ext cx="17" cy="34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5457" name="Line 135">
                            <a:extLst>
                              <a:ext uri="{FF2B5EF4-FFF2-40B4-BE49-F238E27FC236}">
                                <a16:creationId xmlns:a16="http://schemas.microsoft.com/office/drawing/2014/main" id="{FF757F93-EC02-E366-A19D-8EF4C9C9B285}"/>
                              </a:ext>
                            </a:extLst>
                          </p:cNvPr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2534" y="2268"/>
                            <a:ext cx="17" cy="34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5458" name="Line 136">
                            <a:extLst>
                              <a:ext uri="{FF2B5EF4-FFF2-40B4-BE49-F238E27FC236}">
                                <a16:creationId xmlns:a16="http://schemas.microsoft.com/office/drawing/2014/main" id="{CE044057-D16D-52E3-7A78-6D7AD4E551AF}"/>
                              </a:ext>
                            </a:extLst>
                          </p:cNvPr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2553" y="2277"/>
                            <a:ext cx="17" cy="34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5459" name="Line 137">
                            <a:extLst>
                              <a:ext uri="{FF2B5EF4-FFF2-40B4-BE49-F238E27FC236}">
                                <a16:creationId xmlns:a16="http://schemas.microsoft.com/office/drawing/2014/main" id="{032C4774-D527-82CA-7E87-0C7049EC706E}"/>
                              </a:ext>
                            </a:extLst>
                          </p:cNvPr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2574" y="2286"/>
                            <a:ext cx="16" cy="34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5460" name="Line 138">
                            <a:extLst>
                              <a:ext uri="{FF2B5EF4-FFF2-40B4-BE49-F238E27FC236}">
                                <a16:creationId xmlns:a16="http://schemas.microsoft.com/office/drawing/2014/main" id="{DD00A67D-1963-A5BE-DB8D-CB617D461053}"/>
                              </a:ext>
                            </a:extLst>
                          </p:cNvPr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2593" y="2296"/>
                            <a:ext cx="17" cy="33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5461" name="Line 139">
                            <a:extLst>
                              <a:ext uri="{FF2B5EF4-FFF2-40B4-BE49-F238E27FC236}">
                                <a16:creationId xmlns:a16="http://schemas.microsoft.com/office/drawing/2014/main" id="{673ECCE5-32F9-06DE-D028-60B0ADCAB189}"/>
                              </a:ext>
                            </a:extLst>
                          </p:cNvPr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2710" y="2356"/>
                            <a:ext cx="17" cy="3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5462" name="Line 140">
                            <a:extLst>
                              <a:ext uri="{FF2B5EF4-FFF2-40B4-BE49-F238E27FC236}">
                                <a16:creationId xmlns:a16="http://schemas.microsoft.com/office/drawing/2014/main" id="{522984DE-F834-B066-5D18-2DFD2453AB4A}"/>
                              </a:ext>
                            </a:extLst>
                          </p:cNvPr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2699" y="2351"/>
                            <a:ext cx="17" cy="33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5463" name="Line 141">
                            <a:extLst>
                              <a:ext uri="{FF2B5EF4-FFF2-40B4-BE49-F238E27FC236}">
                                <a16:creationId xmlns:a16="http://schemas.microsoft.com/office/drawing/2014/main" id="{8E6250D6-B97D-B942-4735-10F31DCEC53C}"/>
                              </a:ext>
                            </a:extLst>
                          </p:cNvPr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2691" y="2346"/>
                            <a:ext cx="17" cy="34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5464" name="Line 142">
                            <a:extLst>
                              <a:ext uri="{FF2B5EF4-FFF2-40B4-BE49-F238E27FC236}">
                                <a16:creationId xmlns:a16="http://schemas.microsoft.com/office/drawing/2014/main" id="{A221EFC8-6B8E-344B-83C7-9106363E6067}"/>
                              </a:ext>
                            </a:extLst>
                          </p:cNvPr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2681" y="2341"/>
                            <a:ext cx="16" cy="34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5465" name="Line 143">
                            <a:extLst>
                              <a:ext uri="{FF2B5EF4-FFF2-40B4-BE49-F238E27FC236}">
                                <a16:creationId xmlns:a16="http://schemas.microsoft.com/office/drawing/2014/main" id="{E497C370-E28B-6B4E-8AD3-317D103902D4}"/>
                              </a:ext>
                            </a:extLst>
                          </p:cNvPr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2669" y="2334"/>
                            <a:ext cx="16" cy="33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5466" name="Line 144">
                            <a:extLst>
                              <a:ext uri="{FF2B5EF4-FFF2-40B4-BE49-F238E27FC236}">
                                <a16:creationId xmlns:a16="http://schemas.microsoft.com/office/drawing/2014/main" id="{2D022D15-F8AD-4728-13CD-0B994DCC1344}"/>
                              </a:ext>
                            </a:extLst>
                          </p:cNvPr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2652" y="2327"/>
                            <a:ext cx="17" cy="33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5467" name="Line 145">
                            <a:extLst>
                              <a:ext uri="{FF2B5EF4-FFF2-40B4-BE49-F238E27FC236}">
                                <a16:creationId xmlns:a16="http://schemas.microsoft.com/office/drawing/2014/main" id="{2A184D7C-E5D5-3EB6-E2AA-13689B871930}"/>
                              </a:ext>
                            </a:extLst>
                          </p:cNvPr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2634" y="2316"/>
                            <a:ext cx="17" cy="34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5468" name="Line 146">
                            <a:extLst>
                              <a:ext uri="{FF2B5EF4-FFF2-40B4-BE49-F238E27FC236}">
                                <a16:creationId xmlns:a16="http://schemas.microsoft.com/office/drawing/2014/main" id="{9131F224-1141-48D6-A41E-3CAD137FE89A}"/>
                              </a:ext>
                            </a:extLst>
                          </p:cNvPr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2613" y="2306"/>
                            <a:ext cx="16" cy="34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</p:grpSp>
                  <p:grpSp>
                    <p:nvGrpSpPr>
                      <p:cNvPr id="15435" name="Group 147">
                        <a:extLst>
                          <a:ext uri="{FF2B5EF4-FFF2-40B4-BE49-F238E27FC236}">
                            <a16:creationId xmlns:a16="http://schemas.microsoft.com/office/drawing/2014/main" id="{0B798E98-0E18-5026-D8CF-8D4E12945728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543" y="2058"/>
                        <a:ext cx="300" cy="216"/>
                        <a:chOff x="2543" y="2058"/>
                        <a:chExt cx="300" cy="216"/>
                      </a:xfrm>
                    </p:grpSpPr>
                    <p:sp>
                      <p:nvSpPr>
                        <p:cNvPr id="15436" name="Freeform 148">
                          <a:extLst>
                            <a:ext uri="{FF2B5EF4-FFF2-40B4-BE49-F238E27FC236}">
                              <a16:creationId xmlns:a16="http://schemas.microsoft.com/office/drawing/2014/main" id="{0D1072E1-B13C-D31C-2E40-1CA953B1EE0B}"/>
                            </a:ext>
                          </a:extLst>
                        </p:cNvPr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543" y="2058"/>
                          <a:ext cx="300" cy="216"/>
                        </a:xfrm>
                        <a:custGeom>
                          <a:avLst/>
                          <a:gdLst>
                            <a:gd name="T0" fmla="*/ 1 w 599"/>
                            <a:gd name="T1" fmla="*/ 0 h 432"/>
                            <a:gd name="T2" fmla="*/ 1 w 599"/>
                            <a:gd name="T3" fmla="*/ 1 h 432"/>
                            <a:gd name="T4" fmla="*/ 1 w 599"/>
                            <a:gd name="T5" fmla="*/ 1 h 432"/>
                            <a:gd name="T6" fmla="*/ 0 w 599"/>
                            <a:gd name="T7" fmla="*/ 1 h 432"/>
                            <a:gd name="T8" fmla="*/ 1 w 599"/>
                            <a:gd name="T9" fmla="*/ 0 h 432"/>
                            <a:gd name="T10" fmla="*/ 0 60000 65536"/>
                            <a:gd name="T11" fmla="*/ 0 60000 65536"/>
                            <a:gd name="T12" fmla="*/ 0 60000 65536"/>
                            <a:gd name="T13" fmla="*/ 0 60000 65536"/>
                            <a:gd name="T14" fmla="*/ 0 60000 65536"/>
                            <a:gd name="T15" fmla="*/ 0 w 599"/>
                            <a:gd name="T16" fmla="*/ 0 h 432"/>
                            <a:gd name="T17" fmla="*/ 599 w 599"/>
                            <a:gd name="T18" fmla="*/ 432 h 432"/>
                          </a:gdLst>
                          <a:ahLst/>
                          <a:cxnLst>
                            <a:cxn ang="T10">
                              <a:pos x="T0" y="T1"/>
                            </a:cxn>
                            <a:cxn ang="T11">
                              <a:pos x="T2" y="T3"/>
                            </a:cxn>
                            <a:cxn ang="T12">
                              <a:pos x="T4" y="T5"/>
                            </a:cxn>
                            <a:cxn ang="T13">
                              <a:pos x="T6" y="T7"/>
                            </a:cxn>
                            <a:cxn ang="T14">
                              <a:pos x="T8" y="T9"/>
                            </a:cxn>
                          </a:cxnLst>
                          <a:rect l="T15" t="T16" r="T17" b="T18"/>
                          <a:pathLst>
                            <a:path w="599" h="432">
                              <a:moveTo>
                                <a:pt x="71" y="0"/>
                              </a:moveTo>
                              <a:lnTo>
                                <a:pt x="599" y="288"/>
                              </a:lnTo>
                              <a:lnTo>
                                <a:pt x="529" y="432"/>
                              </a:lnTo>
                              <a:lnTo>
                                <a:pt x="0" y="141"/>
                              </a:lnTo>
                              <a:lnTo>
                                <a:pt x="71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C0C0C0"/>
                        </a:solidFill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grpSp>
                      <p:nvGrpSpPr>
                        <p:cNvPr id="15437" name="Group 149">
                          <a:extLst>
                            <a:ext uri="{FF2B5EF4-FFF2-40B4-BE49-F238E27FC236}">
                              <a16:creationId xmlns:a16="http://schemas.microsoft.com/office/drawing/2014/main" id="{5442D4A7-20EA-B73E-E622-8431FE1E8255}"/>
                            </a:ext>
                          </a:extLst>
                        </p:cNvPr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556" y="2066"/>
                          <a:ext cx="277" cy="202"/>
                          <a:chOff x="2556" y="2066"/>
                          <a:chExt cx="277" cy="202"/>
                        </a:xfrm>
                      </p:grpSpPr>
                      <p:sp>
                        <p:nvSpPr>
                          <p:cNvPr id="15438" name="Line 150">
                            <a:extLst>
                              <a:ext uri="{FF2B5EF4-FFF2-40B4-BE49-F238E27FC236}">
                                <a16:creationId xmlns:a16="http://schemas.microsoft.com/office/drawing/2014/main" id="{D583A1F5-CCF7-2C17-E5FB-1E7E9249379B}"/>
                              </a:ext>
                            </a:extLst>
                          </p:cNvPr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2587" y="2082"/>
                            <a:ext cx="35" cy="69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5439" name="Line 151">
                            <a:extLst>
                              <a:ext uri="{FF2B5EF4-FFF2-40B4-BE49-F238E27FC236}">
                                <a16:creationId xmlns:a16="http://schemas.microsoft.com/office/drawing/2014/main" id="{476285D4-B75E-494E-CDE6-8FDFE0222D39}"/>
                              </a:ext>
                            </a:extLst>
                          </p:cNvPr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2798" y="2197"/>
                            <a:ext cx="35" cy="71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5440" name="Line 152">
                            <a:extLst>
                              <a:ext uri="{FF2B5EF4-FFF2-40B4-BE49-F238E27FC236}">
                                <a16:creationId xmlns:a16="http://schemas.microsoft.com/office/drawing/2014/main" id="{5473EE02-D67D-0111-069A-9461633973A2}"/>
                              </a:ext>
                            </a:extLst>
                          </p:cNvPr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2570" y="2074"/>
                            <a:ext cx="35" cy="68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5441" name="Line 153">
                            <a:extLst>
                              <a:ext uri="{FF2B5EF4-FFF2-40B4-BE49-F238E27FC236}">
                                <a16:creationId xmlns:a16="http://schemas.microsoft.com/office/drawing/2014/main" id="{210C7831-329A-82A2-74CF-2576360AC664}"/>
                              </a:ext>
                            </a:extLst>
                          </p:cNvPr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2608" y="2093"/>
                            <a:ext cx="34" cy="69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5442" name="Line 154">
                            <a:extLst>
                              <a:ext uri="{FF2B5EF4-FFF2-40B4-BE49-F238E27FC236}">
                                <a16:creationId xmlns:a16="http://schemas.microsoft.com/office/drawing/2014/main" id="{190B857C-37D1-9206-092E-373BEA07EF6C}"/>
                              </a:ext>
                            </a:extLst>
                          </p:cNvPr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2658" y="2122"/>
                            <a:ext cx="35" cy="69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5443" name="Line 155">
                            <a:extLst>
                              <a:ext uri="{FF2B5EF4-FFF2-40B4-BE49-F238E27FC236}">
                                <a16:creationId xmlns:a16="http://schemas.microsoft.com/office/drawing/2014/main" id="{94EEAF1A-3494-A7E1-E924-4C7505653FF7}"/>
                              </a:ext>
                            </a:extLst>
                          </p:cNvPr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2787" y="2191"/>
                            <a:ext cx="35" cy="7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5444" name="Line 156">
                            <a:extLst>
                              <a:ext uri="{FF2B5EF4-FFF2-40B4-BE49-F238E27FC236}">
                                <a16:creationId xmlns:a16="http://schemas.microsoft.com/office/drawing/2014/main" id="{0E88454F-DC12-7A07-0489-E6FF19A25B18}"/>
                              </a:ext>
                            </a:extLst>
                          </p:cNvPr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2773" y="2184"/>
                            <a:ext cx="36" cy="71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5445" name="Line 157">
                            <a:extLst>
                              <a:ext uri="{FF2B5EF4-FFF2-40B4-BE49-F238E27FC236}">
                                <a16:creationId xmlns:a16="http://schemas.microsoft.com/office/drawing/2014/main" id="{7F55E096-75D9-3479-69EA-590563363495}"/>
                              </a:ext>
                            </a:extLst>
                          </p:cNvPr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2758" y="2175"/>
                            <a:ext cx="35" cy="7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5446" name="Line 158">
                            <a:extLst>
                              <a:ext uri="{FF2B5EF4-FFF2-40B4-BE49-F238E27FC236}">
                                <a16:creationId xmlns:a16="http://schemas.microsoft.com/office/drawing/2014/main" id="{35BB26D3-F97A-5D7F-43F5-2C0AC8521222}"/>
                              </a:ext>
                            </a:extLst>
                          </p:cNvPr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2692" y="2139"/>
                            <a:ext cx="35" cy="7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5447" name="Line 159">
                            <a:extLst>
                              <a:ext uri="{FF2B5EF4-FFF2-40B4-BE49-F238E27FC236}">
                                <a16:creationId xmlns:a16="http://schemas.microsoft.com/office/drawing/2014/main" id="{2EE88147-25BC-A191-FEB5-720BAFBB323F}"/>
                              </a:ext>
                            </a:extLst>
                          </p:cNvPr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2633" y="2106"/>
                            <a:ext cx="34" cy="7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5448" name="Line 160">
                            <a:extLst>
                              <a:ext uri="{FF2B5EF4-FFF2-40B4-BE49-F238E27FC236}">
                                <a16:creationId xmlns:a16="http://schemas.microsoft.com/office/drawing/2014/main" id="{CAE4D079-6CDA-CF21-F078-FE3CB88D6CC2}"/>
                              </a:ext>
                            </a:extLst>
                          </p:cNvPr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2739" y="2165"/>
                            <a:ext cx="35" cy="71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5449" name="Line 161">
                            <a:extLst>
                              <a:ext uri="{FF2B5EF4-FFF2-40B4-BE49-F238E27FC236}">
                                <a16:creationId xmlns:a16="http://schemas.microsoft.com/office/drawing/2014/main" id="{B8369516-E25C-0F24-3011-16C9B27575AE}"/>
                              </a:ext>
                            </a:extLst>
                          </p:cNvPr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2719" y="2152"/>
                            <a:ext cx="35" cy="7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5450" name="Line 162">
                            <a:extLst>
                              <a:ext uri="{FF2B5EF4-FFF2-40B4-BE49-F238E27FC236}">
                                <a16:creationId xmlns:a16="http://schemas.microsoft.com/office/drawing/2014/main" id="{19F7FBD9-EA76-3643-F00B-F262A54C7D07}"/>
                              </a:ext>
                            </a:extLst>
                          </p:cNvPr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2556" y="2066"/>
                            <a:ext cx="35" cy="68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15428" name="Group 163">
                      <a:extLst>
                        <a:ext uri="{FF2B5EF4-FFF2-40B4-BE49-F238E27FC236}">
                          <a16:creationId xmlns:a16="http://schemas.microsoft.com/office/drawing/2014/main" id="{7734D80D-B134-D297-D15B-36BDD0B8D5B6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090" y="3173"/>
                      <a:ext cx="1578" cy="243"/>
                      <a:chOff x="2090" y="3173"/>
                      <a:chExt cx="1578" cy="243"/>
                    </a:xfrm>
                  </p:grpSpPr>
                  <p:sp>
                    <p:nvSpPr>
                      <p:cNvPr id="15429" name="Rectangle 164">
                        <a:extLst>
                          <a:ext uri="{FF2B5EF4-FFF2-40B4-BE49-F238E27FC236}">
                            <a16:creationId xmlns:a16="http://schemas.microsoft.com/office/drawing/2014/main" id="{EBC407FD-FC6D-A585-B8D6-034620639D2B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090" y="3301"/>
                        <a:ext cx="1578" cy="115"/>
                      </a:xfrm>
                      <a:prstGeom prst="rect">
                        <a:avLst/>
                      </a:prstGeom>
                      <a:solidFill>
                        <a:srgbClr val="5F5F5F"/>
                      </a:solidFill>
                      <a:ln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ea typeface="ＭＳ Ｐゴシック" panose="020B0600070205080204" pitchFamily="34" charset="-128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ea typeface="ＭＳ Ｐゴシック" panose="020B0600070205080204" pitchFamily="34" charset="-128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ea typeface="ＭＳ Ｐゴシック" panose="020B0600070205080204" pitchFamily="34" charset="-128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ea typeface="ＭＳ Ｐゴシック" panose="020B0600070205080204" pitchFamily="34" charset="-128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ea typeface="ＭＳ Ｐゴシック" panose="020B0600070205080204" pitchFamily="34" charset="-128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ea typeface="ＭＳ Ｐゴシック" panose="020B0600070205080204" pitchFamily="34" charset="-128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ea typeface="ＭＳ Ｐゴシック" panose="020B0600070205080204" pitchFamily="34" charset="-128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ea typeface="ＭＳ Ｐゴシック" panose="020B0600070205080204" pitchFamily="34" charset="-128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ea typeface="ＭＳ Ｐゴシック" panose="020B0600070205080204" pitchFamily="34" charset="-128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US" altLang="en-US" sz="1800"/>
                      </a:p>
                    </p:txBody>
                  </p:sp>
                  <p:sp>
                    <p:nvSpPr>
                      <p:cNvPr id="15430" name="Rectangle 165">
                        <a:extLst>
                          <a:ext uri="{FF2B5EF4-FFF2-40B4-BE49-F238E27FC236}">
                            <a16:creationId xmlns:a16="http://schemas.microsoft.com/office/drawing/2014/main" id="{07AB4CEB-EFAF-7359-5C6C-A8B16AD16A54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208" y="3173"/>
                        <a:ext cx="1341" cy="124"/>
                      </a:xfrm>
                      <a:prstGeom prst="rect">
                        <a:avLst/>
                      </a:prstGeom>
                      <a:solidFill>
                        <a:srgbClr val="808080"/>
                      </a:solidFill>
                      <a:ln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ea typeface="ＭＳ Ｐゴシック" panose="020B0600070205080204" pitchFamily="34" charset="-128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ea typeface="ＭＳ Ｐゴシック" panose="020B0600070205080204" pitchFamily="34" charset="-128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ea typeface="ＭＳ Ｐゴシック" panose="020B0600070205080204" pitchFamily="34" charset="-128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ea typeface="ＭＳ Ｐゴシック" panose="020B0600070205080204" pitchFamily="34" charset="-128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ea typeface="ＭＳ Ｐゴシック" panose="020B0600070205080204" pitchFamily="34" charset="-128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ea typeface="ＭＳ Ｐゴシック" panose="020B0600070205080204" pitchFamily="34" charset="-128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ea typeface="ＭＳ Ｐゴシック" panose="020B0600070205080204" pitchFamily="34" charset="-128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ea typeface="ＭＳ Ｐゴシック" panose="020B0600070205080204" pitchFamily="34" charset="-128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ea typeface="ＭＳ Ｐゴシック" panose="020B0600070205080204" pitchFamily="34" charset="-128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US" altLang="en-US" sz="1800"/>
                      </a:p>
                    </p:txBody>
                  </p:sp>
                </p:grpSp>
              </p:grpSp>
              <p:sp>
                <p:nvSpPr>
                  <p:cNvPr id="15424" name="Text Box 166">
                    <a:extLst>
                      <a:ext uri="{FF2B5EF4-FFF2-40B4-BE49-F238E27FC236}">
                        <a16:creationId xmlns:a16="http://schemas.microsoft.com/office/drawing/2014/main" id="{63458534-E5BB-D688-C1D2-B948C1787D49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876" y="3840"/>
                    <a:ext cx="532" cy="14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900" b="1">
                        <a:cs typeface="Arial" panose="020B0604020202020204" pitchFamily="34" charset="0"/>
                      </a:rPr>
                      <a:t>Laboratorium</a:t>
                    </a:r>
                  </a:p>
                </p:txBody>
              </p:sp>
            </p:grpSp>
            <p:pic>
              <p:nvPicPr>
                <p:cNvPr id="15418" name="Picture 167" descr="NEWBLDG">
                  <a:extLst>
                    <a:ext uri="{FF2B5EF4-FFF2-40B4-BE49-F238E27FC236}">
                      <a16:creationId xmlns:a16="http://schemas.microsoft.com/office/drawing/2014/main" id="{B4F8B3B7-2DF6-C469-C9CB-4B4881AC73C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94" y="3508"/>
                  <a:ext cx="480" cy="42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5419" name="Text Box 168">
                  <a:extLst>
                    <a:ext uri="{FF2B5EF4-FFF2-40B4-BE49-F238E27FC236}">
                      <a16:creationId xmlns:a16="http://schemas.microsoft.com/office/drawing/2014/main" id="{C4B656AB-AFBF-1307-E12F-D9DA3FF40B9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301" y="3873"/>
                  <a:ext cx="525" cy="1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 i="1">
                      <a:solidFill>
                        <a:srgbClr val="FF0000"/>
                      </a:solidFill>
                      <a:cs typeface="Arial" panose="020B0604020202020204" pitchFamily="34" charset="0"/>
                    </a:rPr>
                    <a:t>Resources</a:t>
                  </a:r>
                  <a:endParaRPr lang="en-US" altLang="en-US" sz="1200" b="1"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15420" name="Group 169">
                  <a:extLst>
                    <a:ext uri="{FF2B5EF4-FFF2-40B4-BE49-F238E27FC236}">
                      <a16:creationId xmlns:a16="http://schemas.microsoft.com/office/drawing/2014/main" id="{4E974AC9-4BE4-61F0-2B4F-98645233ABF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968" y="3560"/>
                  <a:ext cx="290" cy="449"/>
                  <a:chOff x="1968" y="3536"/>
                  <a:chExt cx="290" cy="449"/>
                </a:xfrm>
              </p:grpSpPr>
              <p:sp>
                <p:nvSpPr>
                  <p:cNvPr id="15421" name="Text Box 170">
                    <a:extLst>
                      <a:ext uri="{FF2B5EF4-FFF2-40B4-BE49-F238E27FC236}">
                        <a16:creationId xmlns:a16="http://schemas.microsoft.com/office/drawing/2014/main" id="{C1E3F841-983E-6C47-5996-592348C0664F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984" y="3840"/>
                    <a:ext cx="274" cy="14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900" b="1">
                        <a:cs typeface="Arial" panose="020B0604020202020204" pitchFamily="34" charset="0"/>
                      </a:rPr>
                      <a:t>Dana</a:t>
                    </a:r>
                  </a:p>
                </p:txBody>
              </p:sp>
              <p:pic>
                <p:nvPicPr>
                  <p:cNvPr id="15422" name="Picture 171" descr="MONEYBAG">
                    <a:extLst>
                      <a:ext uri="{FF2B5EF4-FFF2-40B4-BE49-F238E27FC236}">
                        <a16:creationId xmlns:a16="http://schemas.microsoft.com/office/drawing/2014/main" id="{C40549BA-ADBD-27E1-D3B0-A4F2E0E8AE0C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968" y="3536"/>
                    <a:ext cx="288" cy="34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</p:grpSp>
      </p:grpSp>
      <p:grpSp>
        <p:nvGrpSpPr>
          <p:cNvPr id="15365" name="Group 190">
            <a:extLst>
              <a:ext uri="{FF2B5EF4-FFF2-40B4-BE49-F238E27FC236}">
                <a16:creationId xmlns:a16="http://schemas.microsoft.com/office/drawing/2014/main" id="{622CEFFA-15DB-0DFF-82BC-C40DC2B0282C}"/>
              </a:ext>
            </a:extLst>
          </p:cNvPr>
          <p:cNvGrpSpPr>
            <a:grpSpLocks/>
          </p:cNvGrpSpPr>
          <p:nvPr/>
        </p:nvGrpSpPr>
        <p:grpSpPr bwMode="auto">
          <a:xfrm>
            <a:off x="2468564" y="2941639"/>
            <a:ext cx="2332037" cy="1849437"/>
            <a:chOff x="464" y="1963"/>
            <a:chExt cx="1469" cy="1165"/>
          </a:xfrm>
        </p:grpSpPr>
        <p:sp>
          <p:nvSpPr>
            <p:cNvPr id="15402" name="AutoShape 191">
              <a:extLst>
                <a:ext uri="{FF2B5EF4-FFF2-40B4-BE49-F238E27FC236}">
                  <a16:creationId xmlns:a16="http://schemas.microsoft.com/office/drawing/2014/main" id="{D8BAA23D-9C1B-73FE-7536-E0379270AB4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678687">
              <a:off x="464" y="1963"/>
              <a:ext cx="1469" cy="1038"/>
            </a:xfrm>
            <a:prstGeom prst="rightArrow">
              <a:avLst>
                <a:gd name="adj1" fmla="val 75343"/>
                <a:gd name="adj2" fmla="val 53660"/>
              </a:avLst>
            </a:prstGeom>
            <a:gradFill rotWithShape="1">
              <a:gsLst>
                <a:gs pos="0">
                  <a:srgbClr val="FCFCA2">
                    <a:alpha val="70000"/>
                  </a:srgbClr>
                </a:gs>
                <a:gs pos="100000">
                  <a:srgbClr val="FF9900"/>
                </a:gs>
              </a:gsLst>
              <a:lin ang="0" scaled="1"/>
            </a:gradFill>
            <a:ln w="9525">
              <a:solidFill>
                <a:srgbClr val="F6C75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grpSp>
          <p:nvGrpSpPr>
            <p:cNvPr id="15403" name="Group 192">
              <a:extLst>
                <a:ext uri="{FF2B5EF4-FFF2-40B4-BE49-F238E27FC236}">
                  <a16:creationId xmlns:a16="http://schemas.microsoft.com/office/drawing/2014/main" id="{B9C3203A-C601-06D5-C4AF-50DA4895807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3" y="2072"/>
              <a:ext cx="1037" cy="1056"/>
              <a:chOff x="593" y="2072"/>
              <a:chExt cx="1037" cy="1056"/>
            </a:xfrm>
          </p:grpSpPr>
          <p:pic>
            <p:nvPicPr>
              <p:cNvPr id="15404" name="Picture 193">
                <a:extLst>
                  <a:ext uri="{FF2B5EF4-FFF2-40B4-BE49-F238E27FC236}">
                    <a16:creationId xmlns:a16="http://schemas.microsoft.com/office/drawing/2014/main" id="{0AC35A65-F3BA-B4D8-B607-8A414DF8AD1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3" y="2494"/>
                <a:ext cx="597" cy="4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405" name="Text Box 194">
                <a:extLst>
                  <a:ext uri="{FF2B5EF4-FFF2-40B4-BE49-F238E27FC236}">
                    <a16:creationId xmlns:a16="http://schemas.microsoft.com/office/drawing/2014/main" id="{AD589983-F2A7-3DC4-B0F8-F7D16C44643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64" y="2876"/>
                <a:ext cx="510" cy="2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000" b="1">
                    <a:solidFill>
                      <a:srgbClr val="FF0000"/>
                    </a:solidFill>
                    <a:cs typeface="Arial" panose="020B0604020202020204" pitchFamily="34" charset="0"/>
                  </a:rPr>
                  <a:t>Masyarakat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000" b="1">
                    <a:solidFill>
                      <a:srgbClr val="FF0000"/>
                    </a:solidFill>
                    <a:cs typeface="Arial" panose="020B0604020202020204" pitchFamily="34" charset="0"/>
                  </a:rPr>
                  <a:t>akademik</a:t>
                </a:r>
                <a:endParaRPr lang="en-US" altLang="en-US" sz="1000">
                  <a:solidFill>
                    <a:srgbClr val="FF0000"/>
                  </a:solidFill>
                  <a:cs typeface="Arial" panose="020B0604020202020204" pitchFamily="34" charset="0"/>
                </a:endParaRPr>
              </a:p>
            </p:txBody>
          </p:sp>
          <p:pic>
            <p:nvPicPr>
              <p:cNvPr id="15406" name="Picture 195" descr="QUIZ">
                <a:extLst>
                  <a:ext uri="{FF2B5EF4-FFF2-40B4-BE49-F238E27FC236}">
                    <a16:creationId xmlns:a16="http://schemas.microsoft.com/office/drawing/2014/main" id="{10CEA69F-7F96-1C0B-EF8C-7A5CBF0D74A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26" y="2072"/>
                <a:ext cx="504" cy="458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5366" name="Group 212">
            <a:extLst>
              <a:ext uri="{FF2B5EF4-FFF2-40B4-BE49-F238E27FC236}">
                <a16:creationId xmlns:a16="http://schemas.microsoft.com/office/drawing/2014/main" id="{F8AD6D5E-E04D-FDDE-EEF9-F9D236D2A423}"/>
              </a:ext>
            </a:extLst>
          </p:cNvPr>
          <p:cNvGrpSpPr>
            <a:grpSpLocks/>
          </p:cNvGrpSpPr>
          <p:nvPr/>
        </p:nvGrpSpPr>
        <p:grpSpPr bwMode="auto">
          <a:xfrm>
            <a:off x="8775700" y="1447800"/>
            <a:ext cx="1676400" cy="5029200"/>
            <a:chOff x="7252433" y="1447800"/>
            <a:chExt cx="1676400" cy="5029200"/>
          </a:xfrm>
        </p:grpSpPr>
        <p:grpSp>
          <p:nvGrpSpPr>
            <p:cNvPr id="15386" name="Group 196">
              <a:extLst>
                <a:ext uri="{FF2B5EF4-FFF2-40B4-BE49-F238E27FC236}">
                  <a16:creationId xmlns:a16="http://schemas.microsoft.com/office/drawing/2014/main" id="{3D18133D-9DE0-79B7-CF4B-9653DF7C79D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52433" y="1447800"/>
              <a:ext cx="1676400" cy="5029200"/>
              <a:chOff x="4568" y="480"/>
              <a:chExt cx="1056" cy="3600"/>
            </a:xfrm>
          </p:grpSpPr>
          <p:sp>
            <p:nvSpPr>
              <p:cNvPr id="15400" name="Rectangle 197">
                <a:extLst>
                  <a:ext uri="{FF2B5EF4-FFF2-40B4-BE49-F238E27FC236}">
                    <a16:creationId xmlns:a16="http://schemas.microsoft.com/office/drawing/2014/main" id="{5D7A3891-3D98-687C-5BE6-BADC4C49B9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68" y="480"/>
                <a:ext cx="1056" cy="3600"/>
              </a:xfrm>
              <a:prstGeom prst="rect">
                <a:avLst/>
              </a:prstGeom>
              <a:solidFill>
                <a:srgbClr val="4E4C00"/>
              </a:solidFill>
              <a:ln w="9525">
                <a:solidFill>
                  <a:srgbClr val="FCFCA2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5401" name="Text Box 198" descr="Recycled paper">
                <a:extLst>
                  <a:ext uri="{FF2B5EF4-FFF2-40B4-BE49-F238E27FC236}">
                    <a16:creationId xmlns:a16="http://schemas.microsoft.com/office/drawing/2014/main" id="{9C6F0F32-C220-D574-B3C3-73A0FF0B4F6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655" y="595"/>
                <a:ext cx="894" cy="3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1400">
                    <a:solidFill>
                      <a:schemeClr val="bg1"/>
                    </a:solidFill>
                    <a:latin typeface="Arial Black" panose="020B0604020202020204" pitchFamily="34" charset="0"/>
                  </a:rPr>
                  <a:t>BIDANG KERJA </a:t>
                </a:r>
              </a:p>
            </p:txBody>
          </p:sp>
        </p:grpSp>
        <p:grpSp>
          <p:nvGrpSpPr>
            <p:cNvPr id="15387" name="Group 199">
              <a:extLst>
                <a:ext uri="{FF2B5EF4-FFF2-40B4-BE49-F238E27FC236}">
                  <a16:creationId xmlns:a16="http://schemas.microsoft.com/office/drawing/2014/main" id="{ED855DB2-B450-37DF-9F3D-74ECDF00B46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66000" y="2236787"/>
              <a:ext cx="1473200" cy="3478213"/>
              <a:chOff x="4640" y="824"/>
              <a:chExt cx="928" cy="2191"/>
            </a:xfrm>
          </p:grpSpPr>
          <p:grpSp>
            <p:nvGrpSpPr>
              <p:cNvPr id="15388" name="Group 200">
                <a:extLst>
                  <a:ext uri="{FF2B5EF4-FFF2-40B4-BE49-F238E27FC236}">
                    <a16:creationId xmlns:a16="http://schemas.microsoft.com/office/drawing/2014/main" id="{2F47F8BD-009C-F325-6DD0-597305C94FB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40" y="824"/>
                <a:ext cx="928" cy="1210"/>
                <a:chOff x="4640" y="680"/>
                <a:chExt cx="912" cy="1286"/>
              </a:xfrm>
            </p:grpSpPr>
            <p:sp>
              <p:nvSpPr>
                <p:cNvPr id="15394" name="Text Box 201">
                  <a:extLst>
                    <a:ext uri="{FF2B5EF4-FFF2-40B4-BE49-F238E27FC236}">
                      <a16:creationId xmlns:a16="http://schemas.microsoft.com/office/drawing/2014/main" id="{E9AE5042-B6A9-A60B-1C17-AD7D2612693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796" y="1760"/>
                  <a:ext cx="619" cy="20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400" b="1">
                      <a:solidFill>
                        <a:schemeClr val="bg1"/>
                      </a:solidFill>
                      <a:cs typeface="Arial" panose="020B0604020202020204" pitchFamily="34" charset="0"/>
                    </a:rPr>
                    <a:t>Pasar kerja</a:t>
                  </a:r>
                </a:p>
              </p:txBody>
            </p:sp>
            <p:grpSp>
              <p:nvGrpSpPr>
                <p:cNvPr id="15395" name="Group 202">
                  <a:extLst>
                    <a:ext uri="{FF2B5EF4-FFF2-40B4-BE49-F238E27FC236}">
                      <a16:creationId xmlns:a16="http://schemas.microsoft.com/office/drawing/2014/main" id="{FA5957A9-A396-8C0B-339E-71E3A10698F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640" y="680"/>
                  <a:ext cx="912" cy="1104"/>
                  <a:chOff x="4656" y="712"/>
                  <a:chExt cx="912" cy="1104"/>
                </a:xfrm>
              </p:grpSpPr>
              <p:sp>
                <p:nvSpPr>
                  <p:cNvPr id="15396" name="Oval 203">
                    <a:extLst>
                      <a:ext uri="{FF2B5EF4-FFF2-40B4-BE49-F238E27FC236}">
                        <a16:creationId xmlns:a16="http://schemas.microsoft.com/office/drawing/2014/main" id="{F32CD30A-5109-F3A1-22A0-91C1422BFAE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656" y="712"/>
                    <a:ext cx="912" cy="1104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/>
                  </a:p>
                </p:txBody>
              </p:sp>
              <p:grpSp>
                <p:nvGrpSpPr>
                  <p:cNvPr id="15397" name="Group 204">
                    <a:extLst>
                      <a:ext uri="{FF2B5EF4-FFF2-40B4-BE49-F238E27FC236}">
                        <a16:creationId xmlns:a16="http://schemas.microsoft.com/office/drawing/2014/main" id="{58568C1F-6AE6-1368-8331-3345C6BF514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4872" y="824"/>
                    <a:ext cx="552" cy="831"/>
                    <a:chOff x="4872" y="880"/>
                    <a:chExt cx="552" cy="831"/>
                  </a:xfrm>
                </p:grpSpPr>
                <p:pic>
                  <p:nvPicPr>
                    <p:cNvPr id="15398" name="Picture 205">
                      <a:extLst>
                        <a:ext uri="{FF2B5EF4-FFF2-40B4-BE49-F238E27FC236}">
                          <a16:creationId xmlns:a16="http://schemas.microsoft.com/office/drawing/2014/main" id="{1EB8965A-B277-B53C-1EAD-6855803864F0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1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896" y="880"/>
                      <a:ext cx="528" cy="37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5399" name="Picture 206">
                      <a:extLst>
                        <a:ext uri="{FF2B5EF4-FFF2-40B4-BE49-F238E27FC236}">
                          <a16:creationId xmlns:a16="http://schemas.microsoft.com/office/drawing/2014/main" id="{B0B9B806-59FE-17A4-4EF3-045A0D31ECB5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872" y="1344"/>
                      <a:ext cx="528" cy="36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</p:grpSp>
          <p:grpSp>
            <p:nvGrpSpPr>
              <p:cNvPr id="15389" name="Group 211">
                <a:extLst>
                  <a:ext uri="{FF2B5EF4-FFF2-40B4-BE49-F238E27FC236}">
                    <a16:creationId xmlns:a16="http://schemas.microsoft.com/office/drawing/2014/main" id="{F447DFD0-B5D9-5435-3DE3-99B41302E5F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72" y="2051"/>
                <a:ext cx="883" cy="964"/>
                <a:chOff x="4672" y="2051"/>
                <a:chExt cx="883" cy="964"/>
              </a:xfrm>
            </p:grpSpPr>
            <p:sp>
              <p:nvSpPr>
                <p:cNvPr id="15390" name="AutoShape 212">
                  <a:extLst>
                    <a:ext uri="{FF2B5EF4-FFF2-40B4-BE49-F238E27FC236}">
                      <a16:creationId xmlns:a16="http://schemas.microsoft.com/office/drawing/2014/main" id="{E62D3090-94E7-5445-9835-AFF2AE550A2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992" y="2051"/>
                  <a:ext cx="274" cy="191"/>
                </a:xfrm>
                <a:prstGeom prst="downArrow">
                  <a:avLst>
                    <a:gd name="adj1" fmla="val 56944"/>
                    <a:gd name="adj2" fmla="val 51389"/>
                  </a:avLst>
                </a:prstGeom>
                <a:solidFill>
                  <a:srgbClr val="FFFF00"/>
                </a:solidFill>
                <a:ln w="9525">
                  <a:solidFill>
                    <a:srgbClr val="F1E9AD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15391" name="Text Box 213">
                  <a:extLst>
                    <a:ext uri="{FF2B5EF4-FFF2-40B4-BE49-F238E27FC236}">
                      <a16:creationId xmlns:a16="http://schemas.microsoft.com/office/drawing/2014/main" id="{26C2930B-56AE-BD1E-0009-3746E365F7A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802" y="2747"/>
                  <a:ext cx="582" cy="2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 eaLnBrk="1" hangingPunct="1">
                    <a:lnSpc>
                      <a:spcPct val="9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chemeClr val="bg1"/>
                      </a:solidFill>
                      <a:cs typeface="Arial" panose="020B0604020202020204" pitchFamily="34" charset="0"/>
                    </a:rPr>
                    <a:t>Pengakuan </a:t>
                  </a:r>
                </a:p>
                <a:p>
                  <a:pPr algn="ctr" eaLnBrk="1" hangingPunct="1">
                    <a:lnSpc>
                      <a:spcPct val="9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chemeClr val="bg1"/>
                      </a:solidFill>
                      <a:cs typeface="Arial" panose="020B0604020202020204" pitchFamily="34" charset="0"/>
                    </a:rPr>
                    <a:t>Masyarakat</a:t>
                  </a:r>
                </a:p>
              </p:txBody>
            </p:sp>
            <p:pic>
              <p:nvPicPr>
                <p:cNvPr id="15392" name="Picture 214" descr="MENSHAKE">
                  <a:extLst>
                    <a:ext uri="{FF2B5EF4-FFF2-40B4-BE49-F238E27FC236}">
                      <a16:creationId xmlns:a16="http://schemas.microsoft.com/office/drawing/2014/main" id="{2AE52C7A-997C-1D75-72EA-7A09B066274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72" y="2311"/>
                  <a:ext cx="618" cy="45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5393" name="Picture 215" descr="THUMBSUP">
                  <a:extLst>
                    <a:ext uri="{FF2B5EF4-FFF2-40B4-BE49-F238E27FC236}">
                      <a16:creationId xmlns:a16="http://schemas.microsoft.com/office/drawing/2014/main" id="{78569D32-9C38-3B7D-6F78-F44835293FA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52" y="2248"/>
                  <a:ext cx="403" cy="52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  <p:sp>
        <p:nvSpPr>
          <p:cNvPr id="222" name="TextBox 221">
            <a:extLst>
              <a:ext uri="{FF2B5EF4-FFF2-40B4-BE49-F238E27FC236}">
                <a16:creationId xmlns:a16="http://schemas.microsoft.com/office/drawing/2014/main" id="{445767C8-B7A1-7CE1-1994-E078E854E2E5}"/>
              </a:ext>
            </a:extLst>
          </p:cNvPr>
          <p:cNvSpPr txBox="1"/>
          <p:nvPr/>
        </p:nvSpPr>
        <p:spPr>
          <a:xfrm>
            <a:off x="2278063" y="187325"/>
            <a:ext cx="1708150" cy="52228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28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604020202020204" pitchFamily="34" charset="0"/>
              </a:rPr>
              <a:t>BAN PT</a:t>
            </a:r>
          </a:p>
        </p:txBody>
      </p:sp>
      <p:sp>
        <p:nvSpPr>
          <p:cNvPr id="223" name="Text Box 13">
            <a:extLst>
              <a:ext uri="{FF2B5EF4-FFF2-40B4-BE49-F238E27FC236}">
                <a16:creationId xmlns:a16="http://schemas.microsoft.com/office/drawing/2014/main" id="{05D2608A-DBDE-EAB1-9CE2-A34CDBC59E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4563" y="685801"/>
            <a:ext cx="1447800" cy="741363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  <a:effectLst/>
        </p:spPr>
        <p:txBody>
          <a:bodyPr lIns="94120" tIns="47060" rIns="94120" bIns="4706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en-US" sz="1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  <a:cs typeface="Arial" panose="020B0604020202020204" pitchFamily="34" charset="0"/>
              </a:rPr>
              <a:t>STANDAR KOMPETENSI LULUSAN</a:t>
            </a:r>
          </a:p>
        </p:txBody>
      </p:sp>
      <p:sp>
        <p:nvSpPr>
          <p:cNvPr id="224" name="TextBox 223">
            <a:extLst>
              <a:ext uri="{FF2B5EF4-FFF2-40B4-BE49-F238E27FC236}">
                <a16:creationId xmlns:a16="http://schemas.microsoft.com/office/drawing/2014/main" id="{315AF1BE-B631-B07F-B703-D0DE10F4F82F}"/>
              </a:ext>
            </a:extLst>
          </p:cNvPr>
          <p:cNvSpPr txBox="1"/>
          <p:nvPr/>
        </p:nvSpPr>
        <p:spPr>
          <a:xfrm>
            <a:off x="3883025" y="199420"/>
            <a:ext cx="1295400" cy="52322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2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92D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Black" pitchFamily="34" charset="0"/>
              </a:rPr>
              <a:t>/ LAM</a:t>
            </a:r>
          </a:p>
        </p:txBody>
      </p:sp>
      <p:sp>
        <p:nvSpPr>
          <p:cNvPr id="4109" name="Text Box 13">
            <a:extLst>
              <a:ext uri="{FF2B5EF4-FFF2-40B4-BE49-F238E27FC236}">
                <a16:creationId xmlns:a16="http://schemas.microsoft.com/office/drawing/2014/main" id="{CDCA28C2-487A-32B7-7D71-DB4C33725C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85225" y="685801"/>
            <a:ext cx="1676400" cy="741363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  <a:effectLst/>
        </p:spPr>
        <p:txBody>
          <a:bodyPr lIns="94120" tIns="47060" rIns="94120" bIns="4706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en-US" sz="1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  <a:cs typeface="Arial" panose="020B0604020202020204" pitchFamily="34" charset="0"/>
              </a:rPr>
              <a:t>STANDAR KOMPETENSI KERJA</a:t>
            </a:r>
          </a:p>
        </p:txBody>
      </p:sp>
      <p:sp>
        <p:nvSpPr>
          <p:cNvPr id="225" name="TextBox 224">
            <a:extLst>
              <a:ext uri="{FF2B5EF4-FFF2-40B4-BE49-F238E27FC236}">
                <a16:creationId xmlns:a16="http://schemas.microsoft.com/office/drawing/2014/main" id="{B0D7A548-4387-EE61-1C9F-6863803F1483}"/>
              </a:ext>
            </a:extLst>
          </p:cNvPr>
          <p:cNvSpPr txBox="1"/>
          <p:nvPr/>
        </p:nvSpPr>
        <p:spPr>
          <a:xfrm>
            <a:off x="8991600" y="76200"/>
            <a:ext cx="1295400" cy="5842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en-US" sz="3200" b="1">
                <a:solidFill>
                  <a:srgbClr val="4F6228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BNSP</a:t>
            </a:r>
          </a:p>
        </p:txBody>
      </p:sp>
      <p:sp>
        <p:nvSpPr>
          <p:cNvPr id="228" name="Text Box 13">
            <a:extLst>
              <a:ext uri="{FF2B5EF4-FFF2-40B4-BE49-F238E27FC236}">
                <a16:creationId xmlns:a16="http://schemas.microsoft.com/office/drawing/2014/main" id="{F4BDB675-A4B8-5F3E-F3AE-9D497522B4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02701" y="5816600"/>
            <a:ext cx="1419225" cy="527050"/>
          </a:xfrm>
          <a:prstGeom prst="rect">
            <a:avLst/>
          </a:prstGeom>
          <a:solidFill>
            <a:srgbClr val="4D4D4D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lIns="94120" tIns="47060" rIns="94120" bIns="4706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en-US" sz="1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  <a:cs typeface="Arial" panose="020B0604020202020204" pitchFamily="34" charset="0"/>
              </a:rPr>
              <a:t>ASOSIASI PROFESI</a:t>
            </a:r>
          </a:p>
        </p:txBody>
      </p:sp>
      <p:sp>
        <p:nvSpPr>
          <p:cNvPr id="211" name="Left-Right Arrow 210">
            <a:extLst>
              <a:ext uri="{FF2B5EF4-FFF2-40B4-BE49-F238E27FC236}">
                <a16:creationId xmlns:a16="http://schemas.microsoft.com/office/drawing/2014/main" id="{5680F72D-2C9B-3385-616C-9DD050D27BDA}"/>
              </a:ext>
            </a:extLst>
          </p:cNvPr>
          <p:cNvSpPr/>
          <p:nvPr/>
        </p:nvSpPr>
        <p:spPr>
          <a:xfrm>
            <a:off x="7489826" y="381000"/>
            <a:ext cx="1247775" cy="1447800"/>
          </a:xfrm>
          <a:prstGeom prst="leftRightArrow">
            <a:avLst>
              <a:gd name="adj1" fmla="val 50000"/>
              <a:gd name="adj2" fmla="val 26256"/>
            </a:avLst>
          </a:prstGeom>
          <a:solidFill>
            <a:srgbClr val="FF66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5" action="ppaction://hlinkpres?slideindex=1&amp;slidetitle="/>
              </a:rPr>
              <a:t>KKNI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2" name="Text Box 175">
            <a:extLst>
              <a:ext uri="{FF2B5EF4-FFF2-40B4-BE49-F238E27FC236}">
                <a16:creationId xmlns:a16="http://schemas.microsoft.com/office/drawing/2014/main" id="{29C81B3D-91EE-7D53-483F-D0788E4B36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7913" y="2347914"/>
            <a:ext cx="1016000" cy="523875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en-US" sz="1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  <a:t>LEARNING OUTCOME</a:t>
            </a:r>
          </a:p>
        </p:txBody>
      </p:sp>
      <p:sp>
        <p:nvSpPr>
          <p:cNvPr id="227" name="TextBox 226">
            <a:extLst>
              <a:ext uri="{FF2B5EF4-FFF2-40B4-BE49-F238E27FC236}">
                <a16:creationId xmlns:a16="http://schemas.microsoft.com/office/drawing/2014/main" id="{77D155A0-842F-E250-D809-4239288ABDD2}"/>
              </a:ext>
            </a:extLst>
          </p:cNvPr>
          <p:cNvSpPr txBox="1"/>
          <p:nvPr/>
        </p:nvSpPr>
        <p:spPr>
          <a:xfrm rot="16200000">
            <a:off x="383382" y="2740819"/>
            <a:ext cx="3352800" cy="461963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2400" b="1">
                <a:solidFill>
                  <a:srgbClr val="1E1C1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PERGURUAN TINGGI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7660811" y="2436265"/>
            <a:ext cx="4223173" cy="817033"/>
          </a:xfrm>
          <a:custGeom>
            <a:avLst/>
            <a:gdLst/>
            <a:ahLst/>
            <a:cxnLst/>
            <a:rect l="l" t="t" r="r" b="b"/>
            <a:pathLst>
              <a:path w="3167379" h="612775">
                <a:moveTo>
                  <a:pt x="3166872" y="0"/>
                </a:moveTo>
                <a:lnTo>
                  <a:pt x="102107" y="0"/>
                </a:lnTo>
                <a:lnTo>
                  <a:pt x="62364" y="8024"/>
                </a:lnTo>
                <a:lnTo>
                  <a:pt x="29908" y="29908"/>
                </a:lnTo>
                <a:lnTo>
                  <a:pt x="8024" y="62364"/>
                </a:lnTo>
                <a:lnTo>
                  <a:pt x="0" y="102107"/>
                </a:lnTo>
                <a:lnTo>
                  <a:pt x="0" y="612647"/>
                </a:lnTo>
                <a:lnTo>
                  <a:pt x="3064764" y="612647"/>
                </a:lnTo>
                <a:lnTo>
                  <a:pt x="3104507" y="604623"/>
                </a:lnTo>
                <a:lnTo>
                  <a:pt x="3136963" y="582739"/>
                </a:lnTo>
                <a:lnTo>
                  <a:pt x="3158847" y="550283"/>
                </a:lnTo>
                <a:lnTo>
                  <a:pt x="3166872" y="510539"/>
                </a:lnTo>
                <a:lnTo>
                  <a:pt x="3166872" y="0"/>
                </a:lnTo>
                <a:close/>
              </a:path>
            </a:pathLst>
          </a:custGeom>
          <a:solidFill>
            <a:srgbClr val="CAE9F7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5" name="object 5"/>
          <p:cNvSpPr txBox="1"/>
          <p:nvPr/>
        </p:nvSpPr>
        <p:spPr>
          <a:xfrm>
            <a:off x="7842558" y="2572164"/>
            <a:ext cx="3659293" cy="63265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000" b="1" spc="-7" dirty="0">
                <a:latin typeface="Arial"/>
                <a:cs typeface="Arial"/>
              </a:rPr>
              <a:t>UU No. 12 </a:t>
            </a:r>
            <a:r>
              <a:rPr sz="2000" b="1" spc="-40" dirty="0">
                <a:latin typeface="Arial"/>
                <a:cs typeface="Arial"/>
              </a:rPr>
              <a:t>Tahun </a:t>
            </a:r>
            <a:r>
              <a:rPr sz="2000" b="1" dirty="0">
                <a:latin typeface="Arial"/>
                <a:cs typeface="Arial"/>
              </a:rPr>
              <a:t>2012</a:t>
            </a:r>
            <a:r>
              <a:rPr sz="2000" b="1" spc="-13" dirty="0">
                <a:latin typeface="Arial"/>
                <a:cs typeface="Arial"/>
              </a:rPr>
              <a:t> </a:t>
            </a:r>
            <a:r>
              <a:rPr sz="2000" spc="-33" dirty="0">
                <a:latin typeface="Arial"/>
                <a:cs typeface="Arial"/>
              </a:rPr>
              <a:t>Tentang</a:t>
            </a:r>
            <a:endParaRPr sz="2000" dirty="0">
              <a:latin typeface="Arial"/>
              <a:cs typeface="Arial"/>
            </a:endParaRPr>
          </a:p>
          <a:p>
            <a:pPr marL="126148"/>
            <a:r>
              <a:rPr sz="2000" b="1" spc="-7" dirty="0">
                <a:latin typeface="Arial"/>
                <a:cs typeface="Arial"/>
              </a:rPr>
              <a:t>Pendidikan </a:t>
            </a:r>
            <a:r>
              <a:rPr sz="2000" b="1" spc="-20" dirty="0">
                <a:latin typeface="Arial"/>
                <a:cs typeface="Arial"/>
              </a:rPr>
              <a:t>Tinggi </a:t>
            </a:r>
            <a:r>
              <a:rPr sz="2000" b="1" spc="-7" dirty="0">
                <a:latin typeface="Arial"/>
                <a:cs typeface="Arial"/>
              </a:rPr>
              <a:t>(UU</a:t>
            </a:r>
            <a:r>
              <a:rPr sz="2000" b="1" spc="-13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Dikti)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46313" y="4503082"/>
            <a:ext cx="4942839" cy="1248205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000" b="1" spc="-7" dirty="0">
                <a:latin typeface="Arial"/>
                <a:cs typeface="Arial"/>
              </a:rPr>
              <a:t>Pasal </a:t>
            </a:r>
            <a:r>
              <a:rPr sz="2000" b="1" dirty="0">
                <a:latin typeface="Arial"/>
                <a:cs typeface="Arial"/>
              </a:rPr>
              <a:t>52 </a:t>
            </a:r>
            <a:r>
              <a:rPr sz="2000" b="1" spc="-20" dirty="0">
                <a:latin typeface="Arial"/>
                <a:cs typeface="Arial"/>
              </a:rPr>
              <a:t>ayat </a:t>
            </a:r>
            <a:r>
              <a:rPr sz="2000" b="1" dirty="0">
                <a:latin typeface="Arial"/>
                <a:cs typeface="Arial"/>
              </a:rPr>
              <a:t>(3) </a:t>
            </a:r>
            <a:r>
              <a:rPr sz="2000" b="1" spc="-7" dirty="0">
                <a:latin typeface="Arial"/>
                <a:cs typeface="Arial"/>
              </a:rPr>
              <a:t>UU</a:t>
            </a:r>
            <a:r>
              <a:rPr sz="2000" b="1" spc="47" dirty="0">
                <a:latin typeface="Arial"/>
                <a:cs typeface="Arial"/>
              </a:rPr>
              <a:t> </a:t>
            </a:r>
            <a:r>
              <a:rPr sz="2000" b="1" spc="-7" dirty="0">
                <a:latin typeface="Arial"/>
                <a:cs typeface="Arial"/>
              </a:rPr>
              <a:t>Dikti</a:t>
            </a:r>
            <a:endParaRPr sz="2000">
              <a:latin typeface="Arial"/>
              <a:cs typeface="Arial"/>
            </a:endParaRPr>
          </a:p>
          <a:p>
            <a:pPr marL="16933"/>
            <a:r>
              <a:rPr sz="2000" dirty="0">
                <a:latin typeface="Arial"/>
                <a:cs typeface="Arial"/>
              </a:rPr>
              <a:t>Menteri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menetapkan:</a:t>
            </a:r>
            <a:endParaRPr sz="2000">
              <a:latin typeface="Arial"/>
              <a:cs typeface="Arial"/>
            </a:endParaRPr>
          </a:p>
          <a:p>
            <a:pPr marL="16933" marR="6773"/>
            <a:r>
              <a:rPr sz="2000" dirty="0">
                <a:latin typeface="Arial"/>
                <a:cs typeface="Arial"/>
              </a:rPr>
              <a:t>Sistem Penjaminan </a:t>
            </a:r>
            <a:r>
              <a:rPr sz="2000" spc="-7" dirty="0">
                <a:latin typeface="Arial"/>
                <a:cs typeface="Arial"/>
              </a:rPr>
              <a:t>Mutu </a:t>
            </a:r>
            <a:r>
              <a:rPr sz="2000" dirty="0">
                <a:latin typeface="Arial"/>
                <a:cs typeface="Arial"/>
              </a:rPr>
              <a:t>Pendidikan</a:t>
            </a:r>
            <a:r>
              <a:rPr sz="2000" spc="-107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Tinggi  </a:t>
            </a:r>
            <a:r>
              <a:rPr sz="2000" dirty="0">
                <a:latin typeface="Arial"/>
                <a:cs typeface="Arial"/>
              </a:rPr>
              <a:t>dan Standar Nasional Pendidikan</a:t>
            </a:r>
            <a:r>
              <a:rPr sz="2000" spc="-107" dirty="0">
                <a:latin typeface="Arial"/>
                <a:cs typeface="Arial"/>
              </a:rPr>
              <a:t> </a:t>
            </a:r>
            <a:r>
              <a:rPr sz="2000" spc="-13" dirty="0">
                <a:latin typeface="Arial"/>
                <a:cs typeface="Arial"/>
              </a:rPr>
              <a:t>Tinggi.</a:t>
            </a:r>
            <a:endParaRPr sz="2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075087" y="3923961"/>
            <a:ext cx="4450927" cy="232798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>
              <a:spcBef>
                <a:spcPts val="133"/>
              </a:spcBef>
            </a:pPr>
            <a:r>
              <a:rPr sz="2000" b="1" dirty="0">
                <a:latin typeface="Arial"/>
                <a:cs typeface="Arial"/>
              </a:rPr>
              <a:t>Permenristekdikti </a:t>
            </a:r>
            <a:r>
              <a:rPr sz="2000" b="1" spc="-7" dirty="0">
                <a:latin typeface="Arial"/>
                <a:cs typeface="Arial"/>
              </a:rPr>
              <a:t>No. 62 </a:t>
            </a:r>
            <a:r>
              <a:rPr sz="2000" b="1" spc="-40" dirty="0">
                <a:latin typeface="Arial"/>
                <a:cs typeface="Arial"/>
              </a:rPr>
              <a:t>Tahun </a:t>
            </a:r>
            <a:r>
              <a:rPr sz="2000" b="1" dirty="0">
                <a:latin typeface="Arial"/>
                <a:cs typeface="Arial"/>
              </a:rPr>
              <a:t>2016  </a:t>
            </a:r>
            <a:r>
              <a:rPr sz="2000" spc="-33" dirty="0">
                <a:latin typeface="Arial"/>
                <a:cs typeface="Arial"/>
              </a:rPr>
              <a:t>Tentang </a:t>
            </a:r>
            <a:r>
              <a:rPr sz="2000" dirty="0">
                <a:latin typeface="Arial"/>
                <a:cs typeface="Arial"/>
              </a:rPr>
              <a:t>Sistem Penjaminan </a:t>
            </a:r>
            <a:r>
              <a:rPr sz="2000" spc="-7" dirty="0">
                <a:latin typeface="Arial"/>
                <a:cs typeface="Arial"/>
              </a:rPr>
              <a:t>Mutu  </a:t>
            </a:r>
            <a:r>
              <a:rPr sz="2000" dirty="0">
                <a:latin typeface="Arial"/>
                <a:cs typeface="Arial"/>
              </a:rPr>
              <a:t>Pendidikan </a:t>
            </a:r>
            <a:r>
              <a:rPr sz="2000" spc="-7" dirty="0">
                <a:latin typeface="Arial"/>
                <a:cs typeface="Arial"/>
              </a:rPr>
              <a:t>Tnggi (SPM</a:t>
            </a:r>
            <a:r>
              <a:rPr sz="2000" spc="-53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Dikti)</a:t>
            </a:r>
          </a:p>
          <a:p>
            <a:pPr marL="16933" marR="6773">
              <a:spcBef>
                <a:spcPts val="1693"/>
              </a:spcBef>
            </a:pPr>
            <a:r>
              <a:rPr b="1" spc="-7" dirty="0">
                <a:latin typeface="Arial"/>
                <a:cs typeface="Arial"/>
              </a:rPr>
              <a:t>Permenristekdikti No. </a:t>
            </a:r>
            <a:r>
              <a:rPr b="1" dirty="0">
                <a:latin typeface="Arial"/>
                <a:cs typeface="Arial"/>
              </a:rPr>
              <a:t>44 </a:t>
            </a:r>
            <a:r>
              <a:rPr b="1" spc="-47" dirty="0">
                <a:latin typeface="Arial"/>
                <a:cs typeface="Arial"/>
              </a:rPr>
              <a:t>Tahun </a:t>
            </a:r>
            <a:r>
              <a:rPr b="1" dirty="0">
                <a:latin typeface="Arial"/>
                <a:cs typeface="Arial"/>
              </a:rPr>
              <a:t>2015  </a:t>
            </a:r>
            <a:r>
              <a:rPr spc="-33" dirty="0">
                <a:latin typeface="Arial"/>
                <a:cs typeface="Arial"/>
              </a:rPr>
              <a:t>Tentang </a:t>
            </a:r>
            <a:r>
              <a:rPr dirty="0">
                <a:latin typeface="Arial"/>
                <a:cs typeface="Arial"/>
              </a:rPr>
              <a:t>Standar Nasional Pendidikan  </a:t>
            </a:r>
            <a:r>
              <a:rPr spc="-20" dirty="0">
                <a:latin typeface="Arial"/>
                <a:cs typeface="Arial"/>
              </a:rPr>
              <a:t>Tinggi </a:t>
            </a:r>
            <a:r>
              <a:rPr dirty="0">
                <a:latin typeface="Arial"/>
                <a:cs typeface="Arial"/>
              </a:rPr>
              <a:t>(SN Dikti) </a:t>
            </a:r>
            <a:r>
              <a:rPr sz="2000" b="1" spc="-7" dirty="0">
                <a:latin typeface="Arial"/>
                <a:cs typeface="Arial"/>
              </a:rPr>
              <a:t>→ Permenristek  dikti No. 50 </a:t>
            </a:r>
            <a:r>
              <a:rPr sz="2000" b="1" spc="-40" dirty="0" err="1">
                <a:latin typeface="Arial"/>
                <a:cs typeface="Arial"/>
              </a:rPr>
              <a:t>Tahun</a:t>
            </a:r>
            <a:r>
              <a:rPr sz="2000" b="1" spc="80" dirty="0">
                <a:latin typeface="Arial"/>
                <a:cs typeface="Arial"/>
              </a:rPr>
              <a:t> </a:t>
            </a:r>
            <a:r>
              <a:rPr sz="2000" b="1" spc="-7" dirty="0">
                <a:latin typeface="Arial"/>
                <a:cs typeface="Arial"/>
              </a:rPr>
              <a:t>2018</a:t>
            </a:r>
            <a:r>
              <a:rPr lang="en-US" sz="2000" b="1" spc="-7" dirty="0">
                <a:latin typeface="Arial"/>
                <a:cs typeface="Arial"/>
              </a:rPr>
              <a:t> 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36296" y="1619266"/>
            <a:ext cx="7330733" cy="2235836"/>
          </a:xfrm>
          <a:custGeom>
            <a:avLst/>
            <a:gdLst/>
            <a:ahLst/>
            <a:cxnLst/>
            <a:rect l="l" t="t" r="r" b="b"/>
            <a:pathLst>
              <a:path w="5465445" h="1562100">
                <a:moveTo>
                  <a:pt x="5300345" y="0"/>
                </a:moveTo>
                <a:lnTo>
                  <a:pt x="164718" y="0"/>
                </a:lnTo>
                <a:lnTo>
                  <a:pt x="120943" y="5886"/>
                </a:lnTo>
                <a:lnTo>
                  <a:pt x="81599" y="22497"/>
                </a:lnTo>
                <a:lnTo>
                  <a:pt x="48260" y="48260"/>
                </a:lnTo>
                <a:lnTo>
                  <a:pt x="22497" y="81599"/>
                </a:lnTo>
                <a:lnTo>
                  <a:pt x="5886" y="120943"/>
                </a:lnTo>
                <a:lnTo>
                  <a:pt x="0" y="164718"/>
                </a:lnTo>
                <a:lnTo>
                  <a:pt x="0" y="1397380"/>
                </a:lnTo>
                <a:lnTo>
                  <a:pt x="5886" y="1441156"/>
                </a:lnTo>
                <a:lnTo>
                  <a:pt x="22497" y="1480500"/>
                </a:lnTo>
                <a:lnTo>
                  <a:pt x="48260" y="1513839"/>
                </a:lnTo>
                <a:lnTo>
                  <a:pt x="81599" y="1539602"/>
                </a:lnTo>
                <a:lnTo>
                  <a:pt x="120943" y="1556213"/>
                </a:lnTo>
                <a:lnTo>
                  <a:pt x="164718" y="1562099"/>
                </a:lnTo>
                <a:lnTo>
                  <a:pt x="5300345" y="1562099"/>
                </a:lnTo>
                <a:lnTo>
                  <a:pt x="5344120" y="1556213"/>
                </a:lnTo>
                <a:lnTo>
                  <a:pt x="5383464" y="1539602"/>
                </a:lnTo>
                <a:lnTo>
                  <a:pt x="5416804" y="1513839"/>
                </a:lnTo>
                <a:lnTo>
                  <a:pt x="5442566" y="1480500"/>
                </a:lnTo>
                <a:lnTo>
                  <a:pt x="5459177" y="1441156"/>
                </a:lnTo>
                <a:lnTo>
                  <a:pt x="5465064" y="1397380"/>
                </a:lnTo>
                <a:lnTo>
                  <a:pt x="5465064" y="164718"/>
                </a:lnTo>
                <a:lnTo>
                  <a:pt x="5459177" y="120943"/>
                </a:lnTo>
                <a:lnTo>
                  <a:pt x="5442566" y="81599"/>
                </a:lnTo>
                <a:lnTo>
                  <a:pt x="5416803" y="48260"/>
                </a:lnTo>
                <a:lnTo>
                  <a:pt x="5383464" y="22497"/>
                </a:lnTo>
                <a:lnTo>
                  <a:pt x="5344120" y="5886"/>
                </a:lnTo>
                <a:lnTo>
                  <a:pt x="5300345" y="0"/>
                </a:lnTo>
                <a:close/>
              </a:path>
            </a:pathLst>
          </a:custGeom>
          <a:solidFill>
            <a:schemeClr val="accent4"/>
          </a:solidFill>
          <a:ln>
            <a:solidFill>
              <a:srgbClr val="92D050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9" name="object 9"/>
          <p:cNvSpPr txBox="1"/>
          <p:nvPr/>
        </p:nvSpPr>
        <p:spPr>
          <a:xfrm>
            <a:off x="599756" y="1795445"/>
            <a:ext cx="3401907" cy="324875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000" spc="-7" dirty="0">
                <a:solidFill>
                  <a:srgbClr val="FFFF00"/>
                </a:solidFill>
                <a:latin typeface="Arial"/>
                <a:cs typeface="Arial"/>
              </a:rPr>
              <a:t>BAB </a:t>
            </a:r>
            <a:r>
              <a:rPr sz="2000" dirty="0">
                <a:solidFill>
                  <a:srgbClr val="FFFF00"/>
                </a:solidFill>
                <a:latin typeface="Arial"/>
                <a:cs typeface="Arial"/>
              </a:rPr>
              <a:t>III: </a:t>
            </a:r>
            <a:r>
              <a:rPr sz="2000" spc="-7" dirty="0">
                <a:solidFill>
                  <a:srgbClr val="FFFF00"/>
                </a:solidFill>
                <a:latin typeface="Arial"/>
                <a:cs typeface="Arial"/>
              </a:rPr>
              <a:t>PENJAMINAN</a:t>
            </a:r>
            <a:r>
              <a:rPr sz="2000" spc="-8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000" spc="-7" dirty="0">
                <a:solidFill>
                  <a:srgbClr val="FFFF00"/>
                </a:solidFill>
                <a:latin typeface="Arial"/>
                <a:cs typeface="Arial"/>
              </a:rPr>
              <a:t>MUTU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31444" y="2198941"/>
            <a:ext cx="1916853" cy="155598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>
              <a:spcBef>
                <a:spcPts val="133"/>
              </a:spcBef>
            </a:pPr>
            <a:r>
              <a:rPr sz="2000" spc="-7" dirty="0">
                <a:solidFill>
                  <a:srgbClr val="FFFFFF"/>
                </a:solidFill>
                <a:latin typeface="Arial"/>
                <a:cs typeface="Arial"/>
              </a:rPr>
              <a:t>Bagian Kesatu  Bagian Kedua 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Bagian </a:t>
            </a:r>
            <a:r>
              <a:rPr sz="2000" spc="-7" dirty="0">
                <a:solidFill>
                  <a:srgbClr val="FFFFFF"/>
                </a:solidFill>
                <a:latin typeface="Arial"/>
                <a:cs typeface="Arial"/>
              </a:rPr>
              <a:t>Ketiga  Bagian</a:t>
            </a:r>
            <a:r>
              <a:rPr sz="2000" spc="-5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7" dirty="0">
                <a:solidFill>
                  <a:srgbClr val="FFFFFF"/>
                </a:solidFill>
                <a:latin typeface="Arial"/>
                <a:cs typeface="Arial"/>
              </a:rPr>
              <a:t>Keempat  Bagian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7" dirty="0">
                <a:solidFill>
                  <a:srgbClr val="FFFFFF"/>
                </a:solidFill>
                <a:latin typeface="Arial"/>
                <a:cs typeface="Arial"/>
              </a:rPr>
              <a:t>Kelima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094165" y="2160105"/>
            <a:ext cx="4366260" cy="155598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: Sistem Penjaminan</a:t>
            </a:r>
            <a:r>
              <a:rPr sz="2000" spc="-5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7" dirty="0">
                <a:solidFill>
                  <a:srgbClr val="FFFFFF"/>
                </a:solidFill>
                <a:latin typeface="Arial"/>
                <a:cs typeface="Arial"/>
              </a:rPr>
              <a:t>Mutu</a:t>
            </a:r>
            <a:endParaRPr sz="2000" dirty="0">
              <a:latin typeface="Arial"/>
              <a:cs typeface="Arial"/>
            </a:endParaRPr>
          </a:p>
          <a:p>
            <a:pPr marL="16933"/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: </a:t>
            </a:r>
            <a:r>
              <a:rPr sz="2000" spc="-7" dirty="0">
                <a:solidFill>
                  <a:srgbClr val="FFFFFF"/>
                </a:solidFill>
                <a:latin typeface="Arial"/>
                <a:cs typeface="Arial"/>
              </a:rPr>
              <a:t>Standar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Pendidikan</a:t>
            </a:r>
            <a:r>
              <a:rPr sz="2000" spc="-6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Tinggi</a:t>
            </a:r>
            <a:endParaRPr sz="2000" dirty="0">
              <a:latin typeface="Arial"/>
              <a:cs typeface="Arial"/>
            </a:endParaRPr>
          </a:p>
          <a:p>
            <a:pPr marL="16933"/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sz="2000" spc="-13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Akreditasi</a:t>
            </a:r>
            <a:endParaRPr sz="2000" dirty="0">
              <a:latin typeface="Arial"/>
              <a:cs typeface="Arial"/>
            </a:endParaRPr>
          </a:p>
          <a:p>
            <a:pPr marL="16933"/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: </a:t>
            </a:r>
            <a:r>
              <a:rPr sz="2000" spc="-7" dirty="0">
                <a:solidFill>
                  <a:srgbClr val="FFFFFF"/>
                </a:solidFill>
                <a:latin typeface="Arial"/>
                <a:cs typeface="Arial"/>
              </a:rPr>
              <a:t>Pangkalan Data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Pendidikan</a:t>
            </a:r>
            <a:r>
              <a:rPr sz="20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Tinggi</a:t>
            </a:r>
            <a:endParaRPr sz="2000" dirty="0">
              <a:latin typeface="Arial"/>
              <a:cs typeface="Arial"/>
            </a:endParaRPr>
          </a:p>
          <a:p>
            <a:pPr marL="16933"/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: </a:t>
            </a:r>
            <a:r>
              <a:rPr sz="2000" spc="-7" dirty="0">
                <a:solidFill>
                  <a:srgbClr val="FFFFFF"/>
                </a:solidFill>
                <a:latin typeface="Arial"/>
                <a:cs typeface="Arial"/>
              </a:rPr>
              <a:t>Lembaga Layanan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Pendidikan</a:t>
            </a:r>
            <a:r>
              <a:rPr sz="20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Tinggi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723128" y="4050794"/>
            <a:ext cx="1131992" cy="1186180"/>
          </a:xfrm>
          <a:custGeom>
            <a:avLst/>
            <a:gdLst/>
            <a:ahLst/>
            <a:cxnLst/>
            <a:rect l="l" t="t" r="r" b="b"/>
            <a:pathLst>
              <a:path w="848995" h="889635">
                <a:moveTo>
                  <a:pt x="190891" y="869442"/>
                </a:moveTo>
                <a:lnTo>
                  <a:pt x="0" y="869442"/>
                </a:lnTo>
                <a:lnTo>
                  <a:pt x="0" y="889254"/>
                </a:lnTo>
                <a:lnTo>
                  <a:pt x="201421" y="889254"/>
                </a:lnTo>
                <a:lnTo>
                  <a:pt x="205104" y="886866"/>
                </a:lnTo>
                <a:lnTo>
                  <a:pt x="206628" y="883183"/>
                </a:lnTo>
                <a:lnTo>
                  <a:pt x="209851" y="875512"/>
                </a:lnTo>
                <a:lnTo>
                  <a:pt x="188340" y="875512"/>
                </a:lnTo>
                <a:lnTo>
                  <a:pt x="190891" y="869442"/>
                </a:lnTo>
                <a:close/>
              </a:path>
              <a:path w="848995" h="889635">
                <a:moveTo>
                  <a:pt x="774661" y="28193"/>
                </a:moveTo>
                <a:lnTo>
                  <a:pt x="546862" y="28193"/>
                </a:lnTo>
                <a:lnTo>
                  <a:pt x="543305" y="30606"/>
                </a:lnTo>
                <a:lnTo>
                  <a:pt x="541781" y="34289"/>
                </a:lnTo>
                <a:lnTo>
                  <a:pt x="188340" y="875512"/>
                </a:lnTo>
                <a:lnTo>
                  <a:pt x="197484" y="869442"/>
                </a:lnTo>
                <a:lnTo>
                  <a:pt x="212402" y="869442"/>
                </a:lnTo>
                <a:lnTo>
                  <a:pt x="557508" y="48006"/>
                </a:lnTo>
                <a:lnTo>
                  <a:pt x="550926" y="48006"/>
                </a:lnTo>
                <a:lnTo>
                  <a:pt x="560069" y="41910"/>
                </a:lnTo>
                <a:lnTo>
                  <a:pt x="773434" y="41910"/>
                </a:lnTo>
                <a:lnTo>
                  <a:pt x="772667" y="38100"/>
                </a:lnTo>
                <a:lnTo>
                  <a:pt x="774661" y="28193"/>
                </a:lnTo>
                <a:close/>
              </a:path>
              <a:path w="848995" h="889635">
                <a:moveTo>
                  <a:pt x="212402" y="869442"/>
                </a:moveTo>
                <a:lnTo>
                  <a:pt x="197484" y="869442"/>
                </a:lnTo>
                <a:lnTo>
                  <a:pt x="188340" y="875512"/>
                </a:lnTo>
                <a:lnTo>
                  <a:pt x="209851" y="875512"/>
                </a:lnTo>
                <a:lnTo>
                  <a:pt x="212402" y="869442"/>
                </a:lnTo>
                <a:close/>
              </a:path>
              <a:path w="848995" h="889635">
                <a:moveTo>
                  <a:pt x="810767" y="0"/>
                </a:moveTo>
                <a:lnTo>
                  <a:pt x="795920" y="2988"/>
                </a:lnTo>
                <a:lnTo>
                  <a:pt x="783812" y="11144"/>
                </a:lnTo>
                <a:lnTo>
                  <a:pt x="775656" y="23252"/>
                </a:lnTo>
                <a:lnTo>
                  <a:pt x="772667" y="38100"/>
                </a:lnTo>
                <a:lnTo>
                  <a:pt x="775656" y="52947"/>
                </a:lnTo>
                <a:lnTo>
                  <a:pt x="783812" y="65055"/>
                </a:lnTo>
                <a:lnTo>
                  <a:pt x="795920" y="73211"/>
                </a:lnTo>
                <a:lnTo>
                  <a:pt x="810767" y="76200"/>
                </a:lnTo>
                <a:lnTo>
                  <a:pt x="825615" y="73211"/>
                </a:lnTo>
                <a:lnTo>
                  <a:pt x="837723" y="65055"/>
                </a:lnTo>
                <a:lnTo>
                  <a:pt x="845879" y="52947"/>
                </a:lnTo>
                <a:lnTo>
                  <a:pt x="846874" y="48006"/>
                </a:lnTo>
                <a:lnTo>
                  <a:pt x="810767" y="48006"/>
                </a:lnTo>
                <a:lnTo>
                  <a:pt x="810767" y="28193"/>
                </a:lnTo>
                <a:lnTo>
                  <a:pt x="846874" y="28193"/>
                </a:lnTo>
                <a:lnTo>
                  <a:pt x="845879" y="23252"/>
                </a:lnTo>
                <a:lnTo>
                  <a:pt x="837723" y="11144"/>
                </a:lnTo>
                <a:lnTo>
                  <a:pt x="825615" y="2988"/>
                </a:lnTo>
                <a:lnTo>
                  <a:pt x="810767" y="0"/>
                </a:lnTo>
                <a:close/>
              </a:path>
              <a:path w="848995" h="889635">
                <a:moveTo>
                  <a:pt x="560069" y="41910"/>
                </a:moveTo>
                <a:lnTo>
                  <a:pt x="550926" y="48006"/>
                </a:lnTo>
                <a:lnTo>
                  <a:pt x="557508" y="48006"/>
                </a:lnTo>
                <a:lnTo>
                  <a:pt x="560069" y="41910"/>
                </a:lnTo>
                <a:close/>
              </a:path>
              <a:path w="848995" h="889635">
                <a:moveTo>
                  <a:pt x="773434" y="41910"/>
                </a:moveTo>
                <a:lnTo>
                  <a:pt x="560069" y="41910"/>
                </a:lnTo>
                <a:lnTo>
                  <a:pt x="557508" y="48006"/>
                </a:lnTo>
                <a:lnTo>
                  <a:pt x="774661" y="48006"/>
                </a:lnTo>
                <a:lnTo>
                  <a:pt x="773434" y="41910"/>
                </a:lnTo>
                <a:close/>
              </a:path>
              <a:path w="848995" h="889635">
                <a:moveTo>
                  <a:pt x="846874" y="28193"/>
                </a:moveTo>
                <a:lnTo>
                  <a:pt x="810767" y="28193"/>
                </a:lnTo>
                <a:lnTo>
                  <a:pt x="810767" y="48006"/>
                </a:lnTo>
                <a:lnTo>
                  <a:pt x="846874" y="48006"/>
                </a:lnTo>
                <a:lnTo>
                  <a:pt x="848867" y="38100"/>
                </a:lnTo>
                <a:lnTo>
                  <a:pt x="846874" y="28193"/>
                </a:lnTo>
                <a:close/>
              </a:path>
            </a:pathLst>
          </a:custGeom>
          <a:solidFill>
            <a:srgbClr val="1B6AA2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3" name="object 13"/>
          <p:cNvSpPr/>
          <p:nvPr/>
        </p:nvSpPr>
        <p:spPr>
          <a:xfrm>
            <a:off x="5328922" y="5172456"/>
            <a:ext cx="1526540" cy="418253"/>
          </a:xfrm>
          <a:custGeom>
            <a:avLst/>
            <a:gdLst/>
            <a:ahLst/>
            <a:cxnLst/>
            <a:rect l="l" t="t" r="r" b="b"/>
            <a:pathLst>
              <a:path w="1144904" h="313689">
                <a:moveTo>
                  <a:pt x="626696" y="293370"/>
                </a:moveTo>
                <a:lnTo>
                  <a:pt x="0" y="293370"/>
                </a:lnTo>
                <a:lnTo>
                  <a:pt x="0" y="313182"/>
                </a:lnTo>
                <a:lnTo>
                  <a:pt x="637032" y="313182"/>
                </a:lnTo>
                <a:lnTo>
                  <a:pt x="640588" y="310883"/>
                </a:lnTo>
                <a:lnTo>
                  <a:pt x="642238" y="307327"/>
                </a:lnTo>
                <a:lnTo>
                  <a:pt x="645863" y="299224"/>
                </a:lnTo>
                <a:lnTo>
                  <a:pt x="624077" y="299224"/>
                </a:lnTo>
                <a:lnTo>
                  <a:pt x="626696" y="293370"/>
                </a:lnTo>
                <a:close/>
              </a:path>
              <a:path w="1144904" h="313689">
                <a:moveTo>
                  <a:pt x="1070320" y="28194"/>
                </a:moveTo>
                <a:lnTo>
                  <a:pt x="747902" y="28194"/>
                </a:lnTo>
                <a:lnTo>
                  <a:pt x="744347" y="30492"/>
                </a:lnTo>
                <a:lnTo>
                  <a:pt x="742696" y="34048"/>
                </a:lnTo>
                <a:lnTo>
                  <a:pt x="624077" y="299224"/>
                </a:lnTo>
                <a:lnTo>
                  <a:pt x="633095" y="293370"/>
                </a:lnTo>
                <a:lnTo>
                  <a:pt x="648482" y="293370"/>
                </a:lnTo>
                <a:lnTo>
                  <a:pt x="758238" y="48006"/>
                </a:lnTo>
                <a:lnTo>
                  <a:pt x="751839" y="48006"/>
                </a:lnTo>
                <a:lnTo>
                  <a:pt x="760857" y="42151"/>
                </a:lnTo>
                <a:lnTo>
                  <a:pt x="1069140" y="42151"/>
                </a:lnTo>
                <a:lnTo>
                  <a:pt x="1068324" y="38100"/>
                </a:lnTo>
                <a:lnTo>
                  <a:pt x="1070320" y="28194"/>
                </a:lnTo>
                <a:close/>
              </a:path>
              <a:path w="1144904" h="313689">
                <a:moveTo>
                  <a:pt x="648482" y="293370"/>
                </a:moveTo>
                <a:lnTo>
                  <a:pt x="633095" y="293370"/>
                </a:lnTo>
                <a:lnTo>
                  <a:pt x="624077" y="299224"/>
                </a:lnTo>
                <a:lnTo>
                  <a:pt x="645863" y="299224"/>
                </a:lnTo>
                <a:lnTo>
                  <a:pt x="648482" y="293370"/>
                </a:lnTo>
                <a:close/>
              </a:path>
              <a:path w="1144904" h="313689">
                <a:moveTo>
                  <a:pt x="1106424" y="0"/>
                </a:moveTo>
                <a:lnTo>
                  <a:pt x="1091576" y="2993"/>
                </a:lnTo>
                <a:lnTo>
                  <a:pt x="1079468" y="11158"/>
                </a:lnTo>
                <a:lnTo>
                  <a:pt x="1071312" y="23268"/>
                </a:lnTo>
                <a:lnTo>
                  <a:pt x="1068324" y="38100"/>
                </a:lnTo>
                <a:lnTo>
                  <a:pt x="1071312" y="52931"/>
                </a:lnTo>
                <a:lnTo>
                  <a:pt x="1079468" y="65041"/>
                </a:lnTo>
                <a:lnTo>
                  <a:pt x="1091576" y="73206"/>
                </a:lnTo>
                <a:lnTo>
                  <a:pt x="1106424" y="76200"/>
                </a:lnTo>
                <a:lnTo>
                  <a:pt x="1121271" y="73206"/>
                </a:lnTo>
                <a:lnTo>
                  <a:pt x="1133379" y="65041"/>
                </a:lnTo>
                <a:lnTo>
                  <a:pt x="1141535" y="52931"/>
                </a:lnTo>
                <a:lnTo>
                  <a:pt x="1142527" y="48006"/>
                </a:lnTo>
                <a:lnTo>
                  <a:pt x="1106424" y="48006"/>
                </a:lnTo>
                <a:lnTo>
                  <a:pt x="1106424" y="28194"/>
                </a:lnTo>
                <a:lnTo>
                  <a:pt x="1142527" y="28194"/>
                </a:lnTo>
                <a:lnTo>
                  <a:pt x="1141535" y="23268"/>
                </a:lnTo>
                <a:lnTo>
                  <a:pt x="1133379" y="11158"/>
                </a:lnTo>
                <a:lnTo>
                  <a:pt x="1121271" y="2993"/>
                </a:lnTo>
                <a:lnTo>
                  <a:pt x="1106424" y="0"/>
                </a:lnTo>
                <a:close/>
              </a:path>
              <a:path w="1144904" h="313689">
                <a:moveTo>
                  <a:pt x="760857" y="42151"/>
                </a:moveTo>
                <a:lnTo>
                  <a:pt x="751839" y="48006"/>
                </a:lnTo>
                <a:lnTo>
                  <a:pt x="758238" y="48006"/>
                </a:lnTo>
                <a:lnTo>
                  <a:pt x="760857" y="42151"/>
                </a:lnTo>
                <a:close/>
              </a:path>
              <a:path w="1144904" h="313689">
                <a:moveTo>
                  <a:pt x="1069140" y="42151"/>
                </a:moveTo>
                <a:lnTo>
                  <a:pt x="760857" y="42151"/>
                </a:lnTo>
                <a:lnTo>
                  <a:pt x="758238" y="48006"/>
                </a:lnTo>
                <a:lnTo>
                  <a:pt x="1070320" y="48006"/>
                </a:lnTo>
                <a:lnTo>
                  <a:pt x="1069140" y="42151"/>
                </a:lnTo>
                <a:close/>
              </a:path>
              <a:path w="1144904" h="313689">
                <a:moveTo>
                  <a:pt x="1142527" y="28194"/>
                </a:moveTo>
                <a:lnTo>
                  <a:pt x="1106424" y="28194"/>
                </a:lnTo>
                <a:lnTo>
                  <a:pt x="1106424" y="48006"/>
                </a:lnTo>
                <a:lnTo>
                  <a:pt x="1142527" y="48006"/>
                </a:lnTo>
                <a:lnTo>
                  <a:pt x="1144524" y="38100"/>
                </a:lnTo>
                <a:lnTo>
                  <a:pt x="1142527" y="28194"/>
                </a:lnTo>
                <a:close/>
              </a:path>
            </a:pathLst>
          </a:custGeom>
          <a:solidFill>
            <a:srgbClr val="1B6AA2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535365" y="329874"/>
            <a:ext cx="5261187" cy="837836"/>
          </a:xfrm>
          <a:prstGeom prst="rect">
            <a:avLst/>
          </a:prstGeom>
        </p:spPr>
        <p:txBody>
          <a:bodyPr vert="horz" wrap="square" lIns="0" tIns="16933" rIns="0" bIns="0" rtlCol="0" anchor="ctr">
            <a:spAutoFit/>
          </a:bodyPr>
          <a:lstStyle/>
          <a:p>
            <a:pPr marL="16933">
              <a:lnSpc>
                <a:spcPts val="3707"/>
              </a:lnSpc>
              <a:spcBef>
                <a:spcPts val="133"/>
              </a:spcBef>
            </a:pPr>
            <a:r>
              <a:rPr sz="3200" spc="-7" dirty="0">
                <a:solidFill>
                  <a:srgbClr val="007E3A"/>
                </a:solidFill>
                <a:latin typeface="Century Gothic"/>
                <a:cs typeface="Century Gothic"/>
              </a:rPr>
              <a:t>DASAR</a:t>
            </a:r>
            <a:r>
              <a:rPr sz="3200" spc="-27" dirty="0">
                <a:solidFill>
                  <a:srgbClr val="007E3A"/>
                </a:solidFill>
                <a:latin typeface="Century Gothic"/>
                <a:cs typeface="Century Gothic"/>
              </a:rPr>
              <a:t> </a:t>
            </a:r>
            <a:r>
              <a:rPr sz="3200" spc="-7" dirty="0">
                <a:solidFill>
                  <a:srgbClr val="007E3A"/>
                </a:solidFill>
                <a:latin typeface="Century Gothic"/>
                <a:cs typeface="Century Gothic"/>
              </a:rPr>
              <a:t>HUKUM</a:t>
            </a:r>
            <a:endParaRPr sz="3200" dirty="0">
              <a:solidFill>
                <a:srgbClr val="007E3A"/>
              </a:solidFill>
              <a:latin typeface="Century Gothic"/>
              <a:cs typeface="Century Gothic"/>
            </a:endParaRPr>
          </a:p>
          <a:p>
            <a:pPr marL="16933">
              <a:lnSpc>
                <a:spcPts val="2747"/>
              </a:lnSpc>
            </a:pPr>
            <a:r>
              <a:rPr sz="2400" spc="-7" dirty="0">
                <a:solidFill>
                  <a:srgbClr val="000000"/>
                </a:solidFill>
                <a:latin typeface="Arial"/>
                <a:cs typeface="Arial"/>
              </a:rPr>
              <a:t>Penjaminan </a:t>
            </a:r>
            <a:r>
              <a:rPr sz="2400" dirty="0">
                <a:solidFill>
                  <a:srgbClr val="000000"/>
                </a:solidFill>
                <a:latin typeface="Arial"/>
                <a:cs typeface="Arial"/>
              </a:rPr>
              <a:t>Mutu </a:t>
            </a:r>
            <a:r>
              <a:rPr sz="2400" spc="-7" dirty="0">
                <a:solidFill>
                  <a:srgbClr val="000000"/>
                </a:solidFill>
                <a:latin typeface="Arial"/>
                <a:cs typeface="Arial"/>
              </a:rPr>
              <a:t>Pendidikan</a:t>
            </a:r>
            <a:r>
              <a:rPr sz="2400" spc="-4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400" spc="-7" dirty="0">
                <a:solidFill>
                  <a:srgbClr val="000000"/>
                </a:solidFill>
                <a:latin typeface="Arial"/>
                <a:cs typeface="Arial"/>
              </a:rPr>
              <a:t>Tinggi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36296" y="309881"/>
            <a:ext cx="0" cy="960967"/>
          </a:xfrm>
          <a:custGeom>
            <a:avLst/>
            <a:gdLst/>
            <a:ahLst/>
            <a:cxnLst/>
            <a:rect l="l" t="t" r="r" b="b"/>
            <a:pathLst>
              <a:path h="720725">
                <a:moveTo>
                  <a:pt x="0" y="0"/>
                </a:moveTo>
                <a:lnTo>
                  <a:pt x="0" y="720598"/>
                </a:lnTo>
              </a:path>
            </a:pathLst>
          </a:custGeom>
          <a:ln w="38100">
            <a:solidFill>
              <a:srgbClr val="1768A2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AECF03E-829C-9642-84AF-133C5048788C}"/>
              </a:ext>
            </a:extLst>
          </p:cNvPr>
          <p:cNvSpPr txBox="1"/>
          <p:nvPr/>
        </p:nvSpPr>
        <p:spPr>
          <a:xfrm>
            <a:off x="9687064" y="5882616"/>
            <a:ext cx="2288539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 err="1">
                <a:latin typeface="Bookman Old Style" panose="02050604050505020204" pitchFamily="18" charset="0"/>
              </a:rPr>
              <a:t>Permendikbud</a:t>
            </a:r>
            <a:endParaRPr lang="en-US" sz="2133" b="1" dirty="0">
              <a:latin typeface="Bookman Old Style" panose="02050604050505020204" pitchFamily="18" charset="0"/>
            </a:endParaRPr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DD4EDF13-0FD7-E246-8D96-348C1EBBD2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7600" y="8475133"/>
            <a:ext cx="3657600" cy="48683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l" defTabSz="1219170" rtl="0" eaLnBrk="1" latinLnBrk="0" hangingPunct="1">
              <a:defRPr sz="213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BE01154-83D3-1F41-BCDA-B85D5F183B27}" type="datetime1">
              <a:rPr lang="en-ID" smtClean="0"/>
              <a:t>02/05/23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FDA1EC7C-6F30-B844-811D-4CDD555D6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84800" y="8475133"/>
            <a:ext cx="5486400" cy="48683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ctr" defTabSz="1219170" rtl="0" eaLnBrk="1" latinLnBrk="0" hangingPunct="1">
              <a:defRPr sz="213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BPMA-UI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D384C25-0C5F-7146-B973-B814540C443D}"/>
              </a:ext>
            </a:extLst>
          </p:cNvPr>
          <p:cNvCxnSpPr/>
          <p:nvPr/>
        </p:nvCxnSpPr>
        <p:spPr>
          <a:xfrm>
            <a:off x="9323639" y="6087281"/>
            <a:ext cx="40341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60D162C5-D26D-DC4A-9C29-A56765889831}"/>
              </a:ext>
            </a:extLst>
          </p:cNvPr>
          <p:cNvSpPr txBox="1"/>
          <p:nvPr/>
        </p:nvSpPr>
        <p:spPr>
          <a:xfrm>
            <a:off x="6989754" y="6151751"/>
            <a:ext cx="27826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No. 3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Tahun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AutoShape 2" descr="Legal icons - 11 Free Legal icons | Download PNG &amp; SVG">
            <a:extLst>
              <a:ext uri="{FF2B5EF4-FFF2-40B4-BE49-F238E27FC236}">
                <a16:creationId xmlns:a16="http://schemas.microsoft.com/office/drawing/2014/main" id="{61394355-5E5C-BD40-BEC0-3D1FD669DF7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92800" y="3225800"/>
            <a:ext cx="4064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22" name="AutoShape 4" descr="Law Icon PNG Transparent Background, Free Download #10057 - FreeIconsPNG">
            <a:extLst>
              <a:ext uri="{FF2B5EF4-FFF2-40B4-BE49-F238E27FC236}">
                <a16:creationId xmlns:a16="http://schemas.microsoft.com/office/drawing/2014/main" id="{D6FE6A52-0518-E747-B767-C494190175A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4064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F64A224-BB6B-5445-B282-41691CE0C7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2746" y="558472"/>
            <a:ext cx="1985460" cy="163729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7A9C408-764B-7549-846C-8BAD08F72D67}"/>
              </a:ext>
            </a:extLst>
          </p:cNvPr>
          <p:cNvSpPr txBox="1"/>
          <p:nvPr/>
        </p:nvSpPr>
        <p:spPr>
          <a:xfrm>
            <a:off x="5080401" y="6490099"/>
            <a:ext cx="33032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BPMA-Universitas Indonesia</a:t>
            </a:r>
          </a:p>
        </p:txBody>
      </p:sp>
    </p:spTree>
    <p:extLst>
      <p:ext uri="{BB962C8B-B14F-4D97-AF65-F5344CB8AC3E}">
        <p14:creationId xmlns:p14="http://schemas.microsoft.com/office/powerpoint/2010/main" val="5625737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117601" y="1828252"/>
            <a:ext cx="1528233" cy="1125949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 marR="6773">
              <a:spcBef>
                <a:spcPts val="140"/>
              </a:spcBef>
            </a:pPr>
            <a:r>
              <a:rPr sz="2667" b="1" dirty="0">
                <a:solidFill>
                  <a:srgbClr val="C0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Mutu </a:t>
            </a:r>
            <a:r>
              <a:rPr sz="3200" b="1" dirty="0">
                <a:solidFill>
                  <a:srgbClr val="C0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sz="2000" b="1" spc="7" dirty="0">
                <a:latin typeface="Arial"/>
                <a:cs typeface="Arial"/>
              </a:rPr>
              <a:t>Pe</a:t>
            </a:r>
            <a:r>
              <a:rPr sz="2000" b="1" spc="-7" dirty="0">
                <a:latin typeface="Arial"/>
                <a:cs typeface="Arial"/>
              </a:rPr>
              <a:t>ndidi</a:t>
            </a:r>
            <a:r>
              <a:rPr sz="2000" b="1" dirty="0">
                <a:latin typeface="Arial"/>
                <a:cs typeface="Arial"/>
              </a:rPr>
              <a:t>kan  </a:t>
            </a:r>
            <a:r>
              <a:rPr sz="2000" b="1" spc="-13" dirty="0">
                <a:latin typeface="Arial"/>
                <a:cs typeface="Arial"/>
              </a:rPr>
              <a:t>Tinggi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676989" y="3605874"/>
            <a:ext cx="6802967" cy="664284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 marR="6773">
              <a:spcBef>
                <a:spcPts val="140"/>
              </a:spcBef>
            </a:pPr>
            <a:r>
              <a:rPr sz="2000" dirty="0">
                <a:latin typeface="Arial"/>
                <a:cs typeface="Arial"/>
              </a:rPr>
              <a:t>adalah </a:t>
            </a:r>
            <a:r>
              <a:rPr sz="2000" spc="-7" dirty="0">
                <a:latin typeface="Arial"/>
                <a:cs typeface="Arial"/>
              </a:rPr>
              <a:t>kegiatan </a:t>
            </a:r>
            <a:r>
              <a:rPr sz="2000" u="sng" dirty="0">
                <a:latin typeface="Arial"/>
                <a:cs typeface="Arial"/>
              </a:rPr>
              <a:t>sistemik</a:t>
            </a:r>
            <a:r>
              <a:rPr sz="2000" dirty="0">
                <a:latin typeface="Arial"/>
                <a:cs typeface="Arial"/>
              </a:rPr>
              <a:t> untuk meningkatkan mutu  </a:t>
            </a:r>
            <a:r>
              <a:rPr sz="2000" spc="-7" dirty="0">
                <a:latin typeface="Arial"/>
                <a:cs typeface="Arial"/>
              </a:rPr>
              <a:t>pendidikan tinggi secara berencana </a:t>
            </a:r>
            <a:r>
              <a:rPr sz="2000" dirty="0">
                <a:latin typeface="Arial"/>
                <a:cs typeface="Arial"/>
              </a:rPr>
              <a:t>dan</a:t>
            </a:r>
            <a:r>
              <a:rPr sz="2000" spc="-27" dirty="0">
                <a:latin typeface="Arial"/>
                <a:cs typeface="Arial"/>
              </a:rPr>
              <a:t> </a:t>
            </a:r>
            <a:r>
              <a:rPr sz="2000" spc="-7" dirty="0">
                <a:latin typeface="Arial"/>
                <a:cs typeface="Arial"/>
              </a:rPr>
              <a:t>berkelanjutan</a:t>
            </a:r>
            <a:r>
              <a:rPr sz="2200" spc="-7" dirty="0">
                <a:latin typeface="Arial"/>
                <a:cs typeface="Arial"/>
              </a:rPr>
              <a:t>.</a:t>
            </a:r>
            <a:endParaRPr sz="22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676988" y="4782651"/>
            <a:ext cx="6902027" cy="1279838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 marR="6773">
              <a:spcBef>
                <a:spcPts val="140"/>
              </a:spcBef>
            </a:pPr>
            <a:r>
              <a:rPr sz="2000" dirty="0">
                <a:latin typeface="Arial"/>
                <a:cs typeface="Arial"/>
              </a:rPr>
              <a:t>adalah </a:t>
            </a:r>
            <a:r>
              <a:rPr sz="2000" spc="-7" dirty="0">
                <a:latin typeface="Arial"/>
                <a:cs typeface="Arial"/>
              </a:rPr>
              <a:t>kegiatan </a:t>
            </a:r>
            <a:r>
              <a:rPr sz="2000" u="sng" dirty="0">
                <a:latin typeface="Arial"/>
                <a:cs typeface="Arial"/>
              </a:rPr>
              <a:t>sistemik</a:t>
            </a:r>
            <a:r>
              <a:rPr sz="2000" dirty="0">
                <a:latin typeface="Arial"/>
                <a:cs typeface="Arial"/>
              </a:rPr>
              <a:t> </a:t>
            </a:r>
            <a:r>
              <a:rPr sz="2000" spc="-7" dirty="0">
                <a:latin typeface="Arial"/>
                <a:cs typeface="Arial"/>
              </a:rPr>
              <a:t>penjaminan </a:t>
            </a:r>
            <a:r>
              <a:rPr sz="2000" dirty="0">
                <a:latin typeface="Arial"/>
                <a:cs typeface="Arial"/>
              </a:rPr>
              <a:t>mutu pendidikan  tinggi </a:t>
            </a:r>
            <a:r>
              <a:rPr sz="2000" spc="-7" dirty="0">
                <a:latin typeface="Arial"/>
                <a:cs typeface="Arial"/>
              </a:rPr>
              <a:t>oleh </a:t>
            </a:r>
            <a:r>
              <a:rPr sz="2000" dirty="0">
                <a:latin typeface="Arial"/>
                <a:cs typeface="Arial"/>
              </a:rPr>
              <a:t>setiap perguruan tinggi </a:t>
            </a:r>
            <a:r>
              <a:rPr sz="2000" spc="-7" dirty="0">
                <a:latin typeface="Arial"/>
                <a:cs typeface="Arial"/>
              </a:rPr>
              <a:t>secara </a:t>
            </a:r>
            <a:r>
              <a:rPr sz="2000" spc="-7" dirty="0">
                <a:highlight>
                  <a:srgbClr val="FFFF00"/>
                </a:highlight>
                <a:latin typeface="Arial"/>
                <a:cs typeface="Arial"/>
              </a:rPr>
              <a:t>otonom</a:t>
            </a:r>
            <a:r>
              <a:rPr sz="2000" spc="-133" dirty="0">
                <a:latin typeface="Arial"/>
                <a:cs typeface="Arial"/>
              </a:rPr>
              <a:t> </a:t>
            </a:r>
            <a:r>
              <a:rPr sz="2000" spc="-7" dirty="0">
                <a:latin typeface="Arial"/>
                <a:cs typeface="Arial"/>
              </a:rPr>
              <a:t>untuk  mengendalikan </a:t>
            </a:r>
            <a:r>
              <a:rPr sz="2000" dirty="0">
                <a:latin typeface="Arial"/>
                <a:cs typeface="Arial"/>
              </a:rPr>
              <a:t>dan meningkatkan </a:t>
            </a:r>
            <a:r>
              <a:rPr sz="2000" spc="-7" dirty="0">
                <a:latin typeface="Arial"/>
                <a:cs typeface="Arial"/>
              </a:rPr>
              <a:t>penyelenggaraan  pendidikan tinggi secara berencana </a:t>
            </a:r>
            <a:r>
              <a:rPr sz="2000" dirty="0">
                <a:latin typeface="Arial"/>
                <a:cs typeface="Arial"/>
              </a:rPr>
              <a:t>dan</a:t>
            </a:r>
            <a:r>
              <a:rPr sz="2000" spc="-53" dirty="0">
                <a:latin typeface="Arial"/>
                <a:cs typeface="Arial"/>
              </a:rPr>
              <a:t> </a:t>
            </a:r>
            <a:r>
              <a:rPr sz="2000" spc="-7" dirty="0">
                <a:latin typeface="Arial"/>
                <a:cs typeface="Arial"/>
              </a:rPr>
              <a:t>berkelanjutan</a:t>
            </a:r>
            <a:r>
              <a:rPr sz="2200" spc="-7" dirty="0">
                <a:latin typeface="Arial"/>
                <a:cs typeface="Arial"/>
              </a:rPr>
              <a:t>.</a:t>
            </a:r>
            <a:endParaRPr sz="22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676989" y="1910379"/>
            <a:ext cx="6513407" cy="1402948"/>
          </a:xfrm>
          <a:prstGeom prst="rect">
            <a:avLst/>
          </a:prstGeom>
        </p:spPr>
        <p:txBody>
          <a:bodyPr vert="horz" wrap="square" lIns="0" tIns="17780" rIns="0" bIns="0" rtlCol="0" anchor="ctr">
            <a:spAutoFit/>
          </a:bodyPr>
          <a:lstStyle/>
          <a:p>
            <a:pPr marL="16933" marR="6773">
              <a:spcBef>
                <a:spcPts val="140"/>
              </a:spcBef>
            </a:pPr>
            <a:r>
              <a:rPr sz="2000" dirty="0">
                <a:solidFill>
                  <a:srgbClr val="000000"/>
                </a:solidFill>
                <a:latin typeface="Arial"/>
                <a:cs typeface="Arial"/>
              </a:rPr>
              <a:t>adalah </a:t>
            </a:r>
            <a:r>
              <a:rPr sz="2000" spc="-7" dirty="0">
                <a:solidFill>
                  <a:srgbClr val="000000"/>
                </a:solidFill>
                <a:latin typeface="Arial"/>
                <a:cs typeface="Arial"/>
              </a:rPr>
              <a:t>tingkat </a:t>
            </a:r>
            <a:r>
              <a:rPr sz="2000" u="sng" spc="-7" dirty="0" err="1">
                <a:solidFill>
                  <a:srgbClr val="000000"/>
                </a:solidFill>
                <a:latin typeface="Arial"/>
                <a:cs typeface="Arial"/>
              </a:rPr>
              <a:t>kesesuaian</a:t>
            </a:r>
            <a:r>
              <a:rPr sz="2000" spc="-7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000" spc="-7" dirty="0">
                <a:solidFill>
                  <a:srgbClr val="000000"/>
                </a:solidFill>
                <a:latin typeface="Arial"/>
                <a:cs typeface="Arial"/>
              </a:rPr>
              <a:t>(</a:t>
            </a:r>
            <a:r>
              <a:rPr lang="en-US" sz="2000" i="1" spc="-7" dirty="0">
                <a:solidFill>
                  <a:srgbClr val="000000"/>
                </a:solidFill>
                <a:latin typeface="Arial"/>
                <a:cs typeface="Arial"/>
              </a:rPr>
              <a:t>compliance</a:t>
            </a:r>
            <a:r>
              <a:rPr lang="en-US" sz="2000" spc="-7" dirty="0">
                <a:solidFill>
                  <a:srgbClr val="000000"/>
                </a:solidFill>
                <a:latin typeface="Arial"/>
                <a:cs typeface="Arial"/>
              </a:rPr>
              <a:t>) </a:t>
            </a:r>
            <a:r>
              <a:rPr sz="2000" spc="-7" dirty="0" err="1">
                <a:solidFill>
                  <a:srgbClr val="000000"/>
                </a:solidFill>
                <a:latin typeface="Arial"/>
                <a:cs typeface="Arial"/>
              </a:rPr>
              <a:t>antara</a:t>
            </a:r>
            <a:r>
              <a:rPr sz="2000" spc="-7" dirty="0">
                <a:solidFill>
                  <a:srgbClr val="000000"/>
                </a:solidFill>
                <a:latin typeface="Arial"/>
                <a:cs typeface="Arial"/>
              </a:rPr>
              <a:t> penyelenggaraan  pendidikan tinggi dengan </a:t>
            </a:r>
            <a:r>
              <a:rPr sz="2000" dirty="0">
                <a:solidFill>
                  <a:srgbClr val="000000"/>
                </a:solidFill>
                <a:latin typeface="Arial"/>
                <a:cs typeface="Arial"/>
              </a:rPr>
              <a:t>Standar </a:t>
            </a:r>
            <a:r>
              <a:rPr sz="2000" spc="-7" dirty="0">
                <a:solidFill>
                  <a:srgbClr val="000000"/>
                </a:solidFill>
                <a:latin typeface="Arial"/>
                <a:cs typeface="Arial"/>
              </a:rPr>
              <a:t>Pendidikan </a:t>
            </a:r>
            <a:r>
              <a:rPr sz="2000" spc="-13" dirty="0">
                <a:solidFill>
                  <a:srgbClr val="000000"/>
                </a:solidFill>
                <a:latin typeface="Arial"/>
                <a:cs typeface="Arial"/>
              </a:rPr>
              <a:t>Tinggi  </a:t>
            </a:r>
            <a:r>
              <a:rPr sz="2000" spc="-7" dirty="0">
                <a:solidFill>
                  <a:srgbClr val="000000"/>
                </a:solidFill>
                <a:latin typeface="Arial"/>
                <a:cs typeface="Arial"/>
              </a:rPr>
              <a:t>yang </a:t>
            </a:r>
            <a:r>
              <a:rPr sz="2000" dirty="0">
                <a:solidFill>
                  <a:srgbClr val="000000"/>
                </a:solidFill>
                <a:latin typeface="Arial"/>
                <a:cs typeface="Arial"/>
              </a:rPr>
              <a:t>terdiri atas Standar Nasional </a:t>
            </a:r>
            <a:r>
              <a:rPr sz="2000" spc="-7" dirty="0">
                <a:solidFill>
                  <a:srgbClr val="000000"/>
                </a:solidFill>
                <a:latin typeface="Arial"/>
                <a:cs typeface="Arial"/>
              </a:rPr>
              <a:t>Pendidikan</a:t>
            </a:r>
            <a:r>
              <a:rPr sz="2000" spc="-227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000" spc="-13" dirty="0">
                <a:solidFill>
                  <a:srgbClr val="000000"/>
                </a:solidFill>
                <a:latin typeface="Arial"/>
                <a:cs typeface="Arial"/>
              </a:rPr>
              <a:t>Tinggi  </a:t>
            </a:r>
            <a:r>
              <a:rPr sz="2000" dirty="0">
                <a:solidFill>
                  <a:srgbClr val="000000"/>
                </a:solidFill>
                <a:latin typeface="Arial"/>
                <a:cs typeface="Arial"/>
              </a:rPr>
              <a:t>dan Standar </a:t>
            </a:r>
            <a:r>
              <a:rPr sz="2000" spc="-7" dirty="0">
                <a:solidFill>
                  <a:srgbClr val="000000"/>
                </a:solidFill>
                <a:latin typeface="Arial"/>
                <a:cs typeface="Arial"/>
              </a:rPr>
              <a:t>Pendidikan </a:t>
            </a:r>
            <a:r>
              <a:rPr sz="2000" spc="-13" dirty="0">
                <a:solidFill>
                  <a:srgbClr val="000000"/>
                </a:solidFill>
                <a:latin typeface="Arial"/>
                <a:cs typeface="Arial"/>
              </a:rPr>
              <a:t>Tinggi </a:t>
            </a:r>
            <a:r>
              <a:rPr sz="2000" spc="-7" dirty="0">
                <a:solidFill>
                  <a:srgbClr val="000000"/>
                </a:solidFill>
                <a:latin typeface="Arial"/>
                <a:cs typeface="Arial"/>
              </a:rPr>
              <a:t>yang </a:t>
            </a:r>
            <a:r>
              <a:rPr sz="2000" dirty="0">
                <a:solidFill>
                  <a:srgbClr val="000000"/>
                </a:solidFill>
                <a:latin typeface="Arial"/>
                <a:cs typeface="Arial"/>
              </a:rPr>
              <a:t>ditetapkan oleh  Perguruan</a:t>
            </a:r>
            <a:r>
              <a:rPr sz="2000" spc="-93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000" spc="-13" dirty="0">
                <a:solidFill>
                  <a:srgbClr val="000000"/>
                </a:solidFill>
                <a:latin typeface="Arial"/>
                <a:cs typeface="Arial"/>
              </a:rPr>
              <a:t>Tinggi.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963966" y="638647"/>
            <a:ext cx="8264069" cy="477520"/>
          </a:xfrm>
          <a:custGeom>
            <a:avLst/>
            <a:gdLst/>
            <a:ahLst/>
            <a:cxnLst/>
            <a:rect l="l" t="t" r="r" b="b"/>
            <a:pathLst>
              <a:path w="4373880" h="358140">
                <a:moveTo>
                  <a:pt x="4373880" y="0"/>
                </a:moveTo>
                <a:lnTo>
                  <a:pt x="59690" y="0"/>
                </a:lnTo>
                <a:lnTo>
                  <a:pt x="36454" y="4683"/>
                </a:lnTo>
                <a:lnTo>
                  <a:pt x="17481" y="17462"/>
                </a:lnTo>
                <a:lnTo>
                  <a:pt x="4690" y="36433"/>
                </a:lnTo>
                <a:lnTo>
                  <a:pt x="0" y="59689"/>
                </a:lnTo>
                <a:lnTo>
                  <a:pt x="0" y="358139"/>
                </a:lnTo>
                <a:lnTo>
                  <a:pt x="4314190" y="358139"/>
                </a:lnTo>
                <a:lnTo>
                  <a:pt x="4337446" y="353456"/>
                </a:lnTo>
                <a:lnTo>
                  <a:pt x="4356417" y="340677"/>
                </a:lnTo>
                <a:lnTo>
                  <a:pt x="4369196" y="321706"/>
                </a:lnTo>
                <a:lnTo>
                  <a:pt x="4373880" y="298450"/>
                </a:lnTo>
                <a:lnTo>
                  <a:pt x="4373880" y="0"/>
                </a:lnTo>
                <a:close/>
              </a:path>
            </a:pathLst>
          </a:custGeom>
          <a:solidFill>
            <a:srgbClr val="CAE9F7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9" name="object 9"/>
          <p:cNvSpPr txBox="1"/>
          <p:nvPr/>
        </p:nvSpPr>
        <p:spPr>
          <a:xfrm>
            <a:off x="3149600" y="1103190"/>
            <a:ext cx="5791200" cy="324875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000" dirty="0">
                <a:latin typeface="Bookman Old Style" panose="02050604050505020204" pitchFamily="18" charset="0"/>
                <a:cs typeface="Arial"/>
              </a:rPr>
              <a:t>Permenristekdikti </a:t>
            </a:r>
            <a:r>
              <a:rPr sz="2000" spc="-7" dirty="0">
                <a:latin typeface="Bookman Old Style" panose="02050604050505020204" pitchFamily="18" charset="0"/>
                <a:cs typeface="Arial"/>
              </a:rPr>
              <a:t>No. 62 </a:t>
            </a:r>
            <a:r>
              <a:rPr sz="2000" spc="-40" dirty="0">
                <a:latin typeface="Bookman Old Style" panose="02050604050505020204" pitchFamily="18" charset="0"/>
                <a:cs typeface="Arial"/>
              </a:rPr>
              <a:t>Tahun </a:t>
            </a:r>
            <a:r>
              <a:rPr sz="2000" spc="-7" dirty="0">
                <a:latin typeface="Bookman Old Style" panose="02050604050505020204" pitchFamily="18" charset="0"/>
                <a:cs typeface="Arial"/>
              </a:rPr>
              <a:t>2016 (Pasal</a:t>
            </a:r>
            <a:r>
              <a:rPr sz="2000" spc="-73" dirty="0">
                <a:latin typeface="Bookman Old Style" panose="02050604050505020204" pitchFamily="18" charset="0"/>
                <a:cs typeface="Arial"/>
              </a:rPr>
              <a:t> </a:t>
            </a:r>
            <a:r>
              <a:rPr sz="2000" spc="-7" dirty="0">
                <a:latin typeface="Bookman Old Style" panose="02050604050505020204" pitchFamily="18" charset="0"/>
                <a:cs typeface="Arial"/>
              </a:rPr>
              <a:t>1)</a:t>
            </a:r>
            <a:endParaRPr sz="2000" dirty="0">
              <a:latin typeface="Bookman Old Style" panose="02050604050505020204" pitchFamily="18" charset="0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88552" y="3205139"/>
            <a:ext cx="2437552" cy="2931572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 marR="6773">
              <a:spcBef>
                <a:spcPts val="140"/>
              </a:spcBef>
            </a:pPr>
            <a:r>
              <a:rPr lang="en-US" sz="2800" b="1" dirty="0" err="1">
                <a:solidFill>
                  <a:srgbClr val="C0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Sistem</a:t>
            </a:r>
            <a:r>
              <a:rPr sz="2200" b="1" dirty="0">
                <a:latin typeface="Arial"/>
                <a:cs typeface="Arial"/>
              </a:rPr>
              <a:t>  </a:t>
            </a:r>
            <a:r>
              <a:rPr sz="2000" b="1" dirty="0" err="1">
                <a:latin typeface="Arial"/>
                <a:cs typeface="Arial"/>
              </a:rPr>
              <a:t>Penjaminan</a:t>
            </a:r>
            <a:r>
              <a:rPr sz="2000" b="1" dirty="0">
                <a:latin typeface="Arial"/>
                <a:cs typeface="Arial"/>
              </a:rPr>
              <a:t> Mutu  Pendidikan</a:t>
            </a:r>
            <a:r>
              <a:rPr sz="2000" b="1" spc="-87" dirty="0">
                <a:latin typeface="Arial"/>
                <a:cs typeface="Arial"/>
              </a:rPr>
              <a:t> </a:t>
            </a:r>
            <a:r>
              <a:rPr sz="2000" b="1" spc="-13" dirty="0">
                <a:latin typeface="Arial"/>
                <a:cs typeface="Arial"/>
              </a:rPr>
              <a:t>Tinggi  </a:t>
            </a:r>
            <a:r>
              <a:rPr sz="2000" b="1" dirty="0">
                <a:latin typeface="Arial"/>
                <a:cs typeface="Arial"/>
              </a:rPr>
              <a:t>(SPM</a:t>
            </a:r>
            <a:r>
              <a:rPr sz="2000" b="1" spc="-33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Dikti)</a:t>
            </a:r>
            <a:endParaRPr sz="2000" dirty="0">
              <a:latin typeface="Arial"/>
              <a:cs typeface="Arial"/>
            </a:endParaRPr>
          </a:p>
          <a:p>
            <a:pPr marL="16933" marR="649361">
              <a:spcBef>
                <a:spcPts val="1580"/>
              </a:spcBef>
            </a:pPr>
            <a:r>
              <a:rPr lang="en-US" sz="2800" b="1" dirty="0" err="1">
                <a:solidFill>
                  <a:srgbClr val="C0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Sistem</a:t>
            </a:r>
            <a:r>
              <a:rPr lang="en-US" sz="2400" b="1" dirty="0">
                <a:latin typeface="Arial"/>
                <a:cs typeface="Arial"/>
              </a:rPr>
              <a:t> </a:t>
            </a:r>
            <a:r>
              <a:rPr sz="2000" b="1" dirty="0" err="1">
                <a:latin typeface="Arial"/>
                <a:cs typeface="Arial"/>
              </a:rPr>
              <a:t>Penjaminan</a:t>
            </a:r>
            <a:r>
              <a:rPr sz="2000" b="1" dirty="0">
                <a:latin typeface="Arial"/>
                <a:cs typeface="Arial"/>
              </a:rPr>
              <a:t>  Mutu</a:t>
            </a:r>
            <a:r>
              <a:rPr sz="2000" b="1" spc="-93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Internal  (SPMI)</a:t>
            </a:r>
            <a:endParaRPr sz="2200" dirty="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207076" y="2160153"/>
            <a:ext cx="992056" cy="7936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2" name="object 12"/>
          <p:cNvSpPr/>
          <p:nvPr/>
        </p:nvSpPr>
        <p:spPr>
          <a:xfrm>
            <a:off x="3207076" y="3365201"/>
            <a:ext cx="983827" cy="1076960"/>
          </a:xfrm>
          <a:custGeom>
            <a:avLst/>
            <a:gdLst/>
            <a:ahLst/>
            <a:cxnLst/>
            <a:rect l="l" t="t" r="r" b="b"/>
            <a:pathLst>
              <a:path w="737869" h="807720">
                <a:moveTo>
                  <a:pt x="368808" y="0"/>
                </a:moveTo>
                <a:lnTo>
                  <a:pt x="322546" y="3147"/>
                </a:lnTo>
                <a:lnTo>
                  <a:pt x="277999" y="12336"/>
                </a:lnTo>
                <a:lnTo>
                  <a:pt x="235512" y="27188"/>
                </a:lnTo>
                <a:lnTo>
                  <a:pt x="195431" y="47325"/>
                </a:lnTo>
                <a:lnTo>
                  <a:pt x="158101" y="72367"/>
                </a:lnTo>
                <a:lnTo>
                  <a:pt x="123869" y="101936"/>
                </a:lnTo>
                <a:lnTo>
                  <a:pt x="93080" y="135654"/>
                </a:lnTo>
                <a:lnTo>
                  <a:pt x="66079" y="173140"/>
                </a:lnTo>
                <a:lnTo>
                  <a:pt x="43212" y="214018"/>
                </a:lnTo>
                <a:lnTo>
                  <a:pt x="24825" y="257907"/>
                </a:lnTo>
                <a:lnTo>
                  <a:pt x="11264" y="304430"/>
                </a:lnTo>
                <a:lnTo>
                  <a:pt x="2873" y="353207"/>
                </a:lnTo>
                <a:lnTo>
                  <a:pt x="0" y="403860"/>
                </a:lnTo>
                <a:lnTo>
                  <a:pt x="2873" y="454512"/>
                </a:lnTo>
                <a:lnTo>
                  <a:pt x="11264" y="503289"/>
                </a:lnTo>
                <a:lnTo>
                  <a:pt x="24825" y="549812"/>
                </a:lnTo>
                <a:lnTo>
                  <a:pt x="43212" y="593701"/>
                </a:lnTo>
                <a:lnTo>
                  <a:pt x="66079" y="634579"/>
                </a:lnTo>
                <a:lnTo>
                  <a:pt x="93080" y="672065"/>
                </a:lnTo>
                <a:lnTo>
                  <a:pt x="123869" y="705783"/>
                </a:lnTo>
                <a:lnTo>
                  <a:pt x="158101" y="735352"/>
                </a:lnTo>
                <a:lnTo>
                  <a:pt x="195431" y="760394"/>
                </a:lnTo>
                <a:lnTo>
                  <a:pt x="235512" y="780531"/>
                </a:lnTo>
                <a:lnTo>
                  <a:pt x="277999" y="795383"/>
                </a:lnTo>
                <a:lnTo>
                  <a:pt x="322546" y="804572"/>
                </a:lnTo>
                <a:lnTo>
                  <a:pt x="368808" y="807720"/>
                </a:lnTo>
                <a:lnTo>
                  <a:pt x="415069" y="804572"/>
                </a:lnTo>
                <a:lnTo>
                  <a:pt x="459616" y="795383"/>
                </a:lnTo>
                <a:lnTo>
                  <a:pt x="502103" y="780531"/>
                </a:lnTo>
                <a:lnTo>
                  <a:pt x="542184" y="760394"/>
                </a:lnTo>
                <a:lnTo>
                  <a:pt x="579514" y="735352"/>
                </a:lnTo>
                <a:lnTo>
                  <a:pt x="613746" y="705783"/>
                </a:lnTo>
                <a:lnTo>
                  <a:pt x="644535" y="672065"/>
                </a:lnTo>
                <a:lnTo>
                  <a:pt x="671536" y="634579"/>
                </a:lnTo>
                <a:lnTo>
                  <a:pt x="694403" y="593701"/>
                </a:lnTo>
                <a:lnTo>
                  <a:pt x="712790" y="549812"/>
                </a:lnTo>
                <a:lnTo>
                  <a:pt x="726351" y="503289"/>
                </a:lnTo>
                <a:lnTo>
                  <a:pt x="734742" y="454512"/>
                </a:lnTo>
                <a:lnTo>
                  <a:pt x="737616" y="403860"/>
                </a:lnTo>
                <a:lnTo>
                  <a:pt x="734742" y="353207"/>
                </a:lnTo>
                <a:lnTo>
                  <a:pt x="726351" y="304430"/>
                </a:lnTo>
                <a:lnTo>
                  <a:pt x="712790" y="257907"/>
                </a:lnTo>
                <a:lnTo>
                  <a:pt x="694403" y="214018"/>
                </a:lnTo>
                <a:lnTo>
                  <a:pt x="671536" y="173140"/>
                </a:lnTo>
                <a:lnTo>
                  <a:pt x="644535" y="135654"/>
                </a:lnTo>
                <a:lnTo>
                  <a:pt x="613746" y="101936"/>
                </a:lnTo>
                <a:lnTo>
                  <a:pt x="579514" y="72367"/>
                </a:lnTo>
                <a:lnTo>
                  <a:pt x="542184" y="47325"/>
                </a:lnTo>
                <a:lnTo>
                  <a:pt x="502103" y="27188"/>
                </a:lnTo>
                <a:lnTo>
                  <a:pt x="459616" y="12336"/>
                </a:lnTo>
                <a:lnTo>
                  <a:pt x="415069" y="3147"/>
                </a:lnTo>
                <a:lnTo>
                  <a:pt x="368808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3" name="object 13"/>
          <p:cNvSpPr/>
          <p:nvPr/>
        </p:nvSpPr>
        <p:spPr>
          <a:xfrm>
            <a:off x="3288797" y="3483077"/>
            <a:ext cx="699007" cy="7152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2B1A4CE-A9C4-8C4A-8146-29DD2A751429}"/>
              </a:ext>
            </a:extLst>
          </p:cNvPr>
          <p:cNvCxnSpPr>
            <a:cxnSpLocks/>
          </p:cNvCxnSpPr>
          <p:nvPr/>
        </p:nvCxnSpPr>
        <p:spPr>
          <a:xfrm flipH="1">
            <a:off x="9330223" y="4350154"/>
            <a:ext cx="595744" cy="76820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DD0C9565-9D53-F847-AB98-C798DF8E66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7600" y="8475133"/>
            <a:ext cx="3657600" cy="48683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l" defTabSz="1219170" rtl="0" eaLnBrk="1" latinLnBrk="0" hangingPunct="1">
              <a:defRPr sz="213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99271EE-193E-3641-8ACD-2C0CB3BAAB61}" type="datetime1">
              <a:rPr lang="en-ID" smtClean="0"/>
              <a:pPr/>
              <a:t>02/05/23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C40B31DA-9ED8-F244-AC23-6FD190DB0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84800" y="8475133"/>
            <a:ext cx="5486400" cy="48683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ctr" defTabSz="1219170" rtl="0" eaLnBrk="1" latinLnBrk="0" hangingPunct="1">
              <a:defRPr sz="213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BPMA-UI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2F4F04-092E-464C-9413-9D1D1848C9E9}"/>
              </a:ext>
            </a:extLst>
          </p:cNvPr>
          <p:cNvSpPr txBox="1"/>
          <p:nvPr/>
        </p:nvSpPr>
        <p:spPr>
          <a:xfrm>
            <a:off x="1828800" y="499662"/>
            <a:ext cx="89072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C0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Sistem</a:t>
            </a:r>
            <a:r>
              <a:rPr lang="en-US" sz="2400" dirty="0">
                <a:solidFill>
                  <a:srgbClr val="C00000"/>
                </a:solidFill>
                <a:latin typeface="Bookman Old Style" panose="02050604050505020204" pitchFamily="18" charset="0"/>
                <a:cs typeface="Al Bayan Plain" pitchFamily="2" charset="-78"/>
              </a:rPr>
              <a:t> </a:t>
            </a:r>
            <a:r>
              <a:rPr lang="en-US" sz="2200" b="1" dirty="0" err="1">
                <a:latin typeface="Bookman Old Style" panose="02050604050505020204" pitchFamily="18" charset="0"/>
                <a:cs typeface="AL BAYAN PLAIN" pitchFamily="2" charset="-78"/>
              </a:rPr>
              <a:t>Penjaminan</a:t>
            </a:r>
            <a:r>
              <a:rPr lang="en-US" sz="2200" b="1" dirty="0">
                <a:latin typeface="Bookman Old Style" panose="02050604050505020204" pitchFamily="18" charset="0"/>
                <a:cs typeface="AL BAYAN PLAIN" pitchFamily="2" charset="-78"/>
              </a:rPr>
              <a:t> </a:t>
            </a:r>
            <a:r>
              <a:rPr lang="en-US" sz="2200" b="1" dirty="0" err="1">
                <a:latin typeface="Bookman Old Style" panose="02050604050505020204" pitchFamily="18" charset="0"/>
                <a:cs typeface="AL BAYAN PLAIN" pitchFamily="2" charset="-78"/>
              </a:rPr>
              <a:t>Mutu</a:t>
            </a:r>
            <a:r>
              <a:rPr lang="en-US" sz="2200" b="1" dirty="0">
                <a:latin typeface="Bookman Old Style" panose="02050604050505020204" pitchFamily="18" charset="0"/>
                <a:cs typeface="AL BAYAN PLAIN" pitchFamily="2" charset="-78"/>
              </a:rPr>
              <a:t> Pendidikan Tinggi (SPM </a:t>
            </a:r>
            <a:r>
              <a:rPr lang="en-US" sz="2200" b="1" dirty="0" err="1">
                <a:latin typeface="Bookman Old Style" panose="02050604050505020204" pitchFamily="18" charset="0"/>
                <a:cs typeface="AL BAYAN PLAIN" pitchFamily="2" charset="-78"/>
              </a:rPr>
              <a:t>Dikti</a:t>
            </a:r>
            <a:r>
              <a:rPr lang="en-US" sz="2200" b="1" dirty="0">
                <a:latin typeface="Bookman Old Style" panose="02050604050505020204" pitchFamily="18" charset="0"/>
                <a:cs typeface="AL BAYAN PLAIN" pitchFamily="2" charset="-78"/>
              </a:rPr>
              <a:t>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F47AA0B-70D0-C342-ACB1-986E7B5B0936}"/>
              </a:ext>
            </a:extLst>
          </p:cNvPr>
          <p:cNvSpPr/>
          <p:nvPr/>
        </p:nvSpPr>
        <p:spPr>
          <a:xfrm>
            <a:off x="4676988" y="6514080"/>
            <a:ext cx="25315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BPMA-Universitas Indonesia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B94309-66AB-0647-B5A5-32E2641575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9600" y="4782651"/>
            <a:ext cx="982685" cy="1705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9503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4775201" y="2340341"/>
            <a:ext cx="6717876" cy="941283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 marR="6773">
              <a:spcBef>
                <a:spcPts val="140"/>
              </a:spcBef>
            </a:pPr>
            <a:r>
              <a:rPr sz="2000" dirty="0">
                <a:latin typeface="Arial"/>
                <a:cs typeface="Arial"/>
              </a:rPr>
              <a:t>adalah </a:t>
            </a:r>
            <a:r>
              <a:rPr sz="2000" spc="-7" dirty="0">
                <a:latin typeface="Arial"/>
                <a:cs typeface="Arial"/>
              </a:rPr>
              <a:t>kegiatan </a:t>
            </a:r>
            <a:r>
              <a:rPr sz="2000" u="sng" spc="-7" dirty="0">
                <a:latin typeface="Arial"/>
                <a:cs typeface="Arial"/>
              </a:rPr>
              <a:t>penilaian</a:t>
            </a:r>
            <a:r>
              <a:rPr sz="2000" spc="-7" dirty="0">
                <a:latin typeface="Arial"/>
                <a:cs typeface="Arial"/>
              </a:rPr>
              <a:t> melalui akreditasi untuk </a:t>
            </a:r>
            <a:r>
              <a:rPr sz="2000" dirty="0">
                <a:latin typeface="Arial"/>
                <a:cs typeface="Arial"/>
              </a:rPr>
              <a:t>menentukan  kelayakan dan tingkat </a:t>
            </a:r>
            <a:r>
              <a:rPr sz="2000" spc="-7" dirty="0">
                <a:latin typeface="Arial"/>
                <a:cs typeface="Arial"/>
              </a:rPr>
              <a:t>pencapaian </a:t>
            </a:r>
            <a:r>
              <a:rPr sz="2000" dirty="0">
                <a:latin typeface="Arial"/>
                <a:cs typeface="Arial"/>
              </a:rPr>
              <a:t>mutu program studi dan  perguruan</a:t>
            </a:r>
            <a:r>
              <a:rPr sz="2000" spc="-67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tinggi.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899223" y="4100342"/>
            <a:ext cx="5933440" cy="941283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>
              <a:spcBef>
                <a:spcPts val="140"/>
              </a:spcBef>
            </a:pPr>
            <a:r>
              <a:rPr sz="2000" dirty="0">
                <a:latin typeface="Arial"/>
                <a:cs typeface="Arial"/>
              </a:rPr>
              <a:t>adalah </a:t>
            </a:r>
            <a:r>
              <a:rPr sz="2000" spc="-7" dirty="0">
                <a:latin typeface="Arial"/>
                <a:cs typeface="Arial"/>
              </a:rPr>
              <a:t>kumpulan </a:t>
            </a:r>
            <a:r>
              <a:rPr sz="2000" dirty="0">
                <a:latin typeface="Arial"/>
                <a:cs typeface="Arial"/>
              </a:rPr>
              <a:t>data </a:t>
            </a:r>
            <a:r>
              <a:rPr sz="2000" spc="-7" dirty="0">
                <a:latin typeface="Arial"/>
                <a:cs typeface="Arial"/>
              </a:rPr>
              <a:t>penyelenggaraan </a:t>
            </a:r>
            <a:r>
              <a:rPr sz="2000" dirty="0" err="1">
                <a:latin typeface="Arial"/>
                <a:cs typeface="Arial"/>
              </a:rPr>
              <a:t>pendidikan</a:t>
            </a:r>
            <a:r>
              <a:rPr sz="2000" spc="-233" dirty="0">
                <a:latin typeface="Arial"/>
                <a:cs typeface="Arial"/>
              </a:rPr>
              <a:t> </a:t>
            </a:r>
            <a:r>
              <a:rPr sz="2000" dirty="0" err="1">
                <a:latin typeface="Arial"/>
                <a:cs typeface="Arial"/>
              </a:rPr>
              <a:t>tinggi</a:t>
            </a:r>
            <a:r>
              <a:rPr lang="en-US" sz="2000" dirty="0">
                <a:latin typeface="Arial"/>
                <a:cs typeface="Arial"/>
              </a:rPr>
              <a:t> </a:t>
            </a:r>
            <a:r>
              <a:rPr sz="2000" dirty="0" err="1">
                <a:latin typeface="Arial"/>
                <a:cs typeface="Arial"/>
              </a:rPr>
              <a:t>seluruh</a:t>
            </a:r>
            <a:r>
              <a:rPr sz="2000" dirty="0">
                <a:latin typeface="Arial"/>
                <a:cs typeface="Arial"/>
              </a:rPr>
              <a:t> perguruan </a:t>
            </a:r>
            <a:r>
              <a:rPr sz="2000" spc="-7" dirty="0">
                <a:latin typeface="Arial"/>
                <a:cs typeface="Arial"/>
              </a:rPr>
              <a:t>tinggi yang </a:t>
            </a:r>
            <a:r>
              <a:rPr sz="2000" dirty="0">
                <a:latin typeface="Arial"/>
                <a:cs typeface="Arial"/>
              </a:rPr>
              <a:t>terintegrasi </a:t>
            </a:r>
            <a:r>
              <a:rPr sz="2000" spc="-7" dirty="0">
                <a:latin typeface="Arial"/>
                <a:cs typeface="Arial"/>
              </a:rPr>
              <a:t>secara</a:t>
            </a:r>
            <a:r>
              <a:rPr sz="2000" spc="-167" dirty="0">
                <a:latin typeface="Arial"/>
                <a:cs typeface="Arial"/>
              </a:rPr>
              <a:t> </a:t>
            </a:r>
            <a:r>
              <a:rPr sz="2000" spc="-7" dirty="0">
                <a:latin typeface="Arial"/>
                <a:cs typeface="Arial"/>
              </a:rPr>
              <a:t>nasional.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253490" y="2315320"/>
            <a:ext cx="2043007" cy="1236749"/>
          </a:xfrm>
          <a:prstGeom prst="rect">
            <a:avLst/>
          </a:prstGeom>
        </p:spPr>
        <p:txBody>
          <a:bodyPr vert="horz" wrap="square" lIns="0" tIns="17780" rIns="0" bIns="0" rtlCol="0" anchor="ctr">
            <a:spAutoFit/>
          </a:bodyPr>
          <a:lstStyle/>
          <a:p>
            <a:pPr marL="16933" marR="6773">
              <a:spcBef>
                <a:spcPts val="140"/>
              </a:spcBef>
            </a:pPr>
            <a:r>
              <a:rPr lang="en-US" sz="2800" dirty="0" err="1">
                <a:solidFill>
                  <a:srgbClr val="C0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Sistem</a:t>
            </a:r>
            <a:r>
              <a:rPr lang="en-US" sz="2000" dirty="0">
                <a:latin typeface="Arial"/>
                <a:cs typeface="Arial"/>
              </a:rPr>
              <a:t> </a:t>
            </a:r>
            <a:r>
              <a:rPr sz="2000" dirty="0" err="1">
                <a:solidFill>
                  <a:srgbClr val="000000"/>
                </a:solidFill>
                <a:latin typeface="Arial"/>
                <a:cs typeface="Arial"/>
              </a:rPr>
              <a:t>Penjaminan</a:t>
            </a:r>
            <a:r>
              <a:rPr sz="2000" dirty="0">
                <a:solidFill>
                  <a:srgbClr val="000000"/>
                </a:solidFill>
                <a:latin typeface="Arial"/>
                <a:cs typeface="Arial"/>
              </a:rPr>
              <a:t>  Mutu</a:t>
            </a:r>
            <a:r>
              <a:rPr sz="2000" spc="-1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000"/>
                </a:solidFill>
                <a:latin typeface="Arial"/>
                <a:cs typeface="Arial"/>
              </a:rPr>
              <a:t>Eksternal  (SPME)</a:t>
            </a:r>
            <a:endParaRPr sz="22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16001" y="4123567"/>
            <a:ext cx="2447289" cy="1105495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 marR="6773">
              <a:spcBef>
                <a:spcPts val="140"/>
              </a:spcBef>
            </a:pPr>
            <a:r>
              <a:rPr sz="2667" b="1" dirty="0">
                <a:solidFill>
                  <a:srgbClr val="C0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Pangkalan Data  </a:t>
            </a:r>
            <a:r>
              <a:rPr sz="2200" dirty="0">
                <a:latin typeface="Arial"/>
                <a:cs typeface="Arial"/>
              </a:rPr>
              <a:t>Pendidikan</a:t>
            </a:r>
            <a:r>
              <a:rPr lang="en-US" sz="2200" dirty="0">
                <a:latin typeface="Arial"/>
                <a:cs typeface="Arial"/>
              </a:rPr>
              <a:t> </a:t>
            </a:r>
            <a:r>
              <a:rPr sz="2200" spc="-13" dirty="0">
                <a:latin typeface="Arial"/>
                <a:cs typeface="Arial"/>
              </a:rPr>
              <a:t>Tinggi </a:t>
            </a:r>
            <a:r>
              <a:rPr sz="2200" dirty="0">
                <a:latin typeface="Arial"/>
                <a:cs typeface="Arial"/>
              </a:rPr>
              <a:t>(</a:t>
            </a:r>
            <a:r>
              <a:rPr sz="2200" b="1" dirty="0">
                <a:latin typeface="Arial"/>
                <a:cs typeface="Arial"/>
              </a:rPr>
              <a:t>PD</a:t>
            </a:r>
            <a:r>
              <a:rPr sz="2200" b="1" spc="-33" dirty="0">
                <a:latin typeface="Arial"/>
                <a:cs typeface="Arial"/>
              </a:rPr>
              <a:t> </a:t>
            </a:r>
            <a:r>
              <a:rPr sz="2200" b="1" dirty="0">
                <a:latin typeface="Arial"/>
                <a:cs typeface="Arial"/>
              </a:rPr>
              <a:t>Dikti</a:t>
            </a:r>
            <a:r>
              <a:rPr sz="2200" dirty="0">
                <a:latin typeface="Arial"/>
                <a:cs typeface="Arial"/>
              </a:rPr>
              <a:t>)</a:t>
            </a:r>
          </a:p>
        </p:txBody>
      </p:sp>
      <p:sp>
        <p:nvSpPr>
          <p:cNvPr id="8" name="object 8"/>
          <p:cNvSpPr/>
          <p:nvPr/>
        </p:nvSpPr>
        <p:spPr>
          <a:xfrm>
            <a:off x="3555661" y="2471786"/>
            <a:ext cx="815340" cy="908473"/>
          </a:xfrm>
          <a:custGeom>
            <a:avLst/>
            <a:gdLst/>
            <a:ahLst/>
            <a:cxnLst/>
            <a:rect l="l" t="t" r="r" b="b"/>
            <a:pathLst>
              <a:path w="611505" h="681355">
                <a:moveTo>
                  <a:pt x="305562" y="0"/>
                </a:moveTo>
                <a:lnTo>
                  <a:pt x="260408" y="3693"/>
                </a:lnTo>
                <a:lnTo>
                  <a:pt x="217311" y="14423"/>
                </a:lnTo>
                <a:lnTo>
                  <a:pt x="176744" y="31662"/>
                </a:lnTo>
                <a:lnTo>
                  <a:pt x="139180" y="54882"/>
                </a:lnTo>
                <a:lnTo>
                  <a:pt x="105090" y="83556"/>
                </a:lnTo>
                <a:lnTo>
                  <a:pt x="74949" y="117157"/>
                </a:lnTo>
                <a:lnTo>
                  <a:pt x="49227" y="155158"/>
                </a:lnTo>
                <a:lnTo>
                  <a:pt x="28399" y="197032"/>
                </a:lnTo>
                <a:lnTo>
                  <a:pt x="12937" y="242250"/>
                </a:lnTo>
                <a:lnTo>
                  <a:pt x="3313" y="290287"/>
                </a:lnTo>
                <a:lnTo>
                  <a:pt x="0" y="340613"/>
                </a:lnTo>
                <a:lnTo>
                  <a:pt x="3313" y="390940"/>
                </a:lnTo>
                <a:lnTo>
                  <a:pt x="12937" y="438977"/>
                </a:lnTo>
                <a:lnTo>
                  <a:pt x="28399" y="484195"/>
                </a:lnTo>
                <a:lnTo>
                  <a:pt x="49227" y="526069"/>
                </a:lnTo>
                <a:lnTo>
                  <a:pt x="74949" y="564070"/>
                </a:lnTo>
                <a:lnTo>
                  <a:pt x="105090" y="597671"/>
                </a:lnTo>
                <a:lnTo>
                  <a:pt x="139180" y="626345"/>
                </a:lnTo>
                <a:lnTo>
                  <a:pt x="176744" y="649565"/>
                </a:lnTo>
                <a:lnTo>
                  <a:pt x="217311" y="666804"/>
                </a:lnTo>
                <a:lnTo>
                  <a:pt x="260408" y="677534"/>
                </a:lnTo>
                <a:lnTo>
                  <a:pt x="305562" y="681227"/>
                </a:lnTo>
                <a:lnTo>
                  <a:pt x="350715" y="677534"/>
                </a:lnTo>
                <a:lnTo>
                  <a:pt x="393812" y="666804"/>
                </a:lnTo>
                <a:lnTo>
                  <a:pt x="434379" y="649565"/>
                </a:lnTo>
                <a:lnTo>
                  <a:pt x="471943" y="626345"/>
                </a:lnTo>
                <a:lnTo>
                  <a:pt x="506033" y="597671"/>
                </a:lnTo>
                <a:lnTo>
                  <a:pt x="536174" y="564070"/>
                </a:lnTo>
                <a:lnTo>
                  <a:pt x="561896" y="526069"/>
                </a:lnTo>
                <a:lnTo>
                  <a:pt x="582724" y="484195"/>
                </a:lnTo>
                <a:lnTo>
                  <a:pt x="598186" y="438977"/>
                </a:lnTo>
                <a:lnTo>
                  <a:pt x="607810" y="390940"/>
                </a:lnTo>
                <a:lnTo>
                  <a:pt x="611124" y="340613"/>
                </a:lnTo>
                <a:lnTo>
                  <a:pt x="607810" y="290287"/>
                </a:lnTo>
                <a:lnTo>
                  <a:pt x="598186" y="242250"/>
                </a:lnTo>
                <a:lnTo>
                  <a:pt x="582724" y="197032"/>
                </a:lnTo>
                <a:lnTo>
                  <a:pt x="561896" y="155158"/>
                </a:lnTo>
                <a:lnTo>
                  <a:pt x="536174" y="117157"/>
                </a:lnTo>
                <a:lnTo>
                  <a:pt x="506033" y="83556"/>
                </a:lnTo>
                <a:lnTo>
                  <a:pt x="471943" y="54882"/>
                </a:lnTo>
                <a:lnTo>
                  <a:pt x="434379" y="31662"/>
                </a:lnTo>
                <a:lnTo>
                  <a:pt x="393812" y="14423"/>
                </a:lnTo>
                <a:lnTo>
                  <a:pt x="350715" y="3693"/>
                </a:lnTo>
                <a:lnTo>
                  <a:pt x="305562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9" name="object 9"/>
          <p:cNvSpPr/>
          <p:nvPr/>
        </p:nvSpPr>
        <p:spPr>
          <a:xfrm>
            <a:off x="3595129" y="2552700"/>
            <a:ext cx="736401" cy="8831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0" name="object 10"/>
          <p:cNvSpPr/>
          <p:nvPr/>
        </p:nvSpPr>
        <p:spPr>
          <a:xfrm>
            <a:off x="3634599" y="4123568"/>
            <a:ext cx="841587" cy="908473"/>
          </a:xfrm>
          <a:custGeom>
            <a:avLst/>
            <a:gdLst/>
            <a:ahLst/>
            <a:cxnLst/>
            <a:rect l="l" t="t" r="r" b="b"/>
            <a:pathLst>
              <a:path w="631190" h="681354">
                <a:moveTo>
                  <a:pt x="315468" y="0"/>
                </a:moveTo>
                <a:lnTo>
                  <a:pt x="268849" y="3693"/>
                </a:lnTo>
                <a:lnTo>
                  <a:pt x="224355" y="14423"/>
                </a:lnTo>
                <a:lnTo>
                  <a:pt x="182473" y="31662"/>
                </a:lnTo>
                <a:lnTo>
                  <a:pt x="143690" y="54882"/>
                </a:lnTo>
                <a:lnTo>
                  <a:pt x="108496" y="83556"/>
                </a:lnTo>
                <a:lnTo>
                  <a:pt x="77377" y="117157"/>
                </a:lnTo>
                <a:lnTo>
                  <a:pt x="50823" y="155158"/>
                </a:lnTo>
                <a:lnTo>
                  <a:pt x="29319" y="197032"/>
                </a:lnTo>
                <a:lnTo>
                  <a:pt x="13356" y="242250"/>
                </a:lnTo>
                <a:lnTo>
                  <a:pt x="3420" y="290287"/>
                </a:lnTo>
                <a:lnTo>
                  <a:pt x="0" y="340613"/>
                </a:lnTo>
                <a:lnTo>
                  <a:pt x="3420" y="390940"/>
                </a:lnTo>
                <a:lnTo>
                  <a:pt x="13356" y="438977"/>
                </a:lnTo>
                <a:lnTo>
                  <a:pt x="29319" y="484195"/>
                </a:lnTo>
                <a:lnTo>
                  <a:pt x="50823" y="526069"/>
                </a:lnTo>
                <a:lnTo>
                  <a:pt x="77377" y="564070"/>
                </a:lnTo>
                <a:lnTo>
                  <a:pt x="108496" y="597671"/>
                </a:lnTo>
                <a:lnTo>
                  <a:pt x="143690" y="626345"/>
                </a:lnTo>
                <a:lnTo>
                  <a:pt x="182473" y="649565"/>
                </a:lnTo>
                <a:lnTo>
                  <a:pt x="224355" y="666804"/>
                </a:lnTo>
                <a:lnTo>
                  <a:pt x="268849" y="677534"/>
                </a:lnTo>
                <a:lnTo>
                  <a:pt x="315468" y="681227"/>
                </a:lnTo>
                <a:lnTo>
                  <a:pt x="362086" y="677534"/>
                </a:lnTo>
                <a:lnTo>
                  <a:pt x="406580" y="666804"/>
                </a:lnTo>
                <a:lnTo>
                  <a:pt x="448462" y="649565"/>
                </a:lnTo>
                <a:lnTo>
                  <a:pt x="487245" y="626345"/>
                </a:lnTo>
                <a:lnTo>
                  <a:pt x="522439" y="597671"/>
                </a:lnTo>
                <a:lnTo>
                  <a:pt x="553558" y="564070"/>
                </a:lnTo>
                <a:lnTo>
                  <a:pt x="580112" y="526069"/>
                </a:lnTo>
                <a:lnTo>
                  <a:pt x="601616" y="484195"/>
                </a:lnTo>
                <a:lnTo>
                  <a:pt x="617579" y="438977"/>
                </a:lnTo>
                <a:lnTo>
                  <a:pt x="627515" y="390940"/>
                </a:lnTo>
                <a:lnTo>
                  <a:pt x="630936" y="340613"/>
                </a:lnTo>
                <a:lnTo>
                  <a:pt x="627515" y="290287"/>
                </a:lnTo>
                <a:lnTo>
                  <a:pt x="617579" y="242250"/>
                </a:lnTo>
                <a:lnTo>
                  <a:pt x="601616" y="197032"/>
                </a:lnTo>
                <a:lnTo>
                  <a:pt x="580112" y="155158"/>
                </a:lnTo>
                <a:lnTo>
                  <a:pt x="553558" y="117157"/>
                </a:lnTo>
                <a:lnTo>
                  <a:pt x="522439" y="83556"/>
                </a:lnTo>
                <a:lnTo>
                  <a:pt x="487245" y="54882"/>
                </a:lnTo>
                <a:lnTo>
                  <a:pt x="448462" y="31662"/>
                </a:lnTo>
                <a:lnTo>
                  <a:pt x="406580" y="14423"/>
                </a:lnTo>
                <a:lnTo>
                  <a:pt x="362086" y="3693"/>
                </a:lnTo>
                <a:lnTo>
                  <a:pt x="315468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1" name="object 11"/>
          <p:cNvSpPr/>
          <p:nvPr/>
        </p:nvSpPr>
        <p:spPr>
          <a:xfrm>
            <a:off x="3739784" y="4199646"/>
            <a:ext cx="631216" cy="6720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2" name="object 12"/>
          <p:cNvSpPr/>
          <p:nvPr/>
        </p:nvSpPr>
        <p:spPr>
          <a:xfrm>
            <a:off x="670685" y="807801"/>
            <a:ext cx="5831840" cy="477520"/>
          </a:xfrm>
          <a:custGeom>
            <a:avLst/>
            <a:gdLst/>
            <a:ahLst/>
            <a:cxnLst/>
            <a:rect l="l" t="t" r="r" b="b"/>
            <a:pathLst>
              <a:path w="4373880" h="358140">
                <a:moveTo>
                  <a:pt x="4373880" y="0"/>
                </a:moveTo>
                <a:lnTo>
                  <a:pt x="59690" y="0"/>
                </a:lnTo>
                <a:lnTo>
                  <a:pt x="36454" y="4683"/>
                </a:lnTo>
                <a:lnTo>
                  <a:pt x="17481" y="17462"/>
                </a:lnTo>
                <a:lnTo>
                  <a:pt x="4690" y="36433"/>
                </a:lnTo>
                <a:lnTo>
                  <a:pt x="0" y="59689"/>
                </a:lnTo>
                <a:lnTo>
                  <a:pt x="0" y="358139"/>
                </a:lnTo>
                <a:lnTo>
                  <a:pt x="4314190" y="358139"/>
                </a:lnTo>
                <a:lnTo>
                  <a:pt x="4337446" y="353456"/>
                </a:lnTo>
                <a:lnTo>
                  <a:pt x="4356417" y="340677"/>
                </a:lnTo>
                <a:lnTo>
                  <a:pt x="4369196" y="321706"/>
                </a:lnTo>
                <a:lnTo>
                  <a:pt x="4373880" y="298450"/>
                </a:lnTo>
                <a:lnTo>
                  <a:pt x="4373880" y="0"/>
                </a:lnTo>
                <a:close/>
              </a:path>
            </a:pathLst>
          </a:custGeom>
          <a:solidFill>
            <a:srgbClr val="CAE9F7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3" name="object 13"/>
          <p:cNvSpPr txBox="1"/>
          <p:nvPr/>
        </p:nvSpPr>
        <p:spPr>
          <a:xfrm>
            <a:off x="808269" y="868926"/>
            <a:ext cx="5556672" cy="324875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000" b="1" dirty="0">
                <a:latin typeface="Arial"/>
                <a:cs typeface="Arial"/>
              </a:rPr>
              <a:t>Permenristekdikti </a:t>
            </a:r>
            <a:r>
              <a:rPr sz="2000" b="1" spc="-7" dirty="0">
                <a:latin typeface="Arial"/>
                <a:cs typeface="Arial"/>
              </a:rPr>
              <a:t>No. 62 </a:t>
            </a:r>
            <a:r>
              <a:rPr sz="2000" b="1" spc="-40" dirty="0">
                <a:latin typeface="Arial"/>
                <a:cs typeface="Arial"/>
              </a:rPr>
              <a:t>Tahun </a:t>
            </a:r>
            <a:r>
              <a:rPr sz="2000" b="1" spc="-7" dirty="0">
                <a:latin typeface="Arial"/>
                <a:cs typeface="Arial"/>
              </a:rPr>
              <a:t>2016 (Pasal</a:t>
            </a:r>
            <a:r>
              <a:rPr sz="2000" b="1" spc="-73" dirty="0">
                <a:latin typeface="Arial"/>
                <a:cs typeface="Arial"/>
              </a:rPr>
              <a:t> </a:t>
            </a:r>
            <a:r>
              <a:rPr sz="2000" b="1" spc="-7" dirty="0">
                <a:latin typeface="Arial"/>
                <a:cs typeface="Arial"/>
              </a:rPr>
              <a:t>1)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034F421B-BDAC-7849-8F97-475B0C9F82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7600" y="8475133"/>
            <a:ext cx="3657600" cy="48683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l" defTabSz="1219170" rtl="0" eaLnBrk="1" latinLnBrk="0" hangingPunct="1">
              <a:defRPr sz="213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99271EE-193E-3641-8ACD-2C0CB3BAAB61}" type="datetime1">
              <a:rPr lang="en-ID" smtClean="0"/>
              <a:pPr/>
              <a:t>02/05/23</a:t>
            </a:fld>
            <a:endParaRPr lang="en-US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14836EDD-FB9E-4E4E-BF48-6A4857341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84800" y="8475133"/>
            <a:ext cx="5486400" cy="48683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ctr" defTabSz="1219170" rtl="0" eaLnBrk="1" latinLnBrk="0" hangingPunct="1">
              <a:defRPr sz="213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BPMA-UI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F18E038-12BB-934A-9BD3-615BDB83010E}"/>
              </a:ext>
            </a:extLst>
          </p:cNvPr>
          <p:cNvSpPr/>
          <p:nvPr/>
        </p:nvSpPr>
        <p:spPr>
          <a:xfrm>
            <a:off x="4597727" y="6447631"/>
            <a:ext cx="25315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BPMA-Universitas Indonesia</a:t>
            </a:r>
          </a:p>
        </p:txBody>
      </p:sp>
    </p:spTree>
    <p:extLst>
      <p:ext uri="{BB962C8B-B14F-4D97-AF65-F5344CB8AC3E}">
        <p14:creationId xmlns:p14="http://schemas.microsoft.com/office/powerpoint/2010/main" val="18144428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</TotalTime>
  <Words>1032</Words>
  <Application>Microsoft Macintosh PowerPoint</Application>
  <PresentationFormat>Widescreen</PresentationFormat>
  <Paragraphs>292</Paragraphs>
  <Slides>21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9" baseType="lpstr">
      <vt:lpstr>APPLE CHANCERY</vt:lpstr>
      <vt:lpstr>APPLE CHANCERY</vt:lpstr>
      <vt:lpstr>Arial</vt:lpstr>
      <vt:lpstr>Arial Black</vt:lpstr>
      <vt:lpstr>Arial Narrow</vt:lpstr>
      <vt:lpstr>Arial Rounded MT Bold</vt:lpstr>
      <vt:lpstr>ArialMT</vt:lpstr>
      <vt:lpstr>Benguiat Bk BT</vt:lpstr>
      <vt:lpstr>Bookman Old Style</vt:lpstr>
      <vt:lpstr>Calibri</vt:lpstr>
      <vt:lpstr>Calibri Light</vt:lpstr>
      <vt:lpstr>Century Gothic</vt:lpstr>
      <vt:lpstr>Comic Sans MS</vt:lpstr>
      <vt:lpstr>Courier New</vt:lpstr>
      <vt:lpstr>Times New Roman</vt:lpstr>
      <vt:lpstr>Wingdings</vt:lpstr>
      <vt:lpstr>Office Theme</vt:lpstr>
      <vt:lpstr>Clip</vt:lpstr>
      <vt:lpstr>SPMI dan Budaya Mutu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DASAR HUKUM Penjaminan Mutu Pendidikan Tinggi</vt:lpstr>
      <vt:lpstr>adalah tingkat kesesuaian (compliance) antara penyelenggaraan  pendidikan tinggi dengan Standar Pendidikan Tinggi  yang terdiri atas Standar Nasional Pendidikan Tinggi  dan Standar Pendidikan Tinggi yang ditetapkan oleh  Perguruan Tinggi.</vt:lpstr>
      <vt:lpstr>Sistem Penjaminan  Mutu Eksternal  (SPME)</vt:lpstr>
      <vt:lpstr>PowerPoint Presentation</vt:lpstr>
      <vt:lpstr>SPM Dikti</vt:lpstr>
      <vt:lpstr>SPM DIKTI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Sri Hartati Dewi Reksodiputro</dc:creator>
  <cp:lastModifiedBy>Sri Hartati Dewi Reksodiputro</cp:lastModifiedBy>
  <cp:revision>32</cp:revision>
  <dcterms:created xsi:type="dcterms:W3CDTF">2023-05-01T04:55:07Z</dcterms:created>
  <dcterms:modified xsi:type="dcterms:W3CDTF">2023-05-02T09:40:46Z</dcterms:modified>
</cp:coreProperties>
</file>