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342CD-534A-98A0-0632-019C4BE25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77DAC5-04A5-862C-A887-7CF2C2B29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D17A6-B71D-7342-1412-5397A8CEC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A52B8-F4C1-706F-DE8C-51D370E73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2A3BA1-E236-E42A-7BC0-5B75F2B63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99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192A2-59FB-BBD6-6F8D-DADB7466D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3D9963-16B1-7C4D-8D5E-F935E220F2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EB61B-FDFF-EE0D-4055-0C30C7A91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CDBFE3-81E8-A18A-4F0F-C7E542460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772E7-532A-CE96-5FF3-582BE17F3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86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2505D0-48C1-969A-C7FA-058E187B0D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209682-5017-A4D6-9D7E-952BE9ED2D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7359D-31F3-2EAD-9B67-0AD975158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78A0E9-29B6-345B-A391-423EE219F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33447-71C3-D432-CEE9-16A7788B9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24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D92F2-0C64-833B-5102-3EB34B7BD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00702-5B1A-6904-5F74-DC36FA00C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3AB30-8332-4AA8-4D69-6BD086F1B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6B4570-473F-0D2A-F1C1-E78316562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08645-F5D6-04EA-D789-EFDA5F59F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48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5FBE9-0548-8BD2-B60B-47009B54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C8D1AD-39C1-16BE-33F0-6987188C12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1C6CE-F326-5012-4623-8680C9E9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629FF-7350-FE20-691F-F08925AEB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4A596-19EA-46C5-C7C2-317FB3745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08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775FC-5958-AE7B-0EF2-F05975B01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D8836-5E2E-E715-B7EC-A2EE5551C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8E40A8-CC96-3EEB-1461-C337386AD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37CABB-89A8-1F4D-3283-608AE975B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8FD823-4DF3-BF09-DC12-464DD7DF3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7A5530-7449-8D3C-04D8-C34446308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341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6C9BF-90E6-9CA8-EBB8-6A08ACCFF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05D1E7-ABB9-3A33-070F-9551F4CAE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09E0E7-0FCE-76F5-51EE-156AC38B43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83614E-345C-C301-9A59-36F11E19B2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FE59D8-0F22-5A20-FAB4-F8BCDFBF9E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5E0DF9-1268-E6EA-05BB-0F5E2E264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0BFD81-3D19-A2B1-C742-B5A727969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E4695D-D63A-0DB7-D7F3-3A7DBE9B4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949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7D7C2-AF5C-B64F-28BC-B50785329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004900-D7B5-376E-39D0-D3CBC3356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39E285-CF68-CE4C-3AFC-C6907A401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8B0B1C-B5E9-34F1-21A6-36AE8EC94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804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8D84F1-0F13-C45E-7AB3-5278CC6D1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9AC9F8-4DEC-1336-A767-D1CFDB75C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3D33A8-8811-0FF0-3DCF-4A265759B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2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8B7DC-0E5A-E46F-A930-D04D30EA3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E49FE-C41F-EA23-AC45-263FF51DB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776A02-0A29-1005-6D4C-E3899DC795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FF6E1C-8FCB-8CC3-8D76-E0EBEEE1E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026C7-300D-0707-A9A8-A5834A6A9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906AA6-02EB-2D63-B7FD-56B48B8FE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75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10FF-BF23-0F45-816E-B45D405C1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723032-C189-2688-CEC2-7073E19B1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89F25-8946-C853-4D97-0EA4DEA977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05B7E5-6B7B-81F5-4046-59D3812AD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648920-7212-6E54-0197-A39830396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7DEA1D-41E4-7F1C-9E26-4094A1E45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072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D207F3-1856-ABB9-C0C4-022ED1363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39A12-91E0-1D90-B014-85E74451A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82A16-0C04-336E-0BB7-2AF5667171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B1BEA-D041-4E7D-A21B-8DACB7E3A765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E74C6-EA26-6107-0D54-8E474D0B3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BAAFA7-94CE-AB94-20FA-4E0EDA7BC8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08A68-7BE0-489B-ACE7-2ADC403A6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3681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">
            <a:extLst>
              <a:ext uri="{FF2B5EF4-FFF2-40B4-BE49-F238E27FC236}">
                <a16:creationId xmlns:a16="http://schemas.microsoft.com/office/drawing/2014/main" id="{7AB072FA-FEF1-7BF3-7A99-907CAB9732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653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">
            <a:extLst>
              <a:ext uri="{FF2B5EF4-FFF2-40B4-BE49-F238E27FC236}">
                <a16:creationId xmlns:a16="http://schemas.microsoft.com/office/drawing/2014/main" id="{CC2FB931-BE3F-6F8B-BA99-6CF78187CE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93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">
            <a:extLst>
              <a:ext uri="{FF2B5EF4-FFF2-40B4-BE49-F238E27FC236}">
                <a16:creationId xmlns:a16="http://schemas.microsoft.com/office/drawing/2014/main" id="{13C91E2C-9A14-DE72-097E-4428A8D2EF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70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">
            <a:extLst>
              <a:ext uri="{FF2B5EF4-FFF2-40B4-BE49-F238E27FC236}">
                <a16:creationId xmlns:a16="http://schemas.microsoft.com/office/drawing/2014/main" id="{F4606400-C5A1-7B00-7BED-5F1C4A18EE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781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">
            <a:extLst>
              <a:ext uri="{FF2B5EF4-FFF2-40B4-BE49-F238E27FC236}">
                <a16:creationId xmlns:a16="http://schemas.microsoft.com/office/drawing/2014/main" id="{84100020-43FD-2005-060F-BB1641C736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74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4">
            <a:extLst>
              <a:ext uri="{FF2B5EF4-FFF2-40B4-BE49-F238E27FC236}">
                <a16:creationId xmlns:a16="http://schemas.microsoft.com/office/drawing/2014/main" id="{B9AF4BFA-ADF5-75CD-50E4-A1BF2F0DDB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769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">
            <a:extLst>
              <a:ext uri="{FF2B5EF4-FFF2-40B4-BE49-F238E27FC236}">
                <a16:creationId xmlns:a16="http://schemas.microsoft.com/office/drawing/2014/main" id="{103ADBB0-6CCD-7FD2-9D1A-D2B3C4D37D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298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">
            <a:extLst>
              <a:ext uri="{FF2B5EF4-FFF2-40B4-BE49-F238E27FC236}">
                <a16:creationId xmlns:a16="http://schemas.microsoft.com/office/drawing/2014/main" id="{67B24809-552C-7F99-1598-56841EFBD6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573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">
            <a:extLst>
              <a:ext uri="{FF2B5EF4-FFF2-40B4-BE49-F238E27FC236}">
                <a16:creationId xmlns:a16="http://schemas.microsoft.com/office/drawing/2014/main" id="{BB561074-89AC-6497-5599-757B4184CE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914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">
            <a:extLst>
              <a:ext uri="{FF2B5EF4-FFF2-40B4-BE49-F238E27FC236}">
                <a16:creationId xmlns:a16="http://schemas.microsoft.com/office/drawing/2014/main" id="{F496FAA0-4236-6FF1-5091-B3F06DCA2C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647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6">
            <a:extLst>
              <a:ext uri="{FF2B5EF4-FFF2-40B4-BE49-F238E27FC236}">
                <a16:creationId xmlns:a16="http://schemas.microsoft.com/office/drawing/2014/main" id="{9D4212E0-B0A5-75A9-4723-1DCB105D83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55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7">
            <a:extLst>
              <a:ext uri="{FF2B5EF4-FFF2-40B4-BE49-F238E27FC236}">
                <a16:creationId xmlns:a16="http://schemas.microsoft.com/office/drawing/2014/main" id="{21E0C9DE-ED3C-D532-64D7-AF21092A00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745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8">
            <a:extLst>
              <a:ext uri="{FF2B5EF4-FFF2-40B4-BE49-F238E27FC236}">
                <a16:creationId xmlns:a16="http://schemas.microsoft.com/office/drawing/2014/main" id="{14A66612-978F-860C-5ABC-69FACDFD44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386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9">
            <a:extLst>
              <a:ext uri="{FF2B5EF4-FFF2-40B4-BE49-F238E27FC236}">
                <a16:creationId xmlns:a16="http://schemas.microsoft.com/office/drawing/2014/main" id="{181B384E-6D0F-939D-6FB5-A09D36555D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483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 v14</dc:creator>
  <cp:lastModifiedBy>lenovo v14</cp:lastModifiedBy>
  <cp:revision>1</cp:revision>
  <dcterms:created xsi:type="dcterms:W3CDTF">2023-02-12T20:45:53Z</dcterms:created>
  <dcterms:modified xsi:type="dcterms:W3CDTF">2023-02-12T20:48:01Z</dcterms:modified>
</cp:coreProperties>
</file>