
<file path=[Content_Types].xml><?xml version="1.0" encoding="utf-8"?>
<Types xmlns="http://schemas.openxmlformats.org/package/2006/content-types">
  <Default Extension="jfif" ContentType="image/jpeg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4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5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6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7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8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9.xml" ContentType="application/vnd.openxmlformats-officedocument.theme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10.xml" ContentType="application/vnd.openxmlformats-officedocument.theme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theme/theme11.xml" ContentType="application/vnd.openxmlformats-officedocument.theme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2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theme/theme13.xml" ContentType="application/vnd.openxmlformats-officedocument.theme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theme/theme14.xml" ContentType="application/vnd.openxmlformats-officedocument.theme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theme/theme15.xml" ContentType="application/vnd.openxmlformats-officedocument.theme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theme/theme16.xml" ContentType="application/vnd.openxmlformats-officedocument.theme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theme/theme17.xml" ContentType="application/vnd.openxmlformats-officedocument.theme+xml"/>
  <Override PartName="/ppt/theme/theme18.xml" ContentType="application/vnd.openxmlformats-officedocument.theme+xml"/>
  <Override PartName="/ppt/theme/theme1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media/image77.jpg" ContentType="image/jpg"/>
  <Override PartName="/ppt/media/image78.jpg" ContentType="image/jpg"/>
  <Override PartName="/ppt/media/image79.jpg" ContentType="image/jpg"/>
  <Override PartName="/ppt/media/image80.jpg" ContentType="image/jpg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media/image142.jpg" ContentType="image/jpg"/>
  <Override PartName="/ppt/media/image145.jpg" ContentType="image/jpg"/>
  <Override PartName="/ppt/media/image150.jpg" ContentType="image/jpg"/>
  <Override PartName="/ppt/media/image151.jpg" ContentType="image/jpg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911" r:id="rId4"/>
    <p:sldMasterId id="2147484144" r:id="rId5"/>
    <p:sldMasterId id="2147484184" r:id="rId6"/>
    <p:sldMasterId id="2147484260" r:id="rId7"/>
    <p:sldMasterId id="2147484297" r:id="rId8"/>
    <p:sldMasterId id="2147484360" r:id="rId9"/>
    <p:sldMasterId id="2147484366" r:id="rId10"/>
    <p:sldMasterId id="2147484506" r:id="rId11"/>
    <p:sldMasterId id="2147484535" r:id="rId12"/>
    <p:sldMasterId id="2147484547" r:id="rId13"/>
    <p:sldMasterId id="2147484578" r:id="rId14"/>
    <p:sldMasterId id="2147484590" r:id="rId15"/>
    <p:sldMasterId id="2147484614" r:id="rId16"/>
    <p:sldMasterId id="2147484626" r:id="rId17"/>
    <p:sldMasterId id="2147484674" r:id="rId18"/>
    <p:sldMasterId id="2147484687" r:id="rId19"/>
    <p:sldMasterId id="2147484700" r:id="rId20"/>
  </p:sldMasterIdLst>
  <p:notesMasterIdLst>
    <p:notesMasterId r:id="rId63"/>
  </p:notesMasterIdLst>
  <p:handoutMasterIdLst>
    <p:handoutMasterId r:id="rId64"/>
  </p:handoutMasterIdLst>
  <p:sldIdLst>
    <p:sldId id="260" r:id="rId21"/>
    <p:sldId id="461" r:id="rId22"/>
    <p:sldId id="678" r:id="rId23"/>
    <p:sldId id="679" r:id="rId24"/>
    <p:sldId id="482" r:id="rId25"/>
    <p:sldId id="493" r:id="rId26"/>
    <p:sldId id="265" r:id="rId27"/>
    <p:sldId id="409" r:id="rId28"/>
    <p:sldId id="447" r:id="rId29"/>
    <p:sldId id="261" r:id="rId30"/>
    <p:sldId id="450" r:id="rId31"/>
    <p:sldId id="421" r:id="rId32"/>
    <p:sldId id="485" r:id="rId33"/>
    <p:sldId id="1068" r:id="rId34"/>
    <p:sldId id="624" r:id="rId35"/>
    <p:sldId id="1069" r:id="rId36"/>
    <p:sldId id="353" r:id="rId37"/>
    <p:sldId id="691" r:id="rId38"/>
    <p:sldId id="259" r:id="rId39"/>
    <p:sldId id="354" r:id="rId40"/>
    <p:sldId id="677" r:id="rId41"/>
    <p:sldId id="324" r:id="rId42"/>
    <p:sldId id="369" r:id="rId43"/>
    <p:sldId id="458" r:id="rId44"/>
    <p:sldId id="459" r:id="rId45"/>
    <p:sldId id="323" r:id="rId46"/>
    <p:sldId id="457" r:id="rId47"/>
    <p:sldId id="472" r:id="rId48"/>
    <p:sldId id="438" r:id="rId49"/>
    <p:sldId id="390" r:id="rId50"/>
    <p:sldId id="464" r:id="rId51"/>
    <p:sldId id="465" r:id="rId52"/>
    <p:sldId id="466" r:id="rId53"/>
    <p:sldId id="392" r:id="rId54"/>
    <p:sldId id="386" r:id="rId55"/>
    <p:sldId id="436" r:id="rId56"/>
    <p:sldId id="387" r:id="rId57"/>
    <p:sldId id="495" r:id="rId58"/>
    <p:sldId id="471" r:id="rId59"/>
    <p:sldId id="473" r:id="rId60"/>
    <p:sldId id="389" r:id="rId61"/>
    <p:sldId id="316" r:id="rId6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64" userDrawn="1">
          <p15:clr>
            <a:srgbClr val="A4A3A4"/>
          </p15:clr>
        </p15:guide>
        <p15:guide id="3" pos="408" userDrawn="1">
          <p15:clr>
            <a:srgbClr val="A4A3A4"/>
          </p15:clr>
        </p15:guide>
        <p15:guide id="4" orient="horz" pos="432" userDrawn="1">
          <p15:clr>
            <a:srgbClr val="A4A3A4"/>
          </p15:clr>
        </p15:guide>
        <p15:guide id="5" pos="727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D3047"/>
    <a:srgbClr val="00B0F0"/>
    <a:srgbClr val="114263"/>
    <a:srgbClr val="248CD2"/>
    <a:srgbClr val="0B2B41"/>
    <a:srgbClr val="401918"/>
    <a:srgbClr val="731F1C"/>
    <a:srgbClr val="AB678E"/>
    <a:srgbClr val="B2606E"/>
    <a:srgbClr val="CA929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E8B1032C-EA38-4F05-BA0D-38AFFFC7BED3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734" autoAdjust="0"/>
    <p:restoredTop sz="94703" autoAdjust="0"/>
  </p:normalViewPr>
  <p:slideViewPr>
    <p:cSldViewPr snapToGrid="0">
      <p:cViewPr>
        <p:scale>
          <a:sx n="62" d="100"/>
          <a:sy n="62" d="100"/>
        </p:scale>
        <p:origin x="768" y="52"/>
      </p:cViewPr>
      <p:guideLst>
        <p:guide orient="horz" pos="2184"/>
        <p:guide pos="3864"/>
        <p:guide pos="408"/>
        <p:guide orient="horz" pos="432"/>
        <p:guide pos="7272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6.xml"/><Relationship Id="rId21" Type="http://schemas.openxmlformats.org/officeDocument/2006/relationships/slide" Target="slides/slide1.xml"/><Relationship Id="rId34" Type="http://schemas.openxmlformats.org/officeDocument/2006/relationships/slide" Target="slides/slide14.xml"/><Relationship Id="rId42" Type="http://schemas.openxmlformats.org/officeDocument/2006/relationships/slide" Target="slides/slide22.xml"/><Relationship Id="rId47" Type="http://schemas.openxmlformats.org/officeDocument/2006/relationships/slide" Target="slides/slide27.xml"/><Relationship Id="rId50" Type="http://schemas.openxmlformats.org/officeDocument/2006/relationships/slide" Target="slides/slide30.xml"/><Relationship Id="rId55" Type="http://schemas.openxmlformats.org/officeDocument/2006/relationships/slide" Target="slides/slide35.xml"/><Relationship Id="rId63" Type="http://schemas.openxmlformats.org/officeDocument/2006/relationships/notesMaster" Target="notesMasters/notesMaster1.xml"/><Relationship Id="rId68" Type="http://schemas.openxmlformats.org/officeDocument/2006/relationships/tableStyles" Target="tableStyles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Master" Target="slideMasters/slideMaster13.xml"/><Relationship Id="rId29" Type="http://schemas.openxmlformats.org/officeDocument/2006/relationships/slide" Target="slides/slide9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4.xml"/><Relationship Id="rId32" Type="http://schemas.openxmlformats.org/officeDocument/2006/relationships/slide" Target="slides/slide12.xml"/><Relationship Id="rId37" Type="http://schemas.openxmlformats.org/officeDocument/2006/relationships/slide" Target="slides/slide17.xml"/><Relationship Id="rId40" Type="http://schemas.openxmlformats.org/officeDocument/2006/relationships/slide" Target="slides/slide20.xml"/><Relationship Id="rId45" Type="http://schemas.openxmlformats.org/officeDocument/2006/relationships/slide" Target="slides/slide25.xml"/><Relationship Id="rId53" Type="http://schemas.openxmlformats.org/officeDocument/2006/relationships/slide" Target="slides/slide33.xml"/><Relationship Id="rId58" Type="http://schemas.openxmlformats.org/officeDocument/2006/relationships/slide" Target="slides/slide38.xml"/><Relationship Id="rId66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61" Type="http://schemas.openxmlformats.org/officeDocument/2006/relationships/slide" Target="slides/slide41.xml"/><Relationship Id="rId19" Type="http://schemas.openxmlformats.org/officeDocument/2006/relationships/slideMaster" Target="slideMasters/slideMaster16.xml"/><Relationship Id="rId14" Type="http://schemas.openxmlformats.org/officeDocument/2006/relationships/slideMaster" Target="slideMasters/slideMaster11.xml"/><Relationship Id="rId22" Type="http://schemas.openxmlformats.org/officeDocument/2006/relationships/slide" Target="slides/slide2.xml"/><Relationship Id="rId27" Type="http://schemas.openxmlformats.org/officeDocument/2006/relationships/slide" Target="slides/slide7.xml"/><Relationship Id="rId30" Type="http://schemas.openxmlformats.org/officeDocument/2006/relationships/slide" Target="slides/slide10.xml"/><Relationship Id="rId35" Type="http://schemas.openxmlformats.org/officeDocument/2006/relationships/slide" Target="slides/slide15.xml"/><Relationship Id="rId43" Type="http://schemas.openxmlformats.org/officeDocument/2006/relationships/slide" Target="slides/slide23.xml"/><Relationship Id="rId48" Type="http://schemas.openxmlformats.org/officeDocument/2006/relationships/slide" Target="slides/slide28.xml"/><Relationship Id="rId56" Type="http://schemas.openxmlformats.org/officeDocument/2006/relationships/slide" Target="slides/slide36.xml"/><Relationship Id="rId64" Type="http://schemas.openxmlformats.org/officeDocument/2006/relationships/handoutMaster" Target="handoutMasters/handoutMaster1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31.xml"/><Relationship Id="rId3" Type="http://schemas.openxmlformats.org/officeDocument/2006/relationships/customXml" Target="../customXml/item3.xml"/><Relationship Id="rId12" Type="http://schemas.openxmlformats.org/officeDocument/2006/relationships/slideMaster" Target="slideMasters/slideMaster9.xml"/><Relationship Id="rId17" Type="http://schemas.openxmlformats.org/officeDocument/2006/relationships/slideMaster" Target="slideMasters/slideMaster14.xml"/><Relationship Id="rId25" Type="http://schemas.openxmlformats.org/officeDocument/2006/relationships/slide" Target="slides/slide5.xml"/><Relationship Id="rId33" Type="http://schemas.openxmlformats.org/officeDocument/2006/relationships/slide" Target="slides/slide13.xml"/><Relationship Id="rId38" Type="http://schemas.openxmlformats.org/officeDocument/2006/relationships/slide" Target="slides/slide18.xml"/><Relationship Id="rId46" Type="http://schemas.openxmlformats.org/officeDocument/2006/relationships/slide" Target="slides/slide26.xml"/><Relationship Id="rId59" Type="http://schemas.openxmlformats.org/officeDocument/2006/relationships/slide" Target="slides/slide39.xml"/><Relationship Id="rId67" Type="http://schemas.openxmlformats.org/officeDocument/2006/relationships/theme" Target="theme/theme1.xml"/><Relationship Id="rId20" Type="http://schemas.openxmlformats.org/officeDocument/2006/relationships/slideMaster" Target="slideMasters/slideMaster17.xml"/><Relationship Id="rId41" Type="http://schemas.openxmlformats.org/officeDocument/2006/relationships/slide" Target="slides/slide21.xml"/><Relationship Id="rId54" Type="http://schemas.openxmlformats.org/officeDocument/2006/relationships/slide" Target="slides/slide34.xml"/><Relationship Id="rId62" Type="http://schemas.openxmlformats.org/officeDocument/2006/relationships/slide" Target="slides/slide42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Master" Target="slideMasters/slideMaster12.xml"/><Relationship Id="rId23" Type="http://schemas.openxmlformats.org/officeDocument/2006/relationships/slide" Target="slides/slide3.xml"/><Relationship Id="rId28" Type="http://schemas.openxmlformats.org/officeDocument/2006/relationships/slide" Target="slides/slide8.xml"/><Relationship Id="rId36" Type="http://schemas.openxmlformats.org/officeDocument/2006/relationships/slide" Target="slides/slide16.xml"/><Relationship Id="rId49" Type="http://schemas.openxmlformats.org/officeDocument/2006/relationships/slide" Target="slides/slide29.xml"/><Relationship Id="rId57" Type="http://schemas.openxmlformats.org/officeDocument/2006/relationships/slide" Target="slides/slide37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1.xml"/><Relationship Id="rId44" Type="http://schemas.openxmlformats.org/officeDocument/2006/relationships/slide" Target="slides/slide24.xml"/><Relationship Id="rId52" Type="http://schemas.openxmlformats.org/officeDocument/2006/relationships/slide" Target="slides/slide32.xml"/><Relationship Id="rId60" Type="http://schemas.openxmlformats.org/officeDocument/2006/relationships/slide" Target="slides/slide40.xml"/><Relationship Id="rId65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3" Type="http://schemas.openxmlformats.org/officeDocument/2006/relationships/slideMaster" Target="slideMasters/slideMaster10.xml"/><Relationship Id="rId18" Type="http://schemas.openxmlformats.org/officeDocument/2006/relationships/slideMaster" Target="slideMasters/slideMaster15.xml"/><Relationship Id="rId39" Type="http://schemas.openxmlformats.org/officeDocument/2006/relationships/slide" Target="slides/slide19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AC2C39E-E1F4-43AB-BB3F-D3A50B5FF5FF}" type="doc">
      <dgm:prSet loTypeId="urn:microsoft.com/office/officeart/2005/8/layout/chevron1" loCatId="process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ID"/>
        </a:p>
      </dgm:t>
    </dgm:pt>
    <dgm:pt modelId="{4955C038-72D5-416E-8703-867FD54097C5}">
      <dgm:prSet phldrT="[Text]" custT="1"/>
      <dgm:spPr/>
      <dgm:t>
        <a:bodyPr/>
        <a:lstStyle/>
        <a:p>
          <a:r>
            <a:rPr lang="en-US" sz="2000" dirty="0"/>
            <a:t>1994</a:t>
          </a:r>
          <a:endParaRPr lang="en-ID" sz="2000" dirty="0"/>
        </a:p>
      </dgm:t>
    </dgm:pt>
    <dgm:pt modelId="{03961F54-7908-4E55-8036-F862BAA76716}" type="parTrans" cxnId="{1492D592-5D29-4FFF-A245-0471EBF769A1}">
      <dgm:prSet/>
      <dgm:spPr/>
      <dgm:t>
        <a:bodyPr/>
        <a:lstStyle/>
        <a:p>
          <a:endParaRPr lang="en-ID" sz="2000"/>
        </a:p>
      </dgm:t>
    </dgm:pt>
    <dgm:pt modelId="{ADB5339A-EA13-41FD-8F87-BBE844346D79}" type="sibTrans" cxnId="{1492D592-5D29-4FFF-A245-0471EBF769A1}">
      <dgm:prSet/>
      <dgm:spPr/>
      <dgm:t>
        <a:bodyPr/>
        <a:lstStyle/>
        <a:p>
          <a:endParaRPr lang="en-ID" sz="2000"/>
        </a:p>
      </dgm:t>
    </dgm:pt>
    <dgm:pt modelId="{162F0D10-C880-41BD-A126-D6E04D1DE575}">
      <dgm:prSet phldrT="[Text]" custT="1"/>
      <dgm:spPr/>
      <dgm:t>
        <a:bodyPr/>
        <a:lstStyle/>
        <a:p>
          <a:r>
            <a:rPr lang="en-US" sz="2000" dirty="0"/>
            <a:t>1998</a:t>
          </a:r>
          <a:endParaRPr lang="en-ID" sz="2000" dirty="0"/>
        </a:p>
      </dgm:t>
    </dgm:pt>
    <dgm:pt modelId="{8E5B031D-6BAD-4947-83A6-5B5459AD575F}" type="parTrans" cxnId="{B336C40C-2CF0-47DA-9E2D-E0E8AF72DFDE}">
      <dgm:prSet/>
      <dgm:spPr/>
      <dgm:t>
        <a:bodyPr/>
        <a:lstStyle/>
        <a:p>
          <a:endParaRPr lang="en-ID" sz="2000"/>
        </a:p>
      </dgm:t>
    </dgm:pt>
    <dgm:pt modelId="{17267B8A-5234-4FF7-9625-AF3BE6CE8928}" type="sibTrans" cxnId="{B336C40C-2CF0-47DA-9E2D-E0E8AF72DFDE}">
      <dgm:prSet/>
      <dgm:spPr/>
      <dgm:t>
        <a:bodyPr/>
        <a:lstStyle/>
        <a:p>
          <a:endParaRPr lang="en-ID" sz="2000"/>
        </a:p>
      </dgm:t>
    </dgm:pt>
    <dgm:pt modelId="{BC6C6413-3510-420A-8B25-E41E0287EAD7}">
      <dgm:prSet phldrT="[Text]" custT="1"/>
      <dgm:spPr/>
      <dgm:t>
        <a:bodyPr/>
        <a:lstStyle/>
        <a:p>
          <a:r>
            <a:rPr lang="en-US" sz="2000" dirty="0"/>
            <a:t>2007</a:t>
          </a:r>
          <a:endParaRPr lang="en-ID" sz="2000" dirty="0"/>
        </a:p>
      </dgm:t>
    </dgm:pt>
    <dgm:pt modelId="{80A75698-BCAE-4112-AB4B-834A2FFE6356}" type="parTrans" cxnId="{5E78E020-03F2-4DA1-846E-DFBC7423377E}">
      <dgm:prSet/>
      <dgm:spPr/>
      <dgm:t>
        <a:bodyPr/>
        <a:lstStyle/>
        <a:p>
          <a:endParaRPr lang="en-ID" sz="2000"/>
        </a:p>
      </dgm:t>
    </dgm:pt>
    <dgm:pt modelId="{FD332D45-87FC-445C-8BD0-DC3F175EDBE5}" type="sibTrans" cxnId="{5E78E020-03F2-4DA1-846E-DFBC7423377E}">
      <dgm:prSet/>
      <dgm:spPr/>
      <dgm:t>
        <a:bodyPr/>
        <a:lstStyle/>
        <a:p>
          <a:endParaRPr lang="en-ID" sz="2000"/>
        </a:p>
      </dgm:t>
    </dgm:pt>
    <dgm:pt modelId="{3366008C-EC67-408D-A5F1-316C73BEE9DD}">
      <dgm:prSet phldrT="[Text]" custT="1"/>
      <dgm:spPr/>
      <dgm:t>
        <a:bodyPr/>
        <a:lstStyle/>
        <a:p>
          <a:r>
            <a:rPr lang="en-US" sz="2000" dirty="0"/>
            <a:t>2015</a:t>
          </a:r>
          <a:endParaRPr lang="en-ID" sz="2000" dirty="0"/>
        </a:p>
      </dgm:t>
    </dgm:pt>
    <dgm:pt modelId="{2389DC67-041A-448A-8A54-C0440C8AB656}" type="parTrans" cxnId="{2EBA23B2-12CE-42E1-B73E-05299F58F963}">
      <dgm:prSet/>
      <dgm:spPr/>
      <dgm:t>
        <a:bodyPr/>
        <a:lstStyle/>
        <a:p>
          <a:endParaRPr lang="en-ID" sz="2000"/>
        </a:p>
      </dgm:t>
    </dgm:pt>
    <dgm:pt modelId="{996E7792-EDC7-4728-9DBB-EF01504794F7}" type="sibTrans" cxnId="{2EBA23B2-12CE-42E1-B73E-05299F58F963}">
      <dgm:prSet/>
      <dgm:spPr/>
      <dgm:t>
        <a:bodyPr/>
        <a:lstStyle/>
        <a:p>
          <a:endParaRPr lang="en-ID" sz="2000"/>
        </a:p>
      </dgm:t>
    </dgm:pt>
    <dgm:pt modelId="{2763EE48-884C-4440-9C35-A464854F08AA}">
      <dgm:prSet phldrT="[Text]" custT="1"/>
      <dgm:spPr/>
      <dgm:t>
        <a:bodyPr/>
        <a:lstStyle/>
        <a:p>
          <a:r>
            <a:rPr lang="en-US" sz="2000" dirty="0"/>
            <a:t>2016</a:t>
          </a:r>
          <a:endParaRPr lang="en-ID" sz="2000" dirty="0"/>
        </a:p>
      </dgm:t>
    </dgm:pt>
    <dgm:pt modelId="{E281AEFF-56DA-488D-A168-262F625A8400}" type="parTrans" cxnId="{28BB814D-08C7-44AA-8FA0-1EA66B9D1F3E}">
      <dgm:prSet/>
      <dgm:spPr/>
      <dgm:t>
        <a:bodyPr/>
        <a:lstStyle/>
        <a:p>
          <a:endParaRPr lang="en-ID" sz="2000"/>
        </a:p>
      </dgm:t>
    </dgm:pt>
    <dgm:pt modelId="{E015AAC7-D85A-47C8-AF59-9F5AA6751EB7}" type="sibTrans" cxnId="{28BB814D-08C7-44AA-8FA0-1EA66B9D1F3E}">
      <dgm:prSet/>
      <dgm:spPr/>
      <dgm:t>
        <a:bodyPr/>
        <a:lstStyle/>
        <a:p>
          <a:endParaRPr lang="en-ID" sz="2000"/>
        </a:p>
      </dgm:t>
    </dgm:pt>
    <dgm:pt modelId="{72A8A324-EBBB-4265-B45D-4D803E31C61C}">
      <dgm:prSet phldrT="[Text]" custT="1"/>
      <dgm:spPr/>
      <dgm:t>
        <a:bodyPr/>
        <a:lstStyle/>
        <a:p>
          <a:r>
            <a:rPr lang="en-US" sz="2000" dirty="0"/>
            <a:t>2017</a:t>
          </a:r>
          <a:endParaRPr lang="en-ID" sz="2000" dirty="0"/>
        </a:p>
      </dgm:t>
    </dgm:pt>
    <dgm:pt modelId="{A555905E-889A-4DA7-8967-D26EECD9E9CC}" type="parTrans" cxnId="{D641ABB3-3710-4F77-8BB7-F11E0A39CD8C}">
      <dgm:prSet/>
      <dgm:spPr/>
      <dgm:t>
        <a:bodyPr/>
        <a:lstStyle/>
        <a:p>
          <a:endParaRPr lang="en-ID" sz="2000"/>
        </a:p>
      </dgm:t>
    </dgm:pt>
    <dgm:pt modelId="{C77E72E1-0037-4F73-A895-701A86A2941E}" type="sibTrans" cxnId="{D641ABB3-3710-4F77-8BB7-F11E0A39CD8C}">
      <dgm:prSet/>
      <dgm:spPr/>
      <dgm:t>
        <a:bodyPr/>
        <a:lstStyle/>
        <a:p>
          <a:endParaRPr lang="en-ID" sz="2000"/>
        </a:p>
      </dgm:t>
    </dgm:pt>
    <dgm:pt modelId="{7511F913-E9B5-4F32-A853-1C964BF4223A}">
      <dgm:prSet phldrT="[Text]" custT="1"/>
      <dgm:spPr/>
      <dgm:t>
        <a:bodyPr/>
        <a:lstStyle/>
        <a:p>
          <a:r>
            <a:rPr lang="en-US" sz="2000" dirty="0"/>
            <a:t>2019</a:t>
          </a:r>
          <a:endParaRPr lang="en-ID" sz="2000" dirty="0"/>
        </a:p>
      </dgm:t>
    </dgm:pt>
    <dgm:pt modelId="{0E39F08E-57D4-4A74-B84B-41A7226FFB92}" type="parTrans" cxnId="{96F54B4D-089C-411F-A183-6ED8098860F1}">
      <dgm:prSet/>
      <dgm:spPr/>
      <dgm:t>
        <a:bodyPr/>
        <a:lstStyle/>
        <a:p>
          <a:endParaRPr lang="en-ID" sz="2000"/>
        </a:p>
      </dgm:t>
    </dgm:pt>
    <dgm:pt modelId="{66738EE5-D17E-40C1-951B-E22828375499}" type="sibTrans" cxnId="{96F54B4D-089C-411F-A183-6ED8098860F1}">
      <dgm:prSet/>
      <dgm:spPr/>
      <dgm:t>
        <a:bodyPr/>
        <a:lstStyle/>
        <a:p>
          <a:endParaRPr lang="en-ID" sz="2000"/>
        </a:p>
      </dgm:t>
    </dgm:pt>
    <dgm:pt modelId="{C963E671-1527-44C2-9EB3-3B828FB63553}">
      <dgm:prSet phldrT="[Text]" custT="1"/>
      <dgm:spPr/>
      <dgm:t>
        <a:bodyPr/>
        <a:lstStyle/>
        <a:p>
          <a:r>
            <a:rPr lang="en-US" sz="2000" dirty="0"/>
            <a:t>2020</a:t>
          </a:r>
          <a:endParaRPr lang="en-ID" sz="2000" dirty="0"/>
        </a:p>
      </dgm:t>
    </dgm:pt>
    <dgm:pt modelId="{28B58727-5E05-4089-A057-DA09F4139550}" type="parTrans" cxnId="{19B5B1EB-12A2-4BD5-8F61-1CAC4D8B7EE8}">
      <dgm:prSet/>
      <dgm:spPr/>
      <dgm:t>
        <a:bodyPr/>
        <a:lstStyle/>
        <a:p>
          <a:endParaRPr lang="en-ID" sz="2000"/>
        </a:p>
      </dgm:t>
    </dgm:pt>
    <dgm:pt modelId="{71261454-8166-4844-83F2-C7AD067289AD}" type="sibTrans" cxnId="{19B5B1EB-12A2-4BD5-8F61-1CAC4D8B7EE8}">
      <dgm:prSet/>
      <dgm:spPr/>
      <dgm:t>
        <a:bodyPr/>
        <a:lstStyle/>
        <a:p>
          <a:endParaRPr lang="en-ID" sz="2000"/>
        </a:p>
      </dgm:t>
    </dgm:pt>
    <dgm:pt modelId="{1B092E4F-225A-451A-9E69-4FAF6BCE6A7A}">
      <dgm:prSet phldrT="[Text]"/>
      <dgm:spPr/>
      <dgm:t>
        <a:bodyPr/>
        <a:lstStyle/>
        <a:p>
          <a:r>
            <a:rPr lang="en-US" dirty="0"/>
            <a:t>2022</a:t>
          </a:r>
          <a:endParaRPr lang="en-ID" dirty="0"/>
        </a:p>
      </dgm:t>
    </dgm:pt>
    <dgm:pt modelId="{A297DFD6-5AE3-4882-8310-839A2E73BBAB}" type="parTrans" cxnId="{41B6EA64-2C90-47EC-9DD4-A3C7D43B2C5A}">
      <dgm:prSet/>
      <dgm:spPr/>
      <dgm:t>
        <a:bodyPr/>
        <a:lstStyle/>
        <a:p>
          <a:endParaRPr lang="en-ID"/>
        </a:p>
      </dgm:t>
    </dgm:pt>
    <dgm:pt modelId="{7FC45D65-1B5F-4CBE-A800-7F71633FE79C}" type="sibTrans" cxnId="{41B6EA64-2C90-47EC-9DD4-A3C7D43B2C5A}">
      <dgm:prSet/>
      <dgm:spPr/>
      <dgm:t>
        <a:bodyPr/>
        <a:lstStyle/>
        <a:p>
          <a:endParaRPr lang="en-ID"/>
        </a:p>
      </dgm:t>
    </dgm:pt>
    <dgm:pt modelId="{66CC9BB8-C017-44B3-A1CC-68A3A0A6D3F2}">
      <dgm:prSet phldrT="[Text]"/>
      <dgm:spPr/>
      <dgm:t>
        <a:bodyPr/>
        <a:lstStyle/>
        <a:p>
          <a:r>
            <a:rPr lang="en-US" dirty="0"/>
            <a:t>2010</a:t>
          </a:r>
          <a:endParaRPr lang="en-ID" dirty="0"/>
        </a:p>
      </dgm:t>
    </dgm:pt>
    <dgm:pt modelId="{4FCCA27F-EBCD-4F68-B848-96065F9D08AC}" type="parTrans" cxnId="{A3B83757-8D3C-4A08-8F5F-BBC9899B4AB1}">
      <dgm:prSet/>
      <dgm:spPr/>
      <dgm:t>
        <a:bodyPr/>
        <a:lstStyle/>
        <a:p>
          <a:endParaRPr lang="en-ID"/>
        </a:p>
      </dgm:t>
    </dgm:pt>
    <dgm:pt modelId="{0CA01187-E4DC-460E-8DBA-B316DE702C3B}" type="sibTrans" cxnId="{A3B83757-8D3C-4A08-8F5F-BBC9899B4AB1}">
      <dgm:prSet/>
      <dgm:spPr/>
      <dgm:t>
        <a:bodyPr/>
        <a:lstStyle/>
        <a:p>
          <a:endParaRPr lang="en-ID"/>
        </a:p>
      </dgm:t>
    </dgm:pt>
    <dgm:pt modelId="{38D39D6E-19C5-4096-B5DF-4930532A0C4D}" type="pres">
      <dgm:prSet presAssocID="{AAC2C39E-E1F4-43AB-BB3F-D3A50B5FF5FF}" presName="Name0" presStyleCnt="0">
        <dgm:presLayoutVars>
          <dgm:dir/>
          <dgm:animLvl val="lvl"/>
          <dgm:resizeHandles val="exact"/>
        </dgm:presLayoutVars>
      </dgm:prSet>
      <dgm:spPr/>
    </dgm:pt>
    <dgm:pt modelId="{A6FF858E-BFA7-474B-9DD2-EAE02B2DB1FA}" type="pres">
      <dgm:prSet presAssocID="{4955C038-72D5-416E-8703-867FD54097C5}" presName="parTxOnly" presStyleLbl="node1" presStyleIdx="0" presStyleCnt="10">
        <dgm:presLayoutVars>
          <dgm:chMax val="0"/>
          <dgm:chPref val="0"/>
          <dgm:bulletEnabled val="1"/>
        </dgm:presLayoutVars>
      </dgm:prSet>
      <dgm:spPr/>
    </dgm:pt>
    <dgm:pt modelId="{DDCA12BD-F389-4687-8746-7D56D7C252B2}" type="pres">
      <dgm:prSet presAssocID="{ADB5339A-EA13-41FD-8F87-BBE844346D79}" presName="parTxOnlySpace" presStyleCnt="0"/>
      <dgm:spPr/>
    </dgm:pt>
    <dgm:pt modelId="{050AA286-6240-4787-9585-120E95C5A6A6}" type="pres">
      <dgm:prSet presAssocID="{162F0D10-C880-41BD-A126-D6E04D1DE575}" presName="parTxOnly" presStyleLbl="node1" presStyleIdx="1" presStyleCnt="10">
        <dgm:presLayoutVars>
          <dgm:chMax val="0"/>
          <dgm:chPref val="0"/>
          <dgm:bulletEnabled val="1"/>
        </dgm:presLayoutVars>
      </dgm:prSet>
      <dgm:spPr/>
    </dgm:pt>
    <dgm:pt modelId="{E40E2F47-A0D9-432F-BB07-EA566D32323F}" type="pres">
      <dgm:prSet presAssocID="{17267B8A-5234-4FF7-9625-AF3BE6CE8928}" presName="parTxOnlySpace" presStyleCnt="0"/>
      <dgm:spPr/>
    </dgm:pt>
    <dgm:pt modelId="{4F1D8E50-71A6-4909-A964-FD4429F07BA0}" type="pres">
      <dgm:prSet presAssocID="{BC6C6413-3510-420A-8B25-E41E0287EAD7}" presName="parTxOnly" presStyleLbl="node1" presStyleIdx="2" presStyleCnt="10">
        <dgm:presLayoutVars>
          <dgm:chMax val="0"/>
          <dgm:chPref val="0"/>
          <dgm:bulletEnabled val="1"/>
        </dgm:presLayoutVars>
      </dgm:prSet>
      <dgm:spPr/>
    </dgm:pt>
    <dgm:pt modelId="{F8340DA9-4FB9-4572-BE03-275B02B4DF8E}" type="pres">
      <dgm:prSet presAssocID="{FD332D45-87FC-445C-8BD0-DC3F175EDBE5}" presName="parTxOnlySpace" presStyleCnt="0"/>
      <dgm:spPr/>
    </dgm:pt>
    <dgm:pt modelId="{A8986DA2-21CC-43EA-81B3-0D0C59F99915}" type="pres">
      <dgm:prSet presAssocID="{66CC9BB8-C017-44B3-A1CC-68A3A0A6D3F2}" presName="parTxOnly" presStyleLbl="node1" presStyleIdx="3" presStyleCnt="10">
        <dgm:presLayoutVars>
          <dgm:chMax val="0"/>
          <dgm:chPref val="0"/>
          <dgm:bulletEnabled val="1"/>
        </dgm:presLayoutVars>
      </dgm:prSet>
      <dgm:spPr/>
    </dgm:pt>
    <dgm:pt modelId="{5C5076DF-F63F-4DA6-B5B0-6E744B4BF4EC}" type="pres">
      <dgm:prSet presAssocID="{0CA01187-E4DC-460E-8DBA-B316DE702C3B}" presName="parTxOnlySpace" presStyleCnt="0"/>
      <dgm:spPr/>
    </dgm:pt>
    <dgm:pt modelId="{8A0BF95D-9089-427D-973F-1F012D8228B3}" type="pres">
      <dgm:prSet presAssocID="{3366008C-EC67-408D-A5F1-316C73BEE9DD}" presName="parTxOnly" presStyleLbl="node1" presStyleIdx="4" presStyleCnt="10">
        <dgm:presLayoutVars>
          <dgm:chMax val="0"/>
          <dgm:chPref val="0"/>
          <dgm:bulletEnabled val="1"/>
        </dgm:presLayoutVars>
      </dgm:prSet>
      <dgm:spPr/>
    </dgm:pt>
    <dgm:pt modelId="{D1328696-7851-4E22-893A-D91FE0304BC2}" type="pres">
      <dgm:prSet presAssocID="{996E7792-EDC7-4728-9DBB-EF01504794F7}" presName="parTxOnlySpace" presStyleCnt="0"/>
      <dgm:spPr/>
    </dgm:pt>
    <dgm:pt modelId="{AEB4E14C-38E3-45A3-9DDE-7720B497FC4C}" type="pres">
      <dgm:prSet presAssocID="{2763EE48-884C-4440-9C35-A464854F08AA}" presName="parTxOnly" presStyleLbl="node1" presStyleIdx="5" presStyleCnt="10">
        <dgm:presLayoutVars>
          <dgm:chMax val="0"/>
          <dgm:chPref val="0"/>
          <dgm:bulletEnabled val="1"/>
        </dgm:presLayoutVars>
      </dgm:prSet>
      <dgm:spPr/>
    </dgm:pt>
    <dgm:pt modelId="{A21787E4-8083-4B21-A043-BCA310F9092D}" type="pres">
      <dgm:prSet presAssocID="{E015AAC7-D85A-47C8-AF59-9F5AA6751EB7}" presName="parTxOnlySpace" presStyleCnt="0"/>
      <dgm:spPr/>
    </dgm:pt>
    <dgm:pt modelId="{9DCF897C-123D-4C1C-875C-216B124ED3C7}" type="pres">
      <dgm:prSet presAssocID="{72A8A324-EBBB-4265-B45D-4D803E31C61C}" presName="parTxOnly" presStyleLbl="node1" presStyleIdx="6" presStyleCnt="10">
        <dgm:presLayoutVars>
          <dgm:chMax val="0"/>
          <dgm:chPref val="0"/>
          <dgm:bulletEnabled val="1"/>
        </dgm:presLayoutVars>
      </dgm:prSet>
      <dgm:spPr/>
    </dgm:pt>
    <dgm:pt modelId="{4B129236-36B5-469E-882F-208113E827D2}" type="pres">
      <dgm:prSet presAssocID="{C77E72E1-0037-4F73-A895-701A86A2941E}" presName="parTxOnlySpace" presStyleCnt="0"/>
      <dgm:spPr/>
    </dgm:pt>
    <dgm:pt modelId="{DBC38B31-D732-4B4D-996D-DD95BB604A2D}" type="pres">
      <dgm:prSet presAssocID="{7511F913-E9B5-4F32-A853-1C964BF4223A}" presName="parTxOnly" presStyleLbl="node1" presStyleIdx="7" presStyleCnt="10">
        <dgm:presLayoutVars>
          <dgm:chMax val="0"/>
          <dgm:chPref val="0"/>
          <dgm:bulletEnabled val="1"/>
        </dgm:presLayoutVars>
      </dgm:prSet>
      <dgm:spPr/>
    </dgm:pt>
    <dgm:pt modelId="{890722A5-CE91-4A99-94DA-3D77DF164AD8}" type="pres">
      <dgm:prSet presAssocID="{66738EE5-D17E-40C1-951B-E22828375499}" presName="parTxOnlySpace" presStyleCnt="0"/>
      <dgm:spPr/>
    </dgm:pt>
    <dgm:pt modelId="{E932FAB1-63FA-4AB0-9C1B-35E02D9ECCAD}" type="pres">
      <dgm:prSet presAssocID="{C963E671-1527-44C2-9EB3-3B828FB63553}" presName="parTxOnly" presStyleLbl="node1" presStyleIdx="8" presStyleCnt="10">
        <dgm:presLayoutVars>
          <dgm:chMax val="0"/>
          <dgm:chPref val="0"/>
          <dgm:bulletEnabled val="1"/>
        </dgm:presLayoutVars>
      </dgm:prSet>
      <dgm:spPr/>
    </dgm:pt>
    <dgm:pt modelId="{ABA15210-2EA8-4857-B602-9905166B70B0}" type="pres">
      <dgm:prSet presAssocID="{71261454-8166-4844-83F2-C7AD067289AD}" presName="parTxOnlySpace" presStyleCnt="0"/>
      <dgm:spPr/>
    </dgm:pt>
    <dgm:pt modelId="{274AB74E-7C2C-4183-ADA0-0AD865B49BFA}" type="pres">
      <dgm:prSet presAssocID="{1B092E4F-225A-451A-9E69-4FAF6BCE6A7A}" presName="parTxOnly" presStyleLbl="node1" presStyleIdx="9" presStyleCnt="10">
        <dgm:presLayoutVars>
          <dgm:chMax val="0"/>
          <dgm:chPref val="0"/>
          <dgm:bulletEnabled val="1"/>
        </dgm:presLayoutVars>
      </dgm:prSet>
      <dgm:spPr/>
    </dgm:pt>
  </dgm:ptLst>
  <dgm:cxnLst>
    <dgm:cxn modelId="{B336C40C-2CF0-47DA-9E2D-E0E8AF72DFDE}" srcId="{AAC2C39E-E1F4-43AB-BB3F-D3A50B5FF5FF}" destId="{162F0D10-C880-41BD-A126-D6E04D1DE575}" srcOrd="1" destOrd="0" parTransId="{8E5B031D-6BAD-4947-83A6-5B5459AD575F}" sibTransId="{17267B8A-5234-4FF7-9625-AF3BE6CE8928}"/>
    <dgm:cxn modelId="{A796181F-88FA-46EC-9816-3E946F2F3DD8}" type="presOf" srcId="{7511F913-E9B5-4F32-A853-1C964BF4223A}" destId="{DBC38B31-D732-4B4D-996D-DD95BB604A2D}" srcOrd="0" destOrd="0" presId="urn:microsoft.com/office/officeart/2005/8/layout/chevron1"/>
    <dgm:cxn modelId="{5E78E020-03F2-4DA1-846E-DFBC7423377E}" srcId="{AAC2C39E-E1F4-43AB-BB3F-D3A50B5FF5FF}" destId="{BC6C6413-3510-420A-8B25-E41E0287EAD7}" srcOrd="2" destOrd="0" parTransId="{80A75698-BCAE-4112-AB4B-834A2FFE6356}" sibTransId="{FD332D45-87FC-445C-8BD0-DC3F175EDBE5}"/>
    <dgm:cxn modelId="{889B665D-1BF3-4B66-968F-7D399BC0F989}" type="presOf" srcId="{66CC9BB8-C017-44B3-A1CC-68A3A0A6D3F2}" destId="{A8986DA2-21CC-43EA-81B3-0D0C59F99915}" srcOrd="0" destOrd="0" presId="urn:microsoft.com/office/officeart/2005/8/layout/chevron1"/>
    <dgm:cxn modelId="{41B6EA64-2C90-47EC-9DD4-A3C7D43B2C5A}" srcId="{AAC2C39E-E1F4-43AB-BB3F-D3A50B5FF5FF}" destId="{1B092E4F-225A-451A-9E69-4FAF6BCE6A7A}" srcOrd="9" destOrd="0" parTransId="{A297DFD6-5AE3-4882-8310-839A2E73BBAB}" sibTransId="{7FC45D65-1B5F-4CBE-A800-7F71633FE79C}"/>
    <dgm:cxn modelId="{96F54B4D-089C-411F-A183-6ED8098860F1}" srcId="{AAC2C39E-E1F4-43AB-BB3F-D3A50B5FF5FF}" destId="{7511F913-E9B5-4F32-A853-1C964BF4223A}" srcOrd="7" destOrd="0" parTransId="{0E39F08E-57D4-4A74-B84B-41A7226FFB92}" sibTransId="{66738EE5-D17E-40C1-951B-E22828375499}"/>
    <dgm:cxn modelId="{28BB814D-08C7-44AA-8FA0-1EA66B9D1F3E}" srcId="{AAC2C39E-E1F4-43AB-BB3F-D3A50B5FF5FF}" destId="{2763EE48-884C-4440-9C35-A464854F08AA}" srcOrd="5" destOrd="0" parTransId="{E281AEFF-56DA-488D-A168-262F625A8400}" sibTransId="{E015AAC7-D85A-47C8-AF59-9F5AA6751EB7}"/>
    <dgm:cxn modelId="{188D3E4E-E812-4758-BF8F-C46FC1A5480B}" type="presOf" srcId="{BC6C6413-3510-420A-8B25-E41E0287EAD7}" destId="{4F1D8E50-71A6-4909-A964-FD4429F07BA0}" srcOrd="0" destOrd="0" presId="urn:microsoft.com/office/officeart/2005/8/layout/chevron1"/>
    <dgm:cxn modelId="{A3B83757-8D3C-4A08-8F5F-BBC9899B4AB1}" srcId="{AAC2C39E-E1F4-43AB-BB3F-D3A50B5FF5FF}" destId="{66CC9BB8-C017-44B3-A1CC-68A3A0A6D3F2}" srcOrd="3" destOrd="0" parTransId="{4FCCA27F-EBCD-4F68-B848-96065F9D08AC}" sibTransId="{0CA01187-E4DC-460E-8DBA-B316DE702C3B}"/>
    <dgm:cxn modelId="{14A4BC5A-9B41-40B7-A223-F85FC0F21E78}" type="presOf" srcId="{C963E671-1527-44C2-9EB3-3B828FB63553}" destId="{E932FAB1-63FA-4AB0-9C1B-35E02D9ECCAD}" srcOrd="0" destOrd="0" presId="urn:microsoft.com/office/officeart/2005/8/layout/chevron1"/>
    <dgm:cxn modelId="{1492D592-5D29-4FFF-A245-0471EBF769A1}" srcId="{AAC2C39E-E1F4-43AB-BB3F-D3A50B5FF5FF}" destId="{4955C038-72D5-416E-8703-867FD54097C5}" srcOrd="0" destOrd="0" parTransId="{03961F54-7908-4E55-8036-F862BAA76716}" sibTransId="{ADB5339A-EA13-41FD-8F87-BBE844346D79}"/>
    <dgm:cxn modelId="{C4990697-3377-4AF0-9355-3637A982446A}" type="presOf" srcId="{72A8A324-EBBB-4265-B45D-4D803E31C61C}" destId="{9DCF897C-123D-4C1C-875C-216B124ED3C7}" srcOrd="0" destOrd="0" presId="urn:microsoft.com/office/officeart/2005/8/layout/chevron1"/>
    <dgm:cxn modelId="{2EBA23B2-12CE-42E1-B73E-05299F58F963}" srcId="{AAC2C39E-E1F4-43AB-BB3F-D3A50B5FF5FF}" destId="{3366008C-EC67-408D-A5F1-316C73BEE9DD}" srcOrd="4" destOrd="0" parTransId="{2389DC67-041A-448A-8A54-C0440C8AB656}" sibTransId="{996E7792-EDC7-4728-9DBB-EF01504794F7}"/>
    <dgm:cxn modelId="{D641ABB3-3710-4F77-8BB7-F11E0A39CD8C}" srcId="{AAC2C39E-E1F4-43AB-BB3F-D3A50B5FF5FF}" destId="{72A8A324-EBBB-4265-B45D-4D803E31C61C}" srcOrd="6" destOrd="0" parTransId="{A555905E-889A-4DA7-8967-D26EECD9E9CC}" sibTransId="{C77E72E1-0037-4F73-A895-701A86A2941E}"/>
    <dgm:cxn modelId="{30402BBE-6E90-4E6D-A5DF-CCDB37F5976A}" type="presOf" srcId="{1B092E4F-225A-451A-9E69-4FAF6BCE6A7A}" destId="{274AB74E-7C2C-4183-ADA0-0AD865B49BFA}" srcOrd="0" destOrd="0" presId="urn:microsoft.com/office/officeart/2005/8/layout/chevron1"/>
    <dgm:cxn modelId="{499A16C6-58D3-4E05-8711-59B803424360}" type="presOf" srcId="{4955C038-72D5-416E-8703-867FD54097C5}" destId="{A6FF858E-BFA7-474B-9DD2-EAE02B2DB1FA}" srcOrd="0" destOrd="0" presId="urn:microsoft.com/office/officeart/2005/8/layout/chevron1"/>
    <dgm:cxn modelId="{8BC469D1-A7C6-4C81-9C65-83A7ABA6F210}" type="presOf" srcId="{3366008C-EC67-408D-A5F1-316C73BEE9DD}" destId="{8A0BF95D-9089-427D-973F-1F012D8228B3}" srcOrd="0" destOrd="0" presId="urn:microsoft.com/office/officeart/2005/8/layout/chevron1"/>
    <dgm:cxn modelId="{19B5B1EB-12A2-4BD5-8F61-1CAC4D8B7EE8}" srcId="{AAC2C39E-E1F4-43AB-BB3F-D3A50B5FF5FF}" destId="{C963E671-1527-44C2-9EB3-3B828FB63553}" srcOrd="8" destOrd="0" parTransId="{28B58727-5E05-4089-A057-DA09F4139550}" sibTransId="{71261454-8166-4844-83F2-C7AD067289AD}"/>
    <dgm:cxn modelId="{75A1D9EC-9A7D-413E-938F-9D9AED33816F}" type="presOf" srcId="{AAC2C39E-E1F4-43AB-BB3F-D3A50B5FF5FF}" destId="{38D39D6E-19C5-4096-B5DF-4930532A0C4D}" srcOrd="0" destOrd="0" presId="urn:microsoft.com/office/officeart/2005/8/layout/chevron1"/>
    <dgm:cxn modelId="{193C19F0-B498-48B7-83F3-270849B95D9E}" type="presOf" srcId="{2763EE48-884C-4440-9C35-A464854F08AA}" destId="{AEB4E14C-38E3-45A3-9DDE-7720B497FC4C}" srcOrd="0" destOrd="0" presId="urn:microsoft.com/office/officeart/2005/8/layout/chevron1"/>
    <dgm:cxn modelId="{228E2DFF-D44F-46D3-B7EF-8688A8801AC1}" type="presOf" srcId="{162F0D10-C880-41BD-A126-D6E04D1DE575}" destId="{050AA286-6240-4787-9585-120E95C5A6A6}" srcOrd="0" destOrd="0" presId="urn:microsoft.com/office/officeart/2005/8/layout/chevron1"/>
    <dgm:cxn modelId="{87E51A9D-4D00-41D5-B51B-6FA5B2D2B916}" type="presParOf" srcId="{38D39D6E-19C5-4096-B5DF-4930532A0C4D}" destId="{A6FF858E-BFA7-474B-9DD2-EAE02B2DB1FA}" srcOrd="0" destOrd="0" presId="urn:microsoft.com/office/officeart/2005/8/layout/chevron1"/>
    <dgm:cxn modelId="{535C981C-668E-4D72-B0FF-834B85317DFF}" type="presParOf" srcId="{38D39D6E-19C5-4096-B5DF-4930532A0C4D}" destId="{DDCA12BD-F389-4687-8746-7D56D7C252B2}" srcOrd="1" destOrd="0" presId="urn:microsoft.com/office/officeart/2005/8/layout/chevron1"/>
    <dgm:cxn modelId="{070D8A28-4624-4722-898E-169370D745DE}" type="presParOf" srcId="{38D39D6E-19C5-4096-B5DF-4930532A0C4D}" destId="{050AA286-6240-4787-9585-120E95C5A6A6}" srcOrd="2" destOrd="0" presId="urn:microsoft.com/office/officeart/2005/8/layout/chevron1"/>
    <dgm:cxn modelId="{F60DA236-EA75-4C42-911E-27628901F74A}" type="presParOf" srcId="{38D39D6E-19C5-4096-B5DF-4930532A0C4D}" destId="{E40E2F47-A0D9-432F-BB07-EA566D32323F}" srcOrd="3" destOrd="0" presId="urn:microsoft.com/office/officeart/2005/8/layout/chevron1"/>
    <dgm:cxn modelId="{E293905E-14CC-46D0-9F11-F031A4972BCC}" type="presParOf" srcId="{38D39D6E-19C5-4096-B5DF-4930532A0C4D}" destId="{4F1D8E50-71A6-4909-A964-FD4429F07BA0}" srcOrd="4" destOrd="0" presId="urn:microsoft.com/office/officeart/2005/8/layout/chevron1"/>
    <dgm:cxn modelId="{319C38F7-3DD6-495E-9940-24EF519AA17D}" type="presParOf" srcId="{38D39D6E-19C5-4096-B5DF-4930532A0C4D}" destId="{F8340DA9-4FB9-4572-BE03-275B02B4DF8E}" srcOrd="5" destOrd="0" presId="urn:microsoft.com/office/officeart/2005/8/layout/chevron1"/>
    <dgm:cxn modelId="{42B52888-AED8-43C3-850C-E1049A714C80}" type="presParOf" srcId="{38D39D6E-19C5-4096-B5DF-4930532A0C4D}" destId="{A8986DA2-21CC-43EA-81B3-0D0C59F99915}" srcOrd="6" destOrd="0" presId="urn:microsoft.com/office/officeart/2005/8/layout/chevron1"/>
    <dgm:cxn modelId="{6B64923A-4E8A-4496-8134-820CAA488D91}" type="presParOf" srcId="{38D39D6E-19C5-4096-B5DF-4930532A0C4D}" destId="{5C5076DF-F63F-4DA6-B5B0-6E744B4BF4EC}" srcOrd="7" destOrd="0" presId="urn:microsoft.com/office/officeart/2005/8/layout/chevron1"/>
    <dgm:cxn modelId="{D0CD6CBF-109C-48B1-B350-69B11D2923E6}" type="presParOf" srcId="{38D39D6E-19C5-4096-B5DF-4930532A0C4D}" destId="{8A0BF95D-9089-427D-973F-1F012D8228B3}" srcOrd="8" destOrd="0" presId="urn:microsoft.com/office/officeart/2005/8/layout/chevron1"/>
    <dgm:cxn modelId="{1BD4CEE1-B656-4402-8C0F-4873FBCBA2E6}" type="presParOf" srcId="{38D39D6E-19C5-4096-B5DF-4930532A0C4D}" destId="{D1328696-7851-4E22-893A-D91FE0304BC2}" srcOrd="9" destOrd="0" presId="urn:microsoft.com/office/officeart/2005/8/layout/chevron1"/>
    <dgm:cxn modelId="{AFB7C1D8-75AE-47BF-B53C-1EC9576BDD4A}" type="presParOf" srcId="{38D39D6E-19C5-4096-B5DF-4930532A0C4D}" destId="{AEB4E14C-38E3-45A3-9DDE-7720B497FC4C}" srcOrd="10" destOrd="0" presId="urn:microsoft.com/office/officeart/2005/8/layout/chevron1"/>
    <dgm:cxn modelId="{23C5758F-BEAA-4F26-9ED1-A4D40CABE493}" type="presParOf" srcId="{38D39D6E-19C5-4096-B5DF-4930532A0C4D}" destId="{A21787E4-8083-4B21-A043-BCA310F9092D}" srcOrd="11" destOrd="0" presId="urn:microsoft.com/office/officeart/2005/8/layout/chevron1"/>
    <dgm:cxn modelId="{5EBB2098-FCB3-4B9D-BE40-FC276D9CE5F0}" type="presParOf" srcId="{38D39D6E-19C5-4096-B5DF-4930532A0C4D}" destId="{9DCF897C-123D-4C1C-875C-216B124ED3C7}" srcOrd="12" destOrd="0" presId="urn:microsoft.com/office/officeart/2005/8/layout/chevron1"/>
    <dgm:cxn modelId="{EB62297B-6FC8-474A-AA6C-765F5E64FB5E}" type="presParOf" srcId="{38D39D6E-19C5-4096-B5DF-4930532A0C4D}" destId="{4B129236-36B5-469E-882F-208113E827D2}" srcOrd="13" destOrd="0" presId="urn:microsoft.com/office/officeart/2005/8/layout/chevron1"/>
    <dgm:cxn modelId="{7180205C-B49D-4ACB-9E9D-6606D8FD05DE}" type="presParOf" srcId="{38D39D6E-19C5-4096-B5DF-4930532A0C4D}" destId="{DBC38B31-D732-4B4D-996D-DD95BB604A2D}" srcOrd="14" destOrd="0" presId="urn:microsoft.com/office/officeart/2005/8/layout/chevron1"/>
    <dgm:cxn modelId="{A183B50B-760A-488C-AA7B-C7BFD5118146}" type="presParOf" srcId="{38D39D6E-19C5-4096-B5DF-4930532A0C4D}" destId="{890722A5-CE91-4A99-94DA-3D77DF164AD8}" srcOrd="15" destOrd="0" presId="urn:microsoft.com/office/officeart/2005/8/layout/chevron1"/>
    <dgm:cxn modelId="{A7E2DA60-A825-4C03-BEBA-52CCC9EC2139}" type="presParOf" srcId="{38D39D6E-19C5-4096-B5DF-4930532A0C4D}" destId="{E932FAB1-63FA-4AB0-9C1B-35E02D9ECCAD}" srcOrd="16" destOrd="0" presId="urn:microsoft.com/office/officeart/2005/8/layout/chevron1"/>
    <dgm:cxn modelId="{2729886A-46EF-4ABF-AE73-82ECF34D14C3}" type="presParOf" srcId="{38D39D6E-19C5-4096-B5DF-4930532A0C4D}" destId="{ABA15210-2EA8-4857-B602-9905166B70B0}" srcOrd="17" destOrd="0" presId="urn:microsoft.com/office/officeart/2005/8/layout/chevron1"/>
    <dgm:cxn modelId="{9F14F678-9205-43E5-9DD1-F21E25388D7F}" type="presParOf" srcId="{38D39D6E-19C5-4096-B5DF-4930532A0C4D}" destId="{274AB74E-7C2C-4183-ADA0-0AD865B49BFA}" srcOrd="18" destOrd="0" presId="urn:microsoft.com/office/officeart/2005/8/layout/chevron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6FF858E-BFA7-474B-9DD2-EAE02B2DB1FA}">
      <dsp:nvSpPr>
        <dsp:cNvPr id="0" name=""/>
        <dsp:cNvSpPr/>
      </dsp:nvSpPr>
      <dsp:spPr>
        <a:xfrm>
          <a:off x="1214" y="33330"/>
          <a:ext cx="1092975" cy="437190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26670" rIns="26670" bIns="2667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1994</a:t>
          </a:r>
          <a:endParaRPr lang="en-ID" sz="2000" kern="1200" dirty="0"/>
        </a:p>
      </dsp:txBody>
      <dsp:txXfrm>
        <a:off x="219809" y="33330"/>
        <a:ext cx="655785" cy="437190"/>
      </dsp:txXfrm>
    </dsp:sp>
    <dsp:sp modelId="{050AA286-6240-4787-9585-120E95C5A6A6}">
      <dsp:nvSpPr>
        <dsp:cNvPr id="0" name=""/>
        <dsp:cNvSpPr/>
      </dsp:nvSpPr>
      <dsp:spPr>
        <a:xfrm>
          <a:off x="984892" y="33330"/>
          <a:ext cx="1092975" cy="437190"/>
        </a:xfrm>
        <a:prstGeom prst="chevron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26670" rIns="26670" bIns="2667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1998</a:t>
          </a:r>
          <a:endParaRPr lang="en-ID" sz="2000" kern="1200" dirty="0"/>
        </a:p>
      </dsp:txBody>
      <dsp:txXfrm>
        <a:off x="1203487" y="33330"/>
        <a:ext cx="655785" cy="437190"/>
      </dsp:txXfrm>
    </dsp:sp>
    <dsp:sp modelId="{4F1D8E50-71A6-4909-A964-FD4429F07BA0}">
      <dsp:nvSpPr>
        <dsp:cNvPr id="0" name=""/>
        <dsp:cNvSpPr/>
      </dsp:nvSpPr>
      <dsp:spPr>
        <a:xfrm>
          <a:off x="1968569" y="33330"/>
          <a:ext cx="1092975" cy="437190"/>
        </a:xfrm>
        <a:prstGeom prst="chevron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26670" rIns="26670" bIns="2667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2007</a:t>
          </a:r>
          <a:endParaRPr lang="en-ID" sz="2000" kern="1200" dirty="0"/>
        </a:p>
      </dsp:txBody>
      <dsp:txXfrm>
        <a:off x="2187164" y="33330"/>
        <a:ext cx="655785" cy="437190"/>
      </dsp:txXfrm>
    </dsp:sp>
    <dsp:sp modelId="{A8986DA2-21CC-43EA-81B3-0D0C59F99915}">
      <dsp:nvSpPr>
        <dsp:cNvPr id="0" name=""/>
        <dsp:cNvSpPr/>
      </dsp:nvSpPr>
      <dsp:spPr>
        <a:xfrm>
          <a:off x="2952247" y="33330"/>
          <a:ext cx="1092975" cy="437190"/>
        </a:xfrm>
        <a:prstGeom prst="chevron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4011" tIns="28004" rIns="28004" bIns="28004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2010</a:t>
          </a:r>
          <a:endParaRPr lang="en-ID" sz="2100" kern="1200" dirty="0"/>
        </a:p>
      </dsp:txBody>
      <dsp:txXfrm>
        <a:off x="3170842" y="33330"/>
        <a:ext cx="655785" cy="437190"/>
      </dsp:txXfrm>
    </dsp:sp>
    <dsp:sp modelId="{8A0BF95D-9089-427D-973F-1F012D8228B3}">
      <dsp:nvSpPr>
        <dsp:cNvPr id="0" name=""/>
        <dsp:cNvSpPr/>
      </dsp:nvSpPr>
      <dsp:spPr>
        <a:xfrm>
          <a:off x="3935925" y="33330"/>
          <a:ext cx="1092975" cy="437190"/>
        </a:xfrm>
        <a:prstGeom prst="chevron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26670" rIns="26670" bIns="2667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2015</a:t>
          </a:r>
          <a:endParaRPr lang="en-ID" sz="2000" kern="1200" dirty="0"/>
        </a:p>
      </dsp:txBody>
      <dsp:txXfrm>
        <a:off x="4154520" y="33330"/>
        <a:ext cx="655785" cy="437190"/>
      </dsp:txXfrm>
    </dsp:sp>
    <dsp:sp modelId="{AEB4E14C-38E3-45A3-9DDE-7720B497FC4C}">
      <dsp:nvSpPr>
        <dsp:cNvPr id="0" name=""/>
        <dsp:cNvSpPr/>
      </dsp:nvSpPr>
      <dsp:spPr>
        <a:xfrm>
          <a:off x="4919602" y="33330"/>
          <a:ext cx="1092975" cy="437190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26670" rIns="26670" bIns="2667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2016</a:t>
          </a:r>
          <a:endParaRPr lang="en-ID" sz="2000" kern="1200" dirty="0"/>
        </a:p>
      </dsp:txBody>
      <dsp:txXfrm>
        <a:off x="5138197" y="33330"/>
        <a:ext cx="655785" cy="437190"/>
      </dsp:txXfrm>
    </dsp:sp>
    <dsp:sp modelId="{9DCF897C-123D-4C1C-875C-216B124ED3C7}">
      <dsp:nvSpPr>
        <dsp:cNvPr id="0" name=""/>
        <dsp:cNvSpPr/>
      </dsp:nvSpPr>
      <dsp:spPr>
        <a:xfrm>
          <a:off x="5903280" y="33330"/>
          <a:ext cx="1092975" cy="437190"/>
        </a:xfrm>
        <a:prstGeom prst="chevron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26670" rIns="26670" bIns="2667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2017</a:t>
          </a:r>
          <a:endParaRPr lang="en-ID" sz="2000" kern="1200" dirty="0"/>
        </a:p>
      </dsp:txBody>
      <dsp:txXfrm>
        <a:off x="6121875" y="33330"/>
        <a:ext cx="655785" cy="437190"/>
      </dsp:txXfrm>
    </dsp:sp>
    <dsp:sp modelId="{DBC38B31-D732-4B4D-996D-DD95BB604A2D}">
      <dsp:nvSpPr>
        <dsp:cNvPr id="0" name=""/>
        <dsp:cNvSpPr/>
      </dsp:nvSpPr>
      <dsp:spPr>
        <a:xfrm>
          <a:off x="6886958" y="33330"/>
          <a:ext cx="1092975" cy="437190"/>
        </a:xfrm>
        <a:prstGeom prst="chevron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26670" rIns="26670" bIns="2667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2019</a:t>
          </a:r>
          <a:endParaRPr lang="en-ID" sz="2000" kern="1200" dirty="0"/>
        </a:p>
      </dsp:txBody>
      <dsp:txXfrm>
        <a:off x="7105553" y="33330"/>
        <a:ext cx="655785" cy="437190"/>
      </dsp:txXfrm>
    </dsp:sp>
    <dsp:sp modelId="{E932FAB1-63FA-4AB0-9C1B-35E02D9ECCAD}">
      <dsp:nvSpPr>
        <dsp:cNvPr id="0" name=""/>
        <dsp:cNvSpPr/>
      </dsp:nvSpPr>
      <dsp:spPr>
        <a:xfrm>
          <a:off x="7870635" y="33330"/>
          <a:ext cx="1092975" cy="437190"/>
        </a:xfrm>
        <a:prstGeom prst="chevron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26670" rIns="26670" bIns="2667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/>
            <a:t>2020</a:t>
          </a:r>
          <a:endParaRPr lang="en-ID" sz="2000" kern="1200" dirty="0"/>
        </a:p>
      </dsp:txBody>
      <dsp:txXfrm>
        <a:off x="8089230" y="33330"/>
        <a:ext cx="655785" cy="437190"/>
      </dsp:txXfrm>
    </dsp:sp>
    <dsp:sp modelId="{274AB74E-7C2C-4183-ADA0-0AD865B49BFA}">
      <dsp:nvSpPr>
        <dsp:cNvPr id="0" name=""/>
        <dsp:cNvSpPr/>
      </dsp:nvSpPr>
      <dsp:spPr>
        <a:xfrm>
          <a:off x="8854313" y="33330"/>
          <a:ext cx="1092975" cy="437190"/>
        </a:xfrm>
        <a:prstGeom prst="chevron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4011" tIns="28004" rIns="28004" bIns="28004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2022</a:t>
          </a:r>
          <a:endParaRPr lang="en-ID" sz="2100" kern="1200" dirty="0"/>
        </a:p>
      </dsp:txBody>
      <dsp:txXfrm>
        <a:off x="9072908" y="33330"/>
        <a:ext cx="655785" cy="43719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1">
  <dgm:title val=""/>
  <dgm:desc val=""/>
  <dgm:catLst>
    <dgm:cat type="process" pri="9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des" func="maxDepth" op="gte" val="2">
        <dgm:constrLst>
          <dgm:constr type="h" for="ch" forName="composite" refType="h"/>
          <dgm:constr type="w" for="ch" forName="composite" refType="w"/>
          <dgm:constr type="w" for="des" forName="parTx"/>
          <dgm:constr type="h" for="des" forName="parTx" op="equ"/>
          <dgm:constr type="w" for="des" forName="desTx"/>
          <dgm:constr type="h" for="des" forName="desTx" op="equ"/>
          <dgm:constr type="primFontSz" for="des" forName="parTx" val="65"/>
          <dgm:constr type="secFontSz" for="des" forName="desTx" refType="primFontSz" refFor="des" refForName="parTx" op="equ"/>
          <dgm:constr type="h" for="des" forName="parTx" refType="primFontSz" refFor="des" refForName="parTx" fact="1.5"/>
          <dgm:constr type="h" for="des" forName="desTx" refType="primFontSz" refFor="des" refForName="parTx" fact="0.5"/>
          <dgm:constr type="w" for="ch" forName="space" op="equ" val="-6"/>
        </dgm:constrLst>
        <dgm:ruleLst>
          <dgm:rule type="w" for="ch" forName="composite" val="0" fact="NaN" max="NaN"/>
          <dgm:rule type="primFontSz" for="des" forName="parTx" val="5" fact="NaN" max="NaN"/>
        </dgm:ruleLst>
        <dgm:forEach name="Name6" axis="ch" ptType="node"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hoose name="Name7">
              <dgm:if name="Name8" func="var" arg="dir" op="equ" val="norm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if>
              <dgm:else name="Name9">
                <dgm:constrLst>
                  <dgm:constr type="l" for="ch" forName="parTx"/>
                  <dgm:constr type="w" for="ch" forName="parTx" refType="w"/>
                  <dgm:constr type="t" for="ch" forName="parTx"/>
                  <dgm:constr type="l" for="ch" forName="desTx" refType="w" fact="0.2"/>
                  <dgm:constr type="w" for="ch" forName="desTx" refType="w" refFor="ch" refForName="parTx" fact="0.8"/>
                  <dgm:constr type="t" for="ch" forName="desTx" refType="h" refFor="ch" refForName="parTx" fact="1.125"/>
                </dgm:constrLst>
              </dgm:else>
            </dgm:choose>
            <dgm:ruleLst>
              <dgm:rule type="h" val="INF" fact="NaN" max="NaN"/>
            </dgm:ruleLst>
            <dgm:layoutNode name="parTx">
              <dgm:varLst>
                <dgm:chMax val="0"/>
                <dgm:chPref val="0"/>
                <dgm:bulletEnabled val="1"/>
              </dgm:varLst>
              <dgm:alg type="tx"/>
              <dgm:choose name="Name10">
                <dgm:if name="Name11" func="var" arg="dir" op="equ" val="norm">
                  <dgm:shape xmlns:r="http://schemas.openxmlformats.org/officeDocument/2006/relationships" type="chevron" r:blip="">
                    <dgm:adjLst/>
                  </dgm:shape>
                </dgm:if>
                <dgm:else name="Name12">
                  <dgm:shape xmlns:r="http://schemas.openxmlformats.org/officeDocument/2006/relationships" rot="180" type="chevron" r:blip="">
                    <dgm:adjLst/>
                  </dgm:shape>
                </dgm:else>
              </dgm:choose>
              <dgm:presOf axis="self" ptType="node"/>
              <dgm:choose name="Name13">
                <dgm:if name="Name14" func="var" arg="dir" op="equ" val="norm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315"/>
                    <dgm:constr type="rMarg" refType="primFontSz" fact="0.105"/>
                  </dgm:constrLst>
                </dgm:if>
                <dgm:else name="Name15">
                  <dgm:constrLst>
                    <dgm:constr type="h" refType="w" op="lte" fact="0.4"/>
                    <dgm:constr type="h"/>
                    <dgm:constr type="tMarg" refType="primFontSz" fact="0.105"/>
                    <dgm:constr type="bMarg" refType="primFontSz" fact="0.105"/>
                    <dgm:constr type="lMarg" refType="primFontSz" fact="0.105"/>
                    <dgm:constr type="rMarg" refType="primFontSz" fact="0.315"/>
                  </dgm:constrLst>
                </dgm:else>
              </dgm:choose>
              <dgm:ruleLst>
                <dgm:rule type="h" val="INF" fact="NaN" max="NaN"/>
              </dgm:ruleLst>
            </dgm:layoutNode>
            <dgm:layoutNode name="desTx" styleLbl="revTx">
              <dgm:varLst>
                <dgm:bulletEnabled val="1"/>
              </dgm:varLst>
              <dgm:alg type="tx">
                <dgm:param type="stBulletLvl" val="1"/>
              </dgm:alg>
              <dgm:choose name="Name16">
                <dgm:if name="Name17" axis="ch" ptType="node" func="cnt" op="gte" val="1">
                  <dgm:shape xmlns:r="http://schemas.openxmlformats.org/officeDocument/2006/relationships" type="rect" r:blip="">
                    <dgm:adjLst/>
                  </dgm:shape>
                </dgm:if>
                <dgm:else name="Name18">
                  <dgm:shape xmlns:r="http://schemas.openxmlformats.org/officeDocument/2006/relationships" type="rect" r:blip="" hideGeom="1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h"/>
                <dgm:constr type="tMarg"/>
                <dgm:constr type="bMarg"/>
                <dgm:constr type="rMarg"/>
                <dgm:constr type="lMarg"/>
              </dgm:constrLst>
              <dgm:ruleLst>
                <dgm:rule type="h" val="INF" fact="NaN" max="NaN"/>
              </dgm:ruleLst>
            </dgm:layoutNode>
          </dgm:layoutNode>
          <dgm:forEach name="Name19" axis="followSib" ptType="sibTrans" cnt="1">
            <dgm:layoutNode name="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20">
        <dgm:constrLst>
          <dgm:constr type="w" for="ch" forName="parTxOnly" refType="w"/>
          <dgm:constr type="h" for="des" forName="parTxOnly" op="equ"/>
          <dgm:constr type="primFontSz" for="des" forName="parTxOnly" op="equ" val="65"/>
          <dgm:constr type="w" for="ch" forName="parTxOnlySpace" refType="w" refFor="ch" refForName="parTxOnly" fact="-0.1"/>
        </dgm:constrLst>
        <dgm:ruleLst/>
        <dgm:forEach name="Name21" axis="ch" ptType="node">
          <dgm:layoutNode name="parTxOnly">
            <dgm:varLst>
              <dgm:chMax val="0"/>
              <dgm:chPref val="0"/>
              <dgm:bulletEnabled val="1"/>
            </dgm:varLst>
            <dgm:alg type="tx"/>
            <dgm:choose name="Name22">
              <dgm:if name="Name23" func="var" arg="dir" op="equ" val="norm">
                <dgm:shape xmlns:r="http://schemas.openxmlformats.org/officeDocument/2006/relationships" type="chevron" r:blip="">
                  <dgm:adjLst/>
                </dgm:shape>
              </dgm:if>
              <dgm:else name="Name24">
                <dgm:shape xmlns:r="http://schemas.openxmlformats.org/officeDocument/2006/relationships" rot="180" type="chevron" r:blip="">
                  <dgm:adjLst/>
                </dgm:shape>
              </dgm:else>
            </dgm:choose>
            <dgm:presOf axis="self" ptType="node"/>
            <dgm:choose name="Name25">
              <dgm:if name="Name26" func="var" arg="dir" op="equ" val="norm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315"/>
                  <dgm:constr type="rMarg" refType="primFontSz" fact="0.105"/>
                </dgm:constrLst>
              </dgm:if>
              <dgm:else name="Name27">
                <dgm:constrLst>
                  <dgm:constr type="h" refType="w" op="equ" fact="0.4"/>
                  <dgm:constr type="tMarg" refType="primFontSz" fact="0.105"/>
                  <dgm:constr type="bMarg" refType="primFontSz" fact="0.105"/>
                  <dgm:constr type="lMarg" refType="primFontSz" fact="0.105"/>
                  <dgm:constr type="rMarg" refType="primFontSz" fact="0.315"/>
                </dgm:constrLst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TxOnly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F3D1D01A-5516-4E1C-9A6D-D9EF8C203FB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0087A2D-9F8F-45E9-B127-C2407E79536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34338A-2C54-48B6-A869-F1523EB17642}" type="datetimeFigureOut">
              <a:rPr lang="en-US" smtClean="0"/>
              <a:t>11/16/2023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0515058-9F03-4AC5-A723-3D23E2772005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6E583C-77B5-479A-A9CA-17DC816BC65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F3D57C9-54A6-4BAA-A5CD-C535F9370C4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03655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B7205A9-A302-429C-8AB8-C362C4362DF4}" type="datetimeFigureOut">
              <a:rPr lang="en-US" smtClean="0"/>
              <a:t>11/16/2023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BF82289-BCFD-4053-9D06-A9140C63A45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94750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36304E-FDE3-4B4F-A3B7-EBE87F3FA5E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12866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© Copyright </a:t>
            </a:r>
            <a:r>
              <a:rPr lang="en-US" b="1" dirty="0"/>
              <a:t>PresentationGO.com</a:t>
            </a:r>
            <a:r>
              <a:rPr lang="en-US" dirty="0"/>
              <a:t> – The free PowerPoint and Google Slides template library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8D2766-C49B-4C1A-9FEE-6F146754B0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26482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This slide shows the working relationship between the National Accreditation Agency of Higher Education. NAAHE or BAN-PT consists of an</a:t>
            </a:r>
          </a:p>
          <a:p>
            <a:r>
              <a:rPr lang="en-US" dirty="0"/>
              <a:t>accreditation council and an executive board. The accreditation council has responsibility for establishing accreditation policies, monitoring </a:t>
            </a:r>
          </a:p>
          <a:p>
            <a:r>
              <a:rPr lang="en-US" dirty="0"/>
              <a:t>and evaluating the performance of the executive board and independent accreditation agency. The executive board has the responsibility for </a:t>
            </a:r>
          </a:p>
          <a:p>
            <a:r>
              <a:rPr lang="en-US" dirty="0"/>
              <a:t>the accreditation of higher education institutions. While, IAA or LAM has the responsibility for accreditation of study programs.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36304E-FDE3-4B4F-A3B7-EBE87F3FA5E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85558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6B3AB32-59DF-41F1-9618-EDFBF504962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19275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36304E-FDE3-4B4F-A3B7-EBE87F3FA5E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14435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AB8484-B455-4CFC-ADBF-E838BC241103}" type="slidenum">
              <a:rPr kumimoji="0" lang="en-ID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ID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78679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907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AB8484-B455-4CFC-ADBF-E838BC241103}" type="slidenum">
              <a:rPr kumimoji="0" lang="en-ID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907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ID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271256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AB8484-B455-4CFC-ADBF-E838BC241103}" type="slidenum">
              <a:rPr kumimoji="0" lang="en-ID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ID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1633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© Copyright </a:t>
            </a:r>
            <a:r>
              <a:rPr lang="en-US" b="1" dirty="0"/>
              <a:t>PresentationGO.com</a:t>
            </a:r>
            <a:r>
              <a:rPr lang="en-US" dirty="0"/>
              <a:t> – The free PowerPoint and Google Slides template library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8D2766-C49B-4C1A-9FEE-6F146754B0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6101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9AB8484-B455-4CFC-ADBF-E838BC241103}" type="slidenum">
              <a:rPr kumimoji="0" lang="en-ID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ID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1117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4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4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4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4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4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4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4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14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14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14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14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14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14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14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4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4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4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14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14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14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14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4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4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4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14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1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14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14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14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14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14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14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14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14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14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14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Master" Target="../slideMasters/slideMaster14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5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Master" Target="../slideMasters/slideMaster16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Master" Target="../slideMasters/slideMaster16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6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svg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Layouts/_rels/slideLayout6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6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0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1" name="Isosceles Triangle 30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Isosceles Triangle 18"/>
            <p:cNvSpPr/>
            <p:nvPr/>
          </p:nvSpPr>
          <p:spPr>
            <a:xfrm rot="10800000">
              <a:off x="0" y="0"/>
              <a:ext cx="842596" cy="5666154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7067" y="2404534"/>
            <a:ext cx="7766936" cy="1646302"/>
          </a:xfrm>
        </p:spPr>
        <p:txBody>
          <a:bodyPr anchor="b">
            <a:noAutofit/>
          </a:bodyPr>
          <a:lstStyle>
            <a:lvl1pPr algn="r">
              <a:defRPr sz="5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7067" y="4050833"/>
            <a:ext cx="7766936" cy="1096899"/>
          </a:xfrm>
        </p:spPr>
        <p:txBody>
          <a:bodyPr anchor="t"/>
          <a:lstStyle>
            <a:lvl1pPr marL="0" indent="0" algn="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412934C-703A-44D5-BEB1-49BD06FFF3C5}"/>
              </a:ext>
            </a:extLst>
          </p:cNvPr>
          <p:cNvGrpSpPr/>
          <p:nvPr userDrawn="1"/>
        </p:nvGrpSpPr>
        <p:grpSpPr>
          <a:xfrm>
            <a:off x="9140346" y="5054600"/>
            <a:ext cx="676275" cy="114300"/>
            <a:chOff x="9330846" y="5054600"/>
            <a:chExt cx="676275" cy="114300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C688417-2318-44EE-9D03-D3A545D46130}"/>
                </a:ext>
              </a:extLst>
            </p:cNvPr>
            <p:cNvSpPr/>
            <p:nvPr/>
          </p:nvSpPr>
          <p:spPr>
            <a:xfrm>
              <a:off x="9330846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4E7048A2-AF70-4F88-ADCC-E8B67DCC3ACE}"/>
                </a:ext>
              </a:extLst>
            </p:cNvPr>
            <p:cNvSpPr/>
            <p:nvPr/>
          </p:nvSpPr>
          <p:spPr>
            <a:xfrm>
              <a:off x="9518171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7AEDF3F6-B03A-4BAD-98B4-F95697890F73}"/>
                </a:ext>
              </a:extLst>
            </p:cNvPr>
            <p:cNvSpPr/>
            <p:nvPr/>
          </p:nvSpPr>
          <p:spPr>
            <a:xfrm>
              <a:off x="9705496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D38E00C-FCC4-462D-A1E3-35B1038EA44E}"/>
                </a:ext>
              </a:extLst>
            </p:cNvPr>
            <p:cNvSpPr/>
            <p:nvPr/>
          </p:nvSpPr>
          <p:spPr>
            <a:xfrm>
              <a:off x="9892821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3EEAB094-9774-48B7-9EEB-565A2F9ED790}"/>
              </a:ext>
            </a:extLst>
          </p:cNvPr>
          <p:cNvSpPr/>
          <p:nvPr userDrawn="1"/>
        </p:nvSpPr>
        <p:spPr>
          <a:xfrm>
            <a:off x="0" y="0"/>
            <a:ext cx="8568965" cy="6858000"/>
          </a:xfrm>
          <a:custGeom>
            <a:avLst/>
            <a:gdLst>
              <a:gd name="connsiteX0" fmla="*/ 0 w 3522381"/>
              <a:gd name="connsiteY0" fmla="*/ 0 h 6858000"/>
              <a:gd name="connsiteX1" fmla="*/ 3522381 w 3522381"/>
              <a:gd name="connsiteY1" fmla="*/ 0 h 6858000"/>
              <a:gd name="connsiteX2" fmla="*/ 51547 w 3522381"/>
              <a:gd name="connsiteY2" fmla="*/ 6858000 h 6858000"/>
              <a:gd name="connsiteX3" fmla="*/ 0 w 352238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2381" h="6858000">
                <a:moveTo>
                  <a:pt x="0" y="0"/>
                </a:moveTo>
                <a:lnTo>
                  <a:pt x="3522381" y="0"/>
                </a:lnTo>
                <a:lnTo>
                  <a:pt x="5154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630807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609600"/>
            <a:ext cx="8596668" cy="3403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7547606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 descr="Slate-V2-HD-vert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93665" y="609600"/>
            <a:ext cx="3584166" cy="520483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923"/>
            <a:ext cx="5934949" cy="1829338"/>
          </a:xfrm>
        </p:spPr>
        <p:txBody>
          <a:bodyPr anchor="b">
            <a:noAutofit/>
          </a:bodyPr>
          <a:lstStyle>
            <a:lvl1pPr algn="ctr">
              <a:defRPr sz="32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442551" y="763702"/>
            <a:ext cx="3275751" cy="4912822"/>
          </a:xfrm>
          <a:effectLst>
            <a:outerShdw blurRad="38100" dist="25400" dir="4440000">
              <a:srgbClr val="000000">
                <a:alpha val="36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2439261"/>
            <a:ext cx="5934949" cy="3376134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69494755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late-V2-HD-pano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3883" y="547807"/>
            <a:ext cx="10141799" cy="381680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806" y="4565255"/>
            <a:ext cx="10355326" cy="543472"/>
          </a:xfrm>
        </p:spPr>
        <p:txBody>
          <a:bodyPr anchor="b">
            <a:normAutofit/>
          </a:bodyPr>
          <a:lstStyle>
            <a:lvl1pPr algn="ctr">
              <a:defRPr sz="2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69349" y="695009"/>
            <a:ext cx="9845346" cy="3525671"/>
          </a:xfrm>
          <a:effectLst>
            <a:outerShdw blurRad="38100" dist="25400" dir="4440000">
              <a:srgbClr val="000000">
                <a:alpha val="36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20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5108728"/>
            <a:ext cx="10353762" cy="682472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1069635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8437"/>
            <a:ext cx="10353762" cy="353434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295180"/>
            <a:ext cx="10353763" cy="1501826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11420292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610032"/>
            <a:ext cx="8752299" cy="532749"/>
          </a:xfrm>
        </p:spPr>
        <p:txBody>
          <a:bodyPr anchor="t">
            <a:normAutofit/>
          </a:bodyPr>
          <a:lstStyle>
            <a:lvl1pPr marL="0" indent="0" algn="r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4304353"/>
            <a:ext cx="10353763" cy="1489496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90600" y="88479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defTabSz="457200"/>
            <a:r>
              <a:rPr lang="en-US" sz="8000" dirty="0">
                <a:solidFill>
                  <a:prstClr val="white"/>
                </a:solidFill>
                <a:effectLst/>
              </a:rPr>
              <a:t>“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504716" y="292825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algn="r" defTabSz="457200"/>
            <a:r>
              <a:rPr lang="en-US" sz="8000" dirty="0">
                <a:solidFill>
                  <a:prstClr val="white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58038010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4" y="2126942"/>
            <a:ext cx="10353763" cy="25118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84" y="4650556"/>
            <a:ext cx="10352199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1416070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97045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95" y="1885950"/>
            <a:ext cx="3300984" cy="576262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95" y="2571750"/>
            <a:ext cx="3300984" cy="3219450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6711" y="1885950"/>
            <a:ext cx="3300984" cy="576262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1435" y="2571750"/>
            <a:ext cx="3300984" cy="3219450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66572" y="1885950"/>
            <a:ext cx="3300984" cy="576262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66572" y="2571750"/>
            <a:ext cx="3300984" cy="3219450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051010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Slate-V2-HD-3col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962" y="1818214"/>
            <a:ext cx="3339972" cy="1847851"/>
          </a:xfrm>
          <a:prstGeom prst="rect">
            <a:avLst/>
          </a:prstGeom>
        </p:spPr>
      </p:pic>
      <p:pic>
        <p:nvPicPr>
          <p:cNvPr id="36" name="Picture 35" descr="Slate-V2-HD-3col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3800" y="1818214"/>
            <a:ext cx="3339972" cy="1847851"/>
          </a:xfrm>
          <a:prstGeom prst="rect">
            <a:avLst/>
          </a:prstGeom>
        </p:spPr>
      </p:pic>
      <p:pic>
        <p:nvPicPr>
          <p:cNvPr id="37" name="Picture 36" descr="Slate-V2-HD-3col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6051" y="1818214"/>
            <a:ext cx="3339972" cy="1847851"/>
          </a:xfrm>
          <a:prstGeom prst="rect">
            <a:avLst/>
          </a:prstGeom>
        </p:spPr>
      </p:pic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94" y="609600"/>
            <a:ext cx="10353763" cy="97045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95" y="3904106"/>
            <a:ext cx="3300984" cy="576262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018102" y="1938918"/>
            <a:ext cx="3092368" cy="1602954"/>
          </a:xfrm>
          <a:prstGeom prst="roundRect">
            <a:avLst>
              <a:gd name="adj" fmla="val 1858"/>
            </a:avLst>
          </a:prstGeom>
          <a:effectLst>
            <a:outerShdw blurRad="38100" dist="25400" dir="4440000">
              <a:srgbClr val="000000">
                <a:alpha val="36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95" y="4480368"/>
            <a:ext cx="3300984" cy="1310833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88" y="3904106"/>
            <a:ext cx="3300984" cy="576262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545743" y="1939094"/>
            <a:ext cx="3092368" cy="1608164"/>
          </a:xfrm>
          <a:prstGeom prst="roundRect">
            <a:avLst>
              <a:gd name="adj" fmla="val 1858"/>
            </a:avLst>
          </a:prstGeom>
          <a:effectLst>
            <a:outerShdw blurRad="38100" dist="25400" dir="4440000">
              <a:srgbClr val="000000">
                <a:alpha val="36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435" y="4480367"/>
            <a:ext cx="3300984" cy="1310833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66697" y="3904106"/>
            <a:ext cx="3300984" cy="576262"/>
          </a:xfrm>
        </p:spPr>
        <p:txBody>
          <a:bodyPr anchor="b">
            <a:noAutofit/>
          </a:bodyPr>
          <a:lstStyle>
            <a:lvl1pPr marL="0" indent="0" algn="ctr">
              <a:buNone/>
              <a:defRPr sz="20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8075698" y="1934432"/>
            <a:ext cx="3092368" cy="1607294"/>
          </a:xfrm>
          <a:prstGeom prst="roundRect">
            <a:avLst>
              <a:gd name="adj" fmla="val 1858"/>
            </a:avLst>
          </a:prstGeom>
          <a:effectLst>
            <a:outerShdw blurRad="38100" dist="25400" dir="4440000">
              <a:srgbClr val="000000">
                <a:alpha val="36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66572" y="4480365"/>
            <a:ext cx="3300984" cy="1310835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4689222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6609991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83068" y="609599"/>
            <a:ext cx="2284487" cy="5181601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13796" y="609599"/>
            <a:ext cx="7916872" cy="5181601"/>
          </a:xfrm>
        </p:spPr>
        <p:txBody>
          <a:bodyPr vert="eaVert"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2761107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0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1" name="Isosceles Triangle 30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Isosceles Triangle 18"/>
            <p:cNvSpPr/>
            <p:nvPr/>
          </p:nvSpPr>
          <p:spPr>
            <a:xfrm rot="10800000">
              <a:off x="0" y="0"/>
              <a:ext cx="842596" cy="5666154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7067" y="2404534"/>
            <a:ext cx="7766936" cy="1646302"/>
          </a:xfrm>
        </p:spPr>
        <p:txBody>
          <a:bodyPr anchor="b">
            <a:noAutofit/>
          </a:bodyPr>
          <a:lstStyle>
            <a:lvl1pPr algn="r">
              <a:defRPr sz="5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7067" y="4050833"/>
            <a:ext cx="7766936" cy="1096899"/>
          </a:xfrm>
        </p:spPr>
        <p:txBody>
          <a:bodyPr anchor="t"/>
          <a:lstStyle>
            <a:lvl1pPr marL="0" indent="0" algn="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3F103-BC34-4FE4-A40E-EDDEECFDA5D0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
              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7023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366139" y="3632200"/>
            <a:ext cx="722452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  <p:sp>
        <p:nvSpPr>
          <p:cNvPr id="20" name="TextBox 19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</a:rPr>
              <a:t>”</a:t>
            </a:r>
            <a:endParaRPr lang="en-US" dirty="0">
              <a:solidFill>
                <a:schemeClr val="accent1">
                  <a:lumMod val="60000"/>
                  <a:lumOff val="40000"/>
                </a:scheme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6465857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8820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2700867"/>
            <a:ext cx="8596668" cy="1826581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7534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7334" y="2160589"/>
            <a:ext cx="4184035" cy="388077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89970" y="2160589"/>
            <a:ext cx="4184034" cy="388077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571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745" y="2160983"/>
            <a:ext cx="418562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5745" y="2737245"/>
            <a:ext cx="4185623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88383" y="2160983"/>
            <a:ext cx="418561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88384" y="2737245"/>
            <a:ext cx="4185617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592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0630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5039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1498604"/>
            <a:ext cx="3854528" cy="1278466"/>
          </a:xfrm>
        </p:spPr>
        <p:txBody>
          <a:bodyPr anchor="b"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0461" y="514924"/>
            <a:ext cx="4513541" cy="5526437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2777069"/>
            <a:ext cx="3854528" cy="258444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6234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4800600"/>
            <a:ext cx="859666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77334" y="609600"/>
            <a:ext cx="8596668" cy="3845718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5367338"/>
            <a:ext cx="8596667" cy="67402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6363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609600"/>
            <a:ext cx="8596668" cy="3403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7580F2-15EC-4F48-890E-611D50D77D1F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1753767"/>
      </p:ext>
    </p:extLst>
  </p:cSld>
  <p:clrMapOvr>
    <a:masterClrMapping/>
  </p:clrMapOvr>
  <p:hf sldNum="0" hdr="0" dt="0"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366139" y="3632200"/>
            <a:ext cx="722452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7580F2-15EC-4F48-890E-611D50D77D1F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</a:rPr>
              <a:t>”</a:t>
            </a:r>
            <a:endParaRPr lang="en-US" dirty="0">
              <a:solidFill>
                <a:schemeClr val="accent1">
                  <a:lumMod val="60000"/>
                  <a:lumOff val="40000"/>
                </a:scheme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5528051"/>
      </p:ext>
    </p:extLst>
  </p:cSld>
  <p:clrMapOvr>
    <a:masterClrMapping/>
  </p:clrMapOvr>
  <p:hf sldNum="0" hd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1931988"/>
            <a:ext cx="8596668" cy="2595460"/>
          </a:xfrm>
        </p:spPr>
        <p:txBody>
          <a:bodyPr anchor="b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75132798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1931988"/>
            <a:ext cx="8596668" cy="2595460"/>
          </a:xfrm>
        </p:spPr>
        <p:txBody>
          <a:bodyPr anchor="b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571395"/>
      </p:ext>
    </p:extLst>
  </p:cSld>
  <p:clrMapOvr>
    <a:masterClrMapping/>
  </p:clrMapOvr>
  <p:hf sldNum="0" hdr="0" ftr="0" dt="0"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7580F2-15EC-4F48-890E-611D50D77D1F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043205081"/>
      </p:ext>
    </p:extLst>
  </p:cSld>
  <p:clrMapOvr>
    <a:masterClrMapping/>
  </p:clrMapOvr>
  <p:hf sldNum="0" hdr="0" dt="0"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99" y="609600"/>
            <a:ext cx="8588203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7580F2-15EC-4F48-890E-611D50D77D1F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2513371"/>
      </p:ext>
    </p:extLst>
  </p:cSld>
  <p:clrMapOvr>
    <a:masterClrMapping/>
  </p:clrMapOvr>
  <p:hf sldNum="0" hdr="0" dt="0"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6739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67673" y="609599"/>
            <a:ext cx="1304743" cy="5251451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7335" y="609600"/>
            <a:ext cx="7060150" cy="52514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8070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3F103-BC34-4FE4-A40E-EDDEECFDA5D0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
              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0872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3041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817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9037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68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04174668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808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740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387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763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9283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013F82-EE5E-44EE-A61D-E31C6657F2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2182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10D03E-BD2F-4AD1-A979-789ADED7083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F57FFF0-51A8-49E9-9227-91F9A2BCCC6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id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FA26D6-B693-4427-BB32-B5E6844EE0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F519843-ECDC-430B-9A3A-ACD9A02008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0DC183-D33A-4C67-A152-C921552E1D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37508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42BFFE-D736-4012-B46B-58C4264892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8F63AF-C170-404C-A607-7B8A8E59DFB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F4CB9D-2043-4B85-B454-A448159145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56C2005-3D03-4497-83BA-18632A0A0A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10A8181-6F32-4EF5-8605-E692C8DA6A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864359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B39A10-04A2-4879-92D4-ECED9EB805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8DF9422-496A-4A84-868F-8D4F7A3806E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826649C-E903-4693-A0D2-202634A71B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7259033-D32B-4730-8438-3E029D16C3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ACF557-2475-43AA-81EC-599C3B3898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742540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4A73EE-B379-4E75-AF29-7FFEACEDA1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9444B8-B2A0-46EF-BC0D-31EDC2C682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B9E9B69-6095-4834-85AB-984EA233697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C24B760-4452-49A4-8D0C-2523C41910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09EB93B-21F0-4254-AB99-FB27C6C889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2B1E772-D03F-4AFE-9386-4CF6637422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58928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99" y="609600"/>
            <a:ext cx="8588203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950817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A7CC87-004F-4B55-BB86-5947853C70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F36830-EBD4-42A8-AD3F-41CD2F805B5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240613E-9D51-46B9-9EB9-0B71611130A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1138719-82E7-4922-839A-ACD2D8AAE07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4D8FBEF-0300-4C34-83BB-2A25E6DBFEA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D207D07-2D4E-4479-B1C5-FF7CBC3CC3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A809ED50-F724-47B3-BFF3-1A33162C64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8530428-412D-4008-9C6A-2DE87440D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2168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31A443-E26E-4957-91F5-6FB1987530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3639FF-DFC4-4389-8587-A728E81666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26F430C-1769-4E30-839C-8562E0900E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91F2F71-D08B-44F9-A954-6DBC7690F4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863585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72E665E-E500-4C8D-99D3-DADAECA6E4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C9687F-20AB-4F40-A906-A54A7ACC1D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76ECBF8-8EBF-42CB-85A1-B2767B929C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049662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43EEE6-8683-456E-A75B-36754A66DF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7427DBA-D5CC-41DF-8308-606C8CC76BA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905503-C7D2-49FC-B678-A438896B84E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D898352-C604-49CA-84BD-0C2AEDBFAD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C229F87-0599-4958-9F28-37E4950D64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1D8165-47AB-478D-86A4-13E7F73506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9019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CDD8E2-3388-4236-A608-CE6C81EE4E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7E2351B-754A-4049-99C0-8672E230634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id-ID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C392947-FFAE-488E-9A18-1918C3379D0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96D658-E23E-48C2-89D9-FB0C22AE9A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68CDAAA-CB96-4752-B399-8E1341327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233A378-C233-4514-9DFF-37F809ABCA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03961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CF2E52-9DDF-44F6-AA80-9A9A646DFC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5710A1F-2A70-4589-B006-02D79AA1DF3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CE3B5A-5831-4E94-9F1E-845F8938F6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E51AD21-7AB8-4477-B3A9-3A6C46B3B4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F6A7AE-4C78-421F-B177-E7B6D6F3E4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108938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D4A444C-4F99-430D-87C4-EC12E3DD2C7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C7A026-6ECB-452D-90EA-4729BDC0781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70FA9A8-7883-4095-AE63-1F5A9B44BB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89F767-7795-4E74-A24D-8454BA767F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E51E3F7-F432-4EB2-A64D-48DC22B1A1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35455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1B5D98-E14B-44F4-8ADE-C3351882B75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0D94654-9A84-4091-958B-F455A101A80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A6DCDF-031C-4F2E-84F4-E381CF7762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54697F6-0728-4FBF-B7B2-53A998E8A6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CFDBFAC-089D-41E0-BA42-81F62E477D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11372087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EAF868-91ED-4B54-B142-E0E6A79769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E826813-5BC4-4599-950B-07C6DDA4FDA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D4E1D7-2503-4993-A81E-94D4D74D40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2671802-4729-4E22-8538-DFFBD4DEF4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BA0244-9C35-4592-B4E7-8CBFFC4DB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9983401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8C3180-15B7-487F-812C-82446B0546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FD66EEA-3446-42BA-A701-9A7DC3F9701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E7DB6E-E7B4-46E2-89BD-0B6E1CB431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69E2CC-6650-4848-88B4-5D94741D69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E022BA-2710-4CB0-B50B-4272ACC5BD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91484564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C6B4A9-1611-4792-9094-5F34BCA07E0B}" type="datetimeFigureOut">
              <a:rPr lang="en-US" dirty="0"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137997041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14AA37-142F-4D6A-B49B-29F94280B1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303E9E-2B08-409F-85C3-87499206539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B3EA031-BEE7-41AE-94E3-DFF4CEDF0A9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665AA51-D163-4883-91AA-0FA82CC34F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6A8BB22-B383-418E-9264-F2CFF11691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F5E5741-D1D4-4802-A69A-C03B624C28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77973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492C87-DA9A-4AEB-AC1F-1542A529F6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3FD0FBF-98AA-4930-840A-9449F8A9828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CBC9653-E4DA-4CDE-9B6F-A84E994713C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5415CE8-FFF8-4988-B9F3-F3562E68C3D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6D29EAF-53CE-495F-BDCC-0ECE5E47358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95B81D6-38A0-4E2B-BF21-D656E6D8E0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59D6677-EF92-4DEE-9CF8-FD9A797B6C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3475064-2531-465E-88E9-62C7550F44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6836691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09C019-0175-482D-86E8-12600F025F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AC9B2C7-726B-4315-ADED-ECD86C0B37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BF9A8F3-CF53-4674-A91D-5222307B66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6E412EC-8851-4EA6-A4AA-2DE1A5CFF2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9645491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CD031B0-4625-4DA7-8E8F-D57E8C20BC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AA6DBE8-072A-4024-8D1B-4F7645C0F9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9580D6-4A24-4ACD-96BE-82472E59B3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503194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182649-367C-40AD-9254-A174586626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AB82EA8-DA0E-470D-A50C-18EA0B66B90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2D27EA5-C707-4463-BA2D-1F031B3C12E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77B7F1B-8621-46FB-B9EC-73A68E6B99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F34F322-6E21-4597-A70D-EA8BE1B750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B61FB3F-CC44-456F-A2C7-A01C93714E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448010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4EC45E-8021-4D69-8274-607BF7AE45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43B509B-74EC-4EDC-8EF0-7E7DC63A951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D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614B20-D2AF-497E-96FC-30960D1818B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1E45538-505E-4FEB-AA90-34CF995F86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AA30690-A4D9-4617-850C-CE8EA73ACA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3EA8D32-2F1E-4ABA-9251-6A32902811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805202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25C4B-5FBA-40CE-A838-3516E20097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8E90CDC-4BBA-41F4-A3BC-22C2B778357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39BE464-6205-4333-B82D-5BE13C3933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923F5D-721F-49DF-B795-BABA5ACC43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C048F39-D249-4705-8191-6EEC3EA422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98953399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04E9020-B542-4E2C-ADA9-58B30D22DDB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15849FA-C3E6-41DE-95C7-89BA2F779B4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136AA4-6A8F-4487-A7B4-B0675C5CB6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F1705C-07E4-44D0-B77F-2E0873D266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ECCE560-B2ED-4382-94CC-A88824C14B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9274505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6974818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7392">
          <p15:clr>
            <a:srgbClr val="FBAE40"/>
          </p15:clr>
        </p15:guide>
      </p15:sldGuideLst>
    </p:ext>
  </p:extLs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3849229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67673" y="609599"/>
            <a:ext cx="1304743" cy="5251451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7335" y="609600"/>
            <a:ext cx="7060150" cy="52514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19708032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4957721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693902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2568">
          <p15:clr>
            <a:srgbClr val="5ACBF0"/>
          </p15:clr>
        </p15:guide>
        <p15:guide id="3" pos="5136">
          <p15:clr>
            <a:srgbClr val="5ACBF0"/>
          </p15:clr>
        </p15:guide>
        <p15:guide id="4" pos="7392">
          <p15:clr>
            <a:srgbClr val="FBAE40"/>
          </p15:clr>
        </p15:guide>
      </p15:sldGuideLst>
    </p:ext>
  </p:extLs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45021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12520565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4939773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937061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096221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2826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3432">
          <p15:clr>
            <a:srgbClr val="FBAE40"/>
          </p15:clr>
        </p15:guide>
      </p15:sldGuideLst>
    </p:ext>
  </p:extLs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75285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82400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01 Content_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46D6285-06A8-4297-915D-0A280359C28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836125" y="0"/>
            <a:ext cx="5355875" cy="6858000"/>
          </a:xfrm>
        </p:spPr>
        <p:txBody>
          <a:bodyPr vert="horz" lIns="91440" tIns="45720" rIns="91440" bIns="45720" rtlCol="0" anchor="ctr" anchorCtr="1">
            <a:normAutofit/>
          </a:bodyPr>
          <a:lstStyle>
            <a:lvl1pPr>
              <a:defRPr lang="en-GB" sz="2400">
                <a:solidFill>
                  <a:schemeClr val="tx1"/>
                </a:solidFill>
              </a:defRPr>
            </a:lvl1pPr>
          </a:lstStyle>
          <a:p>
            <a:pPr marL="0" lvl="0" indent="0">
              <a:buNone/>
            </a:pPr>
            <a:r>
              <a:rPr lang="en-US" noProof="0" dirty="0"/>
              <a:t>Insert Image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C7F0E85E-786D-44FC-A9C8-8853277D7C3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86558" y="2717803"/>
            <a:ext cx="2834640" cy="3368675"/>
          </a:xfrm>
        </p:spPr>
        <p:txBody>
          <a:bodyPr vert="horz" wrap="square" lIns="0" tIns="45720" rIns="0" bIns="45720" rtlCol="0" anchor="t">
            <a:noAutofit/>
          </a:bodyPr>
          <a:lstStyle>
            <a:lvl1pPr marL="0" indent="0">
              <a:buNone/>
              <a:defRPr lang="en-US" sz="1400" dirty="0" smtClean="0">
                <a:latin typeface="+mn-lt"/>
                <a:ea typeface="+mj-ea"/>
                <a:cs typeface="+mj-cs"/>
              </a:defRPr>
            </a:lvl1pPr>
          </a:lstStyle>
          <a:p>
            <a:pPr marL="57150" lvl="0" indent="-285750">
              <a:lnSpc>
                <a:spcPct val="100000"/>
              </a:lnSpc>
              <a:spcBef>
                <a:spcPct val="0"/>
              </a:spcBef>
            </a:pPr>
            <a:r>
              <a:rPr lang="en-US" noProof="0"/>
              <a:t>Click to edit Master text styles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48BA177-B717-42B2-884C-04576C20342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7700" y="2717803"/>
            <a:ext cx="2834640" cy="3368675"/>
          </a:xfrm>
        </p:spPr>
        <p:txBody>
          <a:bodyPr vert="horz" wrap="square" lIns="0" tIns="45720" rIns="0" bIns="45720" rtlCol="0" anchor="t">
            <a:noAutofit/>
          </a:bodyPr>
          <a:lstStyle>
            <a:lvl1pPr marL="0" indent="0">
              <a:buNone/>
              <a:defRPr lang="en-US" sz="1400" dirty="0" smtClean="0">
                <a:latin typeface="+mn-lt"/>
                <a:ea typeface="+mj-ea"/>
                <a:cs typeface="+mj-cs"/>
              </a:defRPr>
            </a:lvl1pPr>
          </a:lstStyle>
          <a:p>
            <a:pPr marL="57150" lvl="0" indent="-285750">
              <a:lnSpc>
                <a:spcPct val="100000"/>
              </a:lnSpc>
              <a:spcBef>
                <a:spcPct val="0"/>
              </a:spcBef>
            </a:pPr>
            <a:r>
              <a:rPr lang="en-US" noProof="0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58FCDE-8F3F-4E83-B550-DF944B424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557439"/>
            <a:ext cx="6891564" cy="830997"/>
          </a:xfrm>
        </p:spPr>
        <p:txBody>
          <a:bodyPr vert="horz" wrap="square" lIns="0" tIns="45720" rIns="91440" bIns="45720" rtlCol="0" anchor="t">
            <a:noAutofit/>
          </a:bodyPr>
          <a:lstStyle>
            <a:lvl1pPr>
              <a:defRPr lang="en-GB" sz="2400">
                <a:latin typeface="Corbel" panose="020B0503020204020204" pitchFamily="34" charset="0"/>
              </a:defRPr>
            </a:lvl1pPr>
          </a:lstStyle>
          <a:p>
            <a:pPr lvl="0">
              <a:lnSpc>
                <a:spcPct val="100000"/>
              </a:lnSpc>
            </a:pPr>
            <a:r>
              <a:rPr lang="en-US" noProof="0"/>
              <a:t>Click to edit Master title style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C1ABB07C-6957-412E-9A87-72242AA3EE85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1906451" y="1981200"/>
            <a:ext cx="548640" cy="548640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17" name="Content Placeholder 15">
            <a:extLst>
              <a:ext uri="{FF2B5EF4-FFF2-40B4-BE49-F238E27FC236}">
                <a16:creationId xmlns:a16="http://schemas.microsoft.com/office/drawing/2014/main" id="{6DF8CB66-232E-4CE3-96FC-CE37C74994E1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5645309" y="1981200"/>
            <a:ext cx="548640" cy="548640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18" name="Slide Number Placeholder 7">
            <a:extLst>
              <a:ext uri="{FF2B5EF4-FFF2-40B4-BE49-F238E27FC236}">
                <a16:creationId xmlns:a16="http://schemas.microsoft.com/office/drawing/2014/main" id="{8728750D-82C7-4A8D-A7C7-5549346679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>
              <a:defRPr lang="en-GB" sz="1200" smtClean="0">
                <a:solidFill>
                  <a:schemeClr val="bg1"/>
                </a:solidFill>
              </a:defRPr>
            </a:lvl1pPr>
          </a:lstStyle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2499211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34471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1892448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Z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14414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49499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84609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875962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6524115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01203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61630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092348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8B934246-87B1-4444-9DCA-06622CAD550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3992" y="124953"/>
            <a:ext cx="11944014" cy="4372387"/>
          </a:xfrm>
          <a:custGeom>
            <a:avLst/>
            <a:gdLst>
              <a:gd name="connsiteX0" fmla="*/ 0 w 11944014"/>
              <a:gd name="connsiteY0" fmla="*/ 0 h 4372387"/>
              <a:gd name="connsiteX1" fmla="*/ 11944014 w 11944014"/>
              <a:gd name="connsiteY1" fmla="*/ 0 h 4372387"/>
              <a:gd name="connsiteX2" fmla="*/ 11944014 w 11944014"/>
              <a:gd name="connsiteY2" fmla="*/ 4064314 h 4372387"/>
              <a:gd name="connsiteX3" fmla="*/ 11419539 w 11944014"/>
              <a:gd name="connsiteY3" fmla="*/ 4152711 h 4372387"/>
              <a:gd name="connsiteX4" fmla="*/ 4857299 w 11944014"/>
              <a:gd name="connsiteY4" fmla="*/ 3772522 h 4372387"/>
              <a:gd name="connsiteX5" fmla="*/ 510557 w 11944014"/>
              <a:gd name="connsiteY5" fmla="*/ 3115117 h 4372387"/>
              <a:gd name="connsiteX6" fmla="*/ 0 w 11944014"/>
              <a:gd name="connsiteY6" fmla="*/ 3085767 h 437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4014" h="4372387">
                <a:moveTo>
                  <a:pt x="0" y="0"/>
                </a:moveTo>
                <a:lnTo>
                  <a:pt x="11944014" y="0"/>
                </a:lnTo>
                <a:lnTo>
                  <a:pt x="11944014" y="4064314"/>
                </a:lnTo>
                <a:lnTo>
                  <a:pt x="11419539" y="4152711"/>
                </a:lnTo>
                <a:cubicBezTo>
                  <a:pt x="10120431" y="4379826"/>
                  <a:pt x="8581267" y="4634432"/>
                  <a:pt x="4857299" y="3772522"/>
                </a:cubicBezTo>
                <a:cubicBezTo>
                  <a:pt x="3261016" y="3403063"/>
                  <a:pt x="1951876" y="3212078"/>
                  <a:pt x="510557" y="3115117"/>
                </a:cubicBezTo>
                <a:lnTo>
                  <a:pt x="0" y="30857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 anchor="ctr" anchorCtr="1">
            <a:noAutofit/>
          </a:bodyPr>
          <a:lstStyle>
            <a:lvl1pPr marL="0" indent="0">
              <a:buNone/>
              <a:defRPr lang="en-GB" sz="1800" dirty="0"/>
            </a:lvl1pPr>
          </a:lstStyle>
          <a:p>
            <a:pPr marL="228600" lvl="0" indent="-228600" algn="ctr"/>
            <a:r>
              <a:rPr lang="en-US" noProof="0" dirty="0"/>
              <a:t>Insert Image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E99C6B2-05CE-48A7-8696-CEC64BE74DF5}"/>
              </a:ext>
            </a:extLst>
          </p:cNvPr>
          <p:cNvSpPr/>
          <p:nvPr userDrawn="1"/>
        </p:nvSpPr>
        <p:spPr>
          <a:xfrm>
            <a:off x="-1" y="0"/>
            <a:ext cx="12192001" cy="6858000"/>
          </a:xfrm>
          <a:custGeom>
            <a:avLst/>
            <a:gdLst>
              <a:gd name="connsiteX0" fmla="*/ 123993 w 12192001"/>
              <a:gd name="connsiteY0" fmla="*/ 123993 h 6858000"/>
              <a:gd name="connsiteX1" fmla="*/ 123993 w 12192001"/>
              <a:gd name="connsiteY1" fmla="*/ 3209760 h 6858000"/>
              <a:gd name="connsiteX2" fmla="*/ 634550 w 12192001"/>
              <a:gd name="connsiteY2" fmla="*/ 3239110 h 6858000"/>
              <a:gd name="connsiteX3" fmla="*/ 4981292 w 12192001"/>
              <a:gd name="connsiteY3" fmla="*/ 3896515 h 6858000"/>
              <a:gd name="connsiteX4" fmla="*/ 11543532 w 12192001"/>
              <a:gd name="connsiteY4" fmla="*/ 4276704 h 6858000"/>
              <a:gd name="connsiteX5" fmla="*/ 12068007 w 12192001"/>
              <a:gd name="connsiteY5" fmla="*/ 4188307 h 6858000"/>
              <a:gd name="connsiteX6" fmla="*/ 12068007 w 12192001"/>
              <a:gd name="connsiteY6" fmla="*/ 123993 h 6858000"/>
              <a:gd name="connsiteX7" fmla="*/ 0 w 12192001"/>
              <a:gd name="connsiteY7" fmla="*/ 0 h 6858000"/>
              <a:gd name="connsiteX8" fmla="*/ 12192000 w 12192001"/>
              <a:gd name="connsiteY8" fmla="*/ 0 h 6858000"/>
              <a:gd name="connsiteX9" fmla="*/ 12192000 w 12192001"/>
              <a:gd name="connsiteY9" fmla="*/ 4167393 h 6858000"/>
              <a:gd name="connsiteX10" fmla="*/ 12192001 w 12192001"/>
              <a:gd name="connsiteY10" fmla="*/ 4167393 h 6858000"/>
              <a:gd name="connsiteX11" fmla="*/ 12192001 w 12192001"/>
              <a:gd name="connsiteY11" fmla="*/ 4799849 h 6858000"/>
              <a:gd name="connsiteX12" fmla="*/ 12192001 w 12192001"/>
              <a:gd name="connsiteY12" fmla="*/ 4950491 h 6858000"/>
              <a:gd name="connsiteX13" fmla="*/ 12192001 w 12192001"/>
              <a:gd name="connsiteY13" fmla="*/ 6858000 h 6858000"/>
              <a:gd name="connsiteX14" fmla="*/ 12192000 w 12192001"/>
              <a:gd name="connsiteY14" fmla="*/ 6858000 h 6858000"/>
              <a:gd name="connsiteX15" fmla="*/ 1 w 12192001"/>
              <a:gd name="connsiteY15" fmla="*/ 6858000 h 6858000"/>
              <a:gd name="connsiteX16" fmla="*/ 0 w 12192001"/>
              <a:gd name="connsiteY1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1" h="6858000">
                <a:moveTo>
                  <a:pt x="123993" y="123993"/>
                </a:moveTo>
                <a:lnTo>
                  <a:pt x="123993" y="3209760"/>
                </a:lnTo>
                <a:lnTo>
                  <a:pt x="634550" y="3239110"/>
                </a:lnTo>
                <a:cubicBezTo>
                  <a:pt x="2075869" y="3336071"/>
                  <a:pt x="3385009" y="3527056"/>
                  <a:pt x="4981292" y="3896515"/>
                </a:cubicBezTo>
                <a:cubicBezTo>
                  <a:pt x="8705260" y="4758425"/>
                  <a:pt x="10244424" y="4503819"/>
                  <a:pt x="11543532" y="4276704"/>
                </a:cubicBezTo>
                <a:lnTo>
                  <a:pt x="12068007" y="4188307"/>
                </a:lnTo>
                <a:lnTo>
                  <a:pt x="12068007" y="123993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167393"/>
                </a:lnTo>
                <a:lnTo>
                  <a:pt x="12192001" y="4167393"/>
                </a:lnTo>
                <a:lnTo>
                  <a:pt x="12192001" y="4799849"/>
                </a:lnTo>
                <a:lnTo>
                  <a:pt x="12192001" y="4950491"/>
                </a:lnTo>
                <a:lnTo>
                  <a:pt x="12192001" y="6858000"/>
                </a:lnTo>
                <a:lnTo>
                  <a:pt x="12192000" y="6858000"/>
                </a:lnTo>
                <a:lnTo>
                  <a:pt x="1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A174F0C-3444-43F9-9DFF-354C44272A6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94871" y="5603181"/>
            <a:ext cx="9144000" cy="341632"/>
          </a:xfrm>
        </p:spPr>
        <p:txBody>
          <a:bodyPr vert="horz" lIns="91440" tIns="45720" rIns="91440" bIns="45720" rtlCol="0">
            <a:spAutoFit/>
          </a:bodyPr>
          <a:lstStyle>
            <a:lvl1pPr marL="0" indent="0">
              <a:buNone/>
              <a:defRPr lang="en-GB" sz="1800" dirty="0">
                <a:solidFill>
                  <a:schemeClr val="accent2">
                    <a:lumMod val="50000"/>
                  </a:schemeClr>
                </a:solidFill>
                <a:latin typeface="+mn-lt"/>
              </a:defRPr>
            </a:lvl1pPr>
          </a:lstStyle>
          <a:p>
            <a:pPr marL="228600" lvl="0" indent="-228600"/>
            <a:r>
              <a:rPr lang="en-US" noProof="0"/>
              <a:t>Subtitle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E11612A-63A3-4175-9F77-FA03CCD38D4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4871" y="4901450"/>
            <a:ext cx="10607040" cy="701731"/>
          </a:xfrm>
        </p:spPr>
        <p:txBody>
          <a:bodyPr vert="horz" lIns="91440" tIns="45720" rIns="91440" bIns="45720" rtlCol="0" anchor="b">
            <a:spAutoFit/>
          </a:bodyPr>
          <a:lstStyle>
            <a:lvl1pPr>
              <a:defRPr lang="en-GB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marL="0" lvl="0"/>
            <a:r>
              <a:rPr lang="en-US" noProof="0"/>
              <a:t>Title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5C25376-E6F9-4E5A-A81D-E7FA342FB230}"/>
              </a:ext>
            </a:extLst>
          </p:cNvPr>
          <p:cNvSpPr/>
          <p:nvPr userDrawn="1"/>
        </p:nvSpPr>
        <p:spPr>
          <a:xfrm>
            <a:off x="435429" y="4726452"/>
            <a:ext cx="72571" cy="1371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6672863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89583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lowchart: Delay 6">
            <a:extLst>
              <a:ext uri="{FF2B5EF4-FFF2-40B4-BE49-F238E27FC236}">
                <a16:creationId xmlns:a16="http://schemas.microsoft.com/office/drawing/2014/main" id="{EF327BF2-92F8-A78D-BCD1-273D8332BBE8}"/>
              </a:ext>
            </a:extLst>
          </p:cNvPr>
          <p:cNvSpPr/>
          <p:nvPr userDrawn="1"/>
        </p:nvSpPr>
        <p:spPr>
          <a:xfrm flipH="1">
            <a:off x="7157311" y="0"/>
            <a:ext cx="5040000" cy="6858000"/>
          </a:xfrm>
          <a:prstGeom prst="flowChartDelay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lowchart: Delay 9">
            <a:extLst>
              <a:ext uri="{FF2B5EF4-FFF2-40B4-BE49-F238E27FC236}">
                <a16:creationId xmlns:a16="http://schemas.microsoft.com/office/drawing/2014/main" id="{6E73AECB-BB5D-3401-0288-C9FAE28CB64B}"/>
              </a:ext>
            </a:extLst>
          </p:cNvPr>
          <p:cNvSpPr/>
          <p:nvPr userDrawn="1"/>
        </p:nvSpPr>
        <p:spPr>
          <a:xfrm flipH="1">
            <a:off x="3322424" y="513718"/>
            <a:ext cx="5040000" cy="5832000"/>
          </a:xfrm>
          <a:prstGeom prst="flowChartDelay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lowchart: Delay 10">
            <a:extLst>
              <a:ext uri="{FF2B5EF4-FFF2-40B4-BE49-F238E27FC236}">
                <a16:creationId xmlns:a16="http://schemas.microsoft.com/office/drawing/2014/main" id="{37E8F6FD-AA20-90C2-B196-AD0706403F3F}"/>
              </a:ext>
            </a:extLst>
          </p:cNvPr>
          <p:cNvSpPr/>
          <p:nvPr userDrawn="1"/>
        </p:nvSpPr>
        <p:spPr>
          <a:xfrm flipH="1">
            <a:off x="-455636" y="920350"/>
            <a:ext cx="5040000" cy="5040000"/>
          </a:xfrm>
          <a:prstGeom prst="flowChartDelay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67D8ABE-87B5-A5E4-144C-CC7E212363D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>
                <a:latin typeface="Bahnschrift SemiBold Condensed" panose="020B0502040204020203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C5A79E6-DD7C-3D0D-42BE-66F8D0ADB6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8A93FF-2E01-C81D-E042-55D51D3B8E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0CC6B6-99E9-97DF-E826-2A1151E560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4428AB-A008-F54D-F036-B3548EC74BF6}"/>
              </a:ext>
            </a:extLst>
          </p:cNvPr>
          <p:cNvSpPr txBox="1"/>
          <p:nvPr userDrawn="1"/>
        </p:nvSpPr>
        <p:spPr>
          <a:xfrm>
            <a:off x="10411807" y="6400412"/>
            <a:ext cx="16827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002060"/>
                </a:solidFill>
                <a:latin typeface="Arial Black" panose="020B0A04020102020204" pitchFamily="34" charset="0"/>
              </a:rPr>
              <a:t>www.banpt.or.id</a:t>
            </a:r>
          </a:p>
        </p:txBody>
      </p:sp>
      <p:sp>
        <p:nvSpPr>
          <p:cNvPr id="9" name="Flowchart: Display 8">
            <a:extLst>
              <a:ext uri="{FF2B5EF4-FFF2-40B4-BE49-F238E27FC236}">
                <a16:creationId xmlns:a16="http://schemas.microsoft.com/office/drawing/2014/main" id="{0CB590A7-F681-CB1A-DA15-5255B5E26150}"/>
              </a:ext>
            </a:extLst>
          </p:cNvPr>
          <p:cNvSpPr/>
          <p:nvPr userDrawn="1"/>
        </p:nvSpPr>
        <p:spPr>
          <a:xfrm flipH="1">
            <a:off x="-5311" y="3134026"/>
            <a:ext cx="914400" cy="612648"/>
          </a:xfrm>
          <a:prstGeom prst="flowChartDisplay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lowchart: Display 11">
            <a:extLst>
              <a:ext uri="{FF2B5EF4-FFF2-40B4-BE49-F238E27FC236}">
                <a16:creationId xmlns:a16="http://schemas.microsoft.com/office/drawing/2014/main" id="{07DDCF88-2F5E-7F08-754F-E649015F7234}"/>
              </a:ext>
            </a:extLst>
          </p:cNvPr>
          <p:cNvSpPr/>
          <p:nvPr userDrawn="1"/>
        </p:nvSpPr>
        <p:spPr>
          <a:xfrm>
            <a:off x="-508544" y="3134026"/>
            <a:ext cx="12700543" cy="612648"/>
          </a:xfrm>
          <a:prstGeom prst="flowChartDisplay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7CAB5CC-3A69-E799-7D91-172CB70F333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35304264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2CCCB3-D16F-BE68-5BB7-DD6E8CB0A1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C4E3AE5-0805-3F3D-757F-7524A3E1B2A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1BC4543-2640-5E92-A675-7978BC05D7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DD86B0-F096-2F18-EEAF-C9B99E545C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0956D3D-AB57-A8EE-37CA-505507C48A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4224471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6B4523-7B5C-45A2-5987-3AED35FCF3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51D1AF4-B2FB-FC00-0FC1-D934385A4C2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67BB591-F85E-A166-CB25-92FE9EA18C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A69F49B-E43F-38CE-0181-B5B3D3F0AB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56DD853-AC85-D1F6-A0E6-DA7D5BE502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2296927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2AB2A8-9274-F3A9-EF07-E0368A6B22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ADCAA5C-CC54-C602-B5FC-988816782EA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70A807-9B55-7385-0D1A-40BA7F48989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B4B3D45-6194-D83B-1C4C-B5BD980836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31CEA5C-9A68-A3B2-12B7-2CCDEE6270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DF61C5E-FF02-765A-32D7-8958422FC6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654133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5DA98E-EF90-E0A9-637D-67CF1364A5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441727A-9A38-B30B-35DB-54E4A32972B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23919D3-2469-8E6A-0296-71D56F5612D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C662B72-9735-C1F1-1A09-F16BACEA62D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93ABEC5-F654-2EF9-BA35-4D7199CC4D3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D738E1C-15A5-80EB-B051-BC714208C2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40AA847-11E1-78F9-C156-430F7668AE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27D1125-8A8E-AB25-2E51-1118A5A477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0309407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11C35F-288E-D54C-0BA5-2ED0FD471F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62A75BA-3C91-E1D2-5563-91ECD21F7C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BCA301E-2019-F851-A8A7-8673295107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0D8CE08-0EEC-0AFA-FA14-82CF38D4F2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260422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CB6B866-E92E-B808-8BE1-E625F257F3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8F8F6EE-BF24-313B-C190-63BDF1F0C0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28E93F-1274-7BA8-8167-AA70068AAA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371388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F1B995-BF0A-B58D-8D80-4B06B71E6D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7E6080D-E5E6-A64D-5484-D8007BC103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7F056D3-ACA0-E381-A0E2-BB741CBBCF5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096F0B2-D4D0-A91F-73F0-6728F7D355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F7EEC46-ECA2-3A08-E7A0-0A57EFEE5E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1ABC678-D177-2157-BF7B-3344B4C2BA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74736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8E6D9B-71BA-120A-95DD-7EBCB9BC05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99F6B74-C05C-D9D0-0202-FD5161A7D0A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AE1D2B6-B031-16CE-530F-6EC54499E4F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26A7787-EFA2-03CB-E25D-9D1317BA67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6703887-A237-E5A4-DF7A-81ECBCD529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9C62CB6-0AF0-5E16-1DEC-ABADAE4C1D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61450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2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314F9CD-0693-4A94-A67A-F71413300A6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1999" cy="3962400"/>
          </a:xfr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 anchor="ctr" anchorCtr="1">
            <a:noAutofit/>
          </a:bodyPr>
          <a:lstStyle>
            <a:lvl1pPr marL="0" indent="0">
              <a:buNone/>
              <a:defRPr lang="en-GB" sz="1800" dirty="0"/>
            </a:lvl1pPr>
          </a:lstStyle>
          <a:p>
            <a:pPr marL="228600" lvl="0" indent="-228600" algn="ctr"/>
            <a:r>
              <a:rPr lang="en-US" noProof="0" dirty="0"/>
              <a:t>Insert Image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A174F0C-3444-43F9-9DFF-354C44272A6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94871" y="5603181"/>
            <a:ext cx="9144000" cy="341632"/>
          </a:xfrm>
        </p:spPr>
        <p:txBody>
          <a:bodyPr vert="horz" lIns="91440" tIns="45720" rIns="91440" bIns="45720" rtlCol="0">
            <a:spAutoFit/>
          </a:bodyPr>
          <a:lstStyle>
            <a:lvl1pPr marL="0" indent="0">
              <a:buNone/>
              <a:defRPr lang="en-GB" sz="1800" dirty="0">
                <a:solidFill>
                  <a:schemeClr val="accent3"/>
                </a:solidFill>
                <a:latin typeface="+mn-lt"/>
              </a:defRPr>
            </a:lvl1pPr>
          </a:lstStyle>
          <a:p>
            <a:pPr marL="228600" lvl="0" indent="-228600"/>
            <a:r>
              <a:rPr lang="en-US" noProof="0"/>
              <a:t>Subtitle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E11612A-63A3-4175-9F77-FA03CCD38D4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4871" y="4901450"/>
            <a:ext cx="10607040" cy="701731"/>
          </a:xfrm>
        </p:spPr>
        <p:txBody>
          <a:bodyPr vert="horz" lIns="91440" tIns="45720" rIns="91440" bIns="45720" rtlCol="0" anchor="b">
            <a:spAutoFit/>
          </a:bodyPr>
          <a:lstStyle>
            <a:lvl1pPr>
              <a:defRPr lang="en-GB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marL="0" lvl="0"/>
            <a:r>
              <a:rPr lang="en-US" noProof="0"/>
              <a:t>Title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5C25376-E6F9-4E5A-A81D-E7FA342FB230}"/>
              </a:ext>
            </a:extLst>
          </p:cNvPr>
          <p:cNvSpPr/>
          <p:nvPr userDrawn="1"/>
        </p:nvSpPr>
        <p:spPr>
          <a:xfrm>
            <a:off x="435429" y="4726452"/>
            <a:ext cx="72571" cy="1371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B386286-CEE2-E94A-BBC0-0A3723EB14DE}"/>
              </a:ext>
            </a:extLst>
          </p:cNvPr>
          <p:cNvSpPr/>
          <p:nvPr userDrawn="1"/>
        </p:nvSpPr>
        <p:spPr>
          <a:xfrm>
            <a:off x="11008895" y="6220326"/>
            <a:ext cx="866273" cy="63767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6909726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AC5B9C-2E6B-F822-10F4-E498260B4B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92F5F27-558C-EE1A-7D9C-0A6D34337D9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1E062D-8DBF-CF69-CA80-F6B00C9FD2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DF4F58-3CDA-FC82-54CC-9291B06F0B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2CDB57-8D99-4878-976F-7F4519ACB1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042778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5A424C5-E82A-0895-3630-7344FD9F6B6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D32589F-7763-EC7C-29CF-A6BFAC37D99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7CFB06-5DC0-B6FF-BDFB-224ABCEF15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AC0C54-D296-A4F1-E0D1-AD435AE875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CD42627-7020-6CD9-71CA-506E18CDBE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239468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25A1ED5E-125E-4828-9BC6-A73A2C8B88E0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34FC0E2-CB24-439B-B95B-B8EF13A99E3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812758" y="318288"/>
            <a:ext cx="8807116" cy="2387600"/>
          </a:xfrm>
        </p:spPr>
        <p:txBody>
          <a:bodyPr anchor="b">
            <a:normAutofit/>
          </a:bodyPr>
          <a:lstStyle>
            <a:lvl1pPr algn="l">
              <a:defRPr sz="55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</a:t>
            </a:r>
            <a:br>
              <a:rPr lang="en-US" dirty="0"/>
            </a:br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530698B-AFFB-41C1-AFEB-59EFD036622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812758" y="3052756"/>
            <a:ext cx="9144000" cy="1397991"/>
          </a:xfrm>
        </p:spPr>
        <p:txBody>
          <a:bodyPr>
            <a:normAutofit/>
          </a:bodyPr>
          <a:lstStyle>
            <a:lvl1pPr marL="0" indent="0" algn="l">
              <a:buNone/>
              <a:defRPr sz="30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Lorem Ipsum</a:t>
            </a:r>
            <a:br>
              <a:rPr lang="en-US" dirty="0"/>
            </a:br>
            <a:r>
              <a:rPr lang="en-US" dirty="0"/>
              <a:t>Dolor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87B92-5889-454A-83C8-E0DE513D8F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EBFB3C-F5CB-4FF4-9626-146326B1E467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3F66A-C669-4D83-A278-F325DE22EA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F6560-92FA-4E92-B73B-21E2BA87F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0AFD9A3-66C4-4954-8678-720CFA24D244}"/>
              </a:ext>
            </a:extLst>
          </p:cNvPr>
          <p:cNvSpPr/>
          <p:nvPr userDrawn="1"/>
        </p:nvSpPr>
        <p:spPr>
          <a:xfrm>
            <a:off x="1379621" y="0"/>
            <a:ext cx="144000" cy="248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8240730-69E4-4798-8578-D648F7A2C4C9}"/>
              </a:ext>
            </a:extLst>
          </p:cNvPr>
          <p:cNvCxnSpPr/>
          <p:nvPr userDrawn="1"/>
        </p:nvCxnSpPr>
        <p:spPr>
          <a:xfrm>
            <a:off x="1957137" y="2897709"/>
            <a:ext cx="930442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484AF3E3-F20C-4D84-A158-6DFC09B69A91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0391274" y="6172200"/>
            <a:ext cx="1371600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C32342D9-9DBE-4809-840C-62844DDC03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6048" y="5396630"/>
            <a:ext cx="1460500" cy="481013"/>
          </a:xfrm>
        </p:spPr>
        <p:txBody>
          <a:bodyPr/>
          <a:lstStyle>
            <a:lvl1pPr marL="0" indent="0" algn="r">
              <a:buNone/>
              <a:defRPr lang="en-US" sz="3000" b="1" i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346494836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7E6F6CA0-765E-484B-B9C2-16E6A4F4986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34FC0E2-CB24-439B-B95B-B8EF13A99E3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812758" y="2522758"/>
            <a:ext cx="8807116" cy="2387600"/>
          </a:xfrm>
        </p:spPr>
        <p:txBody>
          <a:bodyPr anchor="b">
            <a:normAutofit/>
          </a:bodyPr>
          <a:lstStyle>
            <a:lvl1pPr algn="l">
              <a:defRPr sz="55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</a:t>
            </a:r>
            <a:br>
              <a:rPr lang="en-US" dirty="0"/>
            </a:br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530698B-AFFB-41C1-AFEB-59EFD036622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812758" y="5257226"/>
            <a:ext cx="9144000" cy="1397991"/>
          </a:xfrm>
        </p:spPr>
        <p:txBody>
          <a:bodyPr>
            <a:normAutofit/>
          </a:bodyPr>
          <a:lstStyle>
            <a:lvl1pPr marL="0" indent="0" algn="l">
              <a:buNone/>
              <a:defRPr sz="30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Lorem Ipsum</a:t>
            </a:r>
            <a:br>
              <a:rPr lang="en-US" dirty="0"/>
            </a:br>
            <a:r>
              <a:rPr lang="en-US" dirty="0"/>
              <a:t>Dolor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87B92-5889-454A-83C8-E0DE513D8F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5174AC-6E10-46E9-BC4A-4E3A595D534E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3F66A-C669-4D83-A278-F325DE22EA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F6560-92FA-4E92-B73B-21E2BA87F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0AFD9A3-66C4-4954-8678-720CFA24D244}"/>
              </a:ext>
            </a:extLst>
          </p:cNvPr>
          <p:cNvSpPr/>
          <p:nvPr userDrawn="1"/>
        </p:nvSpPr>
        <p:spPr>
          <a:xfrm>
            <a:off x="1379621" y="3438000"/>
            <a:ext cx="144000" cy="342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8240730-69E4-4798-8578-D648F7A2C4C9}"/>
              </a:ext>
            </a:extLst>
          </p:cNvPr>
          <p:cNvCxnSpPr/>
          <p:nvPr userDrawn="1"/>
        </p:nvCxnSpPr>
        <p:spPr>
          <a:xfrm>
            <a:off x="1957137" y="5102179"/>
            <a:ext cx="930442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484AF3E3-F20C-4D84-A158-6DFC09B69A91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0391274" y="685801"/>
            <a:ext cx="1371600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C32342D9-9DBE-4809-840C-62844DDC03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6048" y="1015979"/>
            <a:ext cx="1460500" cy="481013"/>
          </a:xfrm>
        </p:spPr>
        <p:txBody>
          <a:bodyPr/>
          <a:lstStyle>
            <a:lvl1pPr marL="0" indent="0" algn="r">
              <a:buNone/>
              <a:defRPr lang="en-US" sz="3000" b="1" i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2008595805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7E6F6CA0-765E-484B-B9C2-16E6A4F4986D}"/>
              </a:ext>
            </a:extLst>
          </p:cNvPr>
          <p:cNvSpPr/>
          <p:nvPr userDrawn="1"/>
        </p:nvSpPr>
        <p:spPr>
          <a:xfrm>
            <a:off x="0" y="4251158"/>
            <a:ext cx="12192000" cy="2606842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34FC0E2-CB24-439B-B95B-B8EF13A99E3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812758" y="4700582"/>
            <a:ext cx="8807116" cy="915873"/>
          </a:xfrm>
        </p:spPr>
        <p:txBody>
          <a:bodyPr anchor="b">
            <a:normAutofit/>
          </a:bodyPr>
          <a:lstStyle>
            <a:lvl1pPr algn="l">
              <a:defRPr sz="5500" b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530698B-AFFB-41C1-AFEB-59EFD036622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812758" y="5949257"/>
            <a:ext cx="9144000" cy="601840"/>
          </a:xfrm>
        </p:spPr>
        <p:txBody>
          <a:bodyPr>
            <a:normAutofit/>
          </a:bodyPr>
          <a:lstStyle>
            <a:lvl1pPr marL="0" indent="0" algn="l">
              <a:buNone/>
              <a:defRPr sz="30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Lorem Ipsum Dolor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87B92-5889-454A-83C8-E0DE513D8F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903798-9F8A-4555-A128-691FDFB38DA9}" type="datetime1">
              <a:rPr lang="en-US" noProof="0" smtClean="0"/>
              <a:t>11/16/2023</a:t>
            </a:fld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3F66A-C669-4D83-A278-F325DE22EA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F6560-92FA-4E92-B73B-21E2BA87F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noProof="0" smtClean="0"/>
              <a:t>‹#›</a:t>
            </a:fld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0AFD9A3-66C4-4954-8678-720CFA24D244}"/>
              </a:ext>
            </a:extLst>
          </p:cNvPr>
          <p:cNvSpPr/>
          <p:nvPr userDrawn="1"/>
        </p:nvSpPr>
        <p:spPr>
          <a:xfrm>
            <a:off x="1379621" y="4878000"/>
            <a:ext cx="144000" cy="198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8240730-69E4-4798-8578-D648F7A2C4C9}"/>
              </a:ext>
            </a:extLst>
          </p:cNvPr>
          <p:cNvCxnSpPr/>
          <p:nvPr userDrawn="1"/>
        </p:nvCxnSpPr>
        <p:spPr>
          <a:xfrm>
            <a:off x="1957137" y="5794209"/>
            <a:ext cx="930442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F632EEF-732A-4DE7-BC5A-A86C31DB6F5A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0391274" y="685801"/>
            <a:ext cx="1371600" cy="0"/>
          </a:xfrm>
          <a:prstGeom prst="line">
            <a:avLst/>
          </a:prstGeom>
          <a:ln w="254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C54CE062-7CDB-4AB7-B86E-461B22E7F45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6048" y="1013969"/>
            <a:ext cx="1460500" cy="481013"/>
          </a:xfrm>
        </p:spPr>
        <p:txBody>
          <a:bodyPr/>
          <a:lstStyle>
            <a:lvl1pPr marL="0" indent="0" algn="r">
              <a:buNone/>
              <a:defRPr lang="en-US" sz="3000" b="1" i="0" kern="120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noProof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186450450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7E6F6CA0-765E-484B-B9C2-16E6A4F4986D}"/>
              </a:ext>
            </a:extLst>
          </p:cNvPr>
          <p:cNvSpPr/>
          <p:nvPr userDrawn="1"/>
        </p:nvSpPr>
        <p:spPr>
          <a:xfrm>
            <a:off x="120000" y="117000"/>
            <a:ext cx="11952000" cy="6624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 w="273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34FC0E2-CB24-439B-B95B-B8EF13A99E3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812758" y="2413986"/>
            <a:ext cx="7107331" cy="1838643"/>
          </a:xfrm>
        </p:spPr>
        <p:txBody>
          <a:bodyPr anchor="b">
            <a:normAutofit/>
          </a:bodyPr>
          <a:lstStyle>
            <a:lvl1pPr algn="l">
              <a:defRPr sz="5500" b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530698B-AFFB-41C1-AFEB-59EFD036622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812758" y="4599498"/>
            <a:ext cx="7107331" cy="966857"/>
          </a:xfrm>
        </p:spPr>
        <p:txBody>
          <a:bodyPr>
            <a:normAutofit/>
          </a:bodyPr>
          <a:lstStyle>
            <a:lvl1pPr marL="0" indent="0" algn="l">
              <a:buNone/>
              <a:defRPr sz="30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Lorem Ipsum</a:t>
            </a:r>
            <a:br>
              <a:rPr lang="en-US" noProof="0"/>
            </a:br>
            <a:r>
              <a:rPr lang="en-US" noProof="0"/>
              <a:t>Dolor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87B92-5889-454A-83C8-E0DE513D8F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29C6A1-E569-4FC9-9D93-90A846C9C5BB}" type="datetime1">
              <a:rPr lang="en-US" noProof="0" smtClean="0"/>
              <a:t>11/16/2023</a:t>
            </a:fld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3F66A-C669-4D83-A278-F325DE22EA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F6560-92FA-4E92-B73B-21E2BA87F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noProof="0" smtClean="0"/>
              <a:t>‹#›</a:t>
            </a:fld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0AFD9A3-66C4-4954-8678-720CFA24D244}"/>
              </a:ext>
            </a:extLst>
          </p:cNvPr>
          <p:cNvSpPr/>
          <p:nvPr userDrawn="1"/>
        </p:nvSpPr>
        <p:spPr>
          <a:xfrm>
            <a:off x="1379621" y="2740862"/>
            <a:ext cx="144000" cy="12893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8240730-69E4-4798-8578-D648F7A2C4C9}"/>
              </a:ext>
            </a:extLst>
          </p:cNvPr>
          <p:cNvCxnSpPr/>
          <p:nvPr userDrawn="1"/>
        </p:nvCxnSpPr>
        <p:spPr>
          <a:xfrm>
            <a:off x="1957137" y="4444451"/>
            <a:ext cx="930442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6E88EDA-C5A5-4C22-8CE4-5C7FDCF2E859}"/>
              </a:ext>
            </a:extLst>
          </p:cNvPr>
          <p:cNvCxnSpPr>
            <a:cxnSpLocks/>
          </p:cNvCxnSpPr>
          <p:nvPr userDrawn="1"/>
        </p:nvCxnSpPr>
        <p:spPr>
          <a:xfrm flipV="1">
            <a:off x="11077074" y="5622756"/>
            <a:ext cx="0" cy="984222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1B98974C-AC7A-4E66-AE1A-DBA5F1A1D05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6048" y="5532986"/>
            <a:ext cx="1460500" cy="481013"/>
          </a:xfrm>
        </p:spPr>
        <p:txBody>
          <a:bodyPr/>
          <a:lstStyle>
            <a:lvl1pPr marL="0" indent="0" algn="r">
              <a:buNone/>
              <a:defRPr lang="en-US" sz="3000" b="1" i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noProof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3432742522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7E6F6CA0-765E-484B-B9C2-16E6A4F4986D}"/>
              </a:ext>
            </a:extLst>
          </p:cNvPr>
          <p:cNvSpPr/>
          <p:nvPr userDrawn="1"/>
        </p:nvSpPr>
        <p:spPr>
          <a:xfrm>
            <a:off x="0" y="-1"/>
            <a:ext cx="12192000" cy="4464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34FC0E2-CB24-439B-B95B-B8EF13A99E3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812758" y="4785756"/>
            <a:ext cx="8807116" cy="915873"/>
          </a:xfrm>
        </p:spPr>
        <p:txBody>
          <a:bodyPr anchor="b">
            <a:normAutofit/>
          </a:bodyPr>
          <a:lstStyle>
            <a:lvl1pPr algn="l">
              <a:defRPr sz="5500" b="1"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</a:defRPr>
            </a:lvl1pPr>
          </a:lstStyle>
          <a:p>
            <a:r>
              <a:rPr lang="en-US" noProof="0"/>
              <a:t>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530698B-AFFB-41C1-AFEB-59EFD036622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812758" y="6050473"/>
            <a:ext cx="9144000" cy="601840"/>
          </a:xfrm>
        </p:spPr>
        <p:txBody>
          <a:bodyPr>
            <a:normAutofit/>
          </a:bodyPr>
          <a:lstStyle>
            <a:lvl1pPr marL="0" indent="0" algn="l">
              <a:buNone/>
              <a:defRPr sz="3000" b="1" i="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Lorem Ipsum Dolor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87B92-5889-454A-83C8-E0DE513D8F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7FBC92-456B-42A9-BBF5-ADCA2050DDCF}" type="datetime1">
              <a:rPr lang="en-US" noProof="0" smtClean="0"/>
              <a:t>11/16/2023</a:t>
            </a:fld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3F66A-C669-4D83-A278-F325DE22EA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F6560-92FA-4E92-B73B-21E2BA87F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noProof="0" smtClean="0"/>
              <a:t>‹#›</a:t>
            </a:fld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0AFD9A3-66C4-4954-8678-720CFA24D244}"/>
              </a:ext>
            </a:extLst>
          </p:cNvPr>
          <p:cNvSpPr/>
          <p:nvPr userDrawn="1"/>
        </p:nvSpPr>
        <p:spPr>
          <a:xfrm>
            <a:off x="1379621" y="4950000"/>
            <a:ext cx="144000" cy="190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8240730-69E4-4798-8578-D648F7A2C4C9}"/>
              </a:ext>
            </a:extLst>
          </p:cNvPr>
          <p:cNvCxnSpPr/>
          <p:nvPr userDrawn="1"/>
        </p:nvCxnSpPr>
        <p:spPr>
          <a:xfrm>
            <a:off x="1957137" y="5882423"/>
            <a:ext cx="93044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484AF3E3-F20C-4D84-A158-6DFC09B69A91}"/>
              </a:ext>
            </a:extLst>
          </p:cNvPr>
          <p:cNvCxnSpPr>
            <a:cxnSpLocks/>
          </p:cNvCxnSpPr>
          <p:nvPr userDrawn="1"/>
        </p:nvCxnSpPr>
        <p:spPr>
          <a:xfrm rot="10800000">
            <a:off x="10820400" y="870003"/>
            <a:ext cx="1371600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C32342D9-9DBE-4809-840C-62844DDC03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68000" y="1005185"/>
            <a:ext cx="1460500" cy="481013"/>
          </a:xfrm>
        </p:spPr>
        <p:txBody>
          <a:bodyPr/>
          <a:lstStyle>
            <a:lvl1pPr marL="0" indent="0" algn="l">
              <a:buNone/>
              <a:defRPr lang="en-US" sz="3000" b="1" i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noProof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3082418143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9641" y="458919"/>
            <a:ext cx="99711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CONTENT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18B931-E896-4471-A71A-819D3B6829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29641" y="3775165"/>
            <a:ext cx="9971158" cy="2427923"/>
          </a:xfrm>
        </p:spPr>
        <p:txBody>
          <a:bodyPr>
            <a:normAutofit/>
          </a:bodyPr>
          <a:lstStyle>
            <a:lvl1pPr marL="0" indent="0">
              <a:buNone/>
              <a:defRPr sz="1600" i="0">
                <a:solidFill>
                  <a:schemeClr val="bg1"/>
                </a:solidFill>
              </a:defRPr>
            </a:lvl1pPr>
            <a:lvl2pPr marL="457200" indent="0">
              <a:buNone/>
              <a:defRPr sz="1800" i="1">
                <a:solidFill>
                  <a:schemeClr val="bg1"/>
                </a:solidFill>
              </a:defRPr>
            </a:lvl2pPr>
            <a:lvl3pPr marL="914400" indent="0">
              <a:buNone/>
              <a:defRPr sz="1600" i="1">
                <a:solidFill>
                  <a:schemeClr val="bg1"/>
                </a:solidFill>
              </a:defRPr>
            </a:lvl3pPr>
            <a:lvl4pPr marL="1371600" indent="0">
              <a:buNone/>
              <a:defRPr sz="1400" i="1">
                <a:solidFill>
                  <a:schemeClr val="bg1"/>
                </a:solidFill>
              </a:defRPr>
            </a:lvl4pPr>
            <a:lvl5pPr marL="1828800" indent="0">
              <a:buNone/>
              <a:defRPr sz="1400" i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0F99D1-A115-46CA-B10A-279193A83BBC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687289" y="0"/>
            <a:ext cx="72000" cy="127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4D4EAA8-8E55-45C3-BD00-531D549BB77D}"/>
              </a:ext>
            </a:extLst>
          </p:cNvPr>
          <p:cNvCxnSpPr/>
          <p:nvPr userDrawn="1"/>
        </p:nvCxnSpPr>
        <p:spPr>
          <a:xfrm>
            <a:off x="1068863" y="1528464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ubtitle 2">
            <a:extLst>
              <a:ext uri="{FF2B5EF4-FFF2-40B4-BE49-F238E27FC236}">
                <a16:creationId xmlns:a16="http://schemas.microsoft.com/office/drawing/2014/main" id="{126D1C29-9D03-4CB6-B17E-D7DC93295F2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929641" y="1669110"/>
            <a:ext cx="9971158" cy="692595"/>
          </a:xfrm>
        </p:spPr>
        <p:txBody>
          <a:bodyPr>
            <a:normAutofit/>
          </a:bodyPr>
          <a:lstStyle>
            <a:lvl1pPr marL="0" indent="0" algn="l">
              <a:buNone/>
              <a:defRPr sz="25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Slide Subtitle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921650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0" y="5532437"/>
            <a:ext cx="12192000" cy="1325563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9641" y="458919"/>
            <a:ext cx="9971159" cy="1325563"/>
          </a:xfrm>
        </p:spPr>
        <p:txBody>
          <a:bodyPr/>
          <a:lstStyle>
            <a:lvl1pPr>
              <a:defRPr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</a:defRPr>
            </a:lvl1pPr>
          </a:lstStyle>
          <a:p>
            <a:r>
              <a:rPr lang="en-US" dirty="0"/>
              <a:t>CONTENT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18B931-E896-4471-A71A-819D3B6829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29641" y="3133484"/>
            <a:ext cx="10515600" cy="2427923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buNone/>
              <a:defRPr sz="1600" i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 i="1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 marL="914400" indent="0">
              <a:buNone/>
              <a:defRPr sz="1600" i="1"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 marL="1371600" indent="0">
              <a:buNone/>
              <a:defRPr sz="1400" i="1"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 marL="1828800" indent="0">
              <a:buNone/>
              <a:defRPr sz="1400" i="1"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0E1783-EEF8-44D1-A300-8D20A32BB2D3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687289" y="0"/>
            <a:ext cx="72000" cy="127101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4D4EAA8-8E55-45C3-BD00-531D549BB77D}"/>
              </a:ext>
            </a:extLst>
          </p:cNvPr>
          <p:cNvCxnSpPr/>
          <p:nvPr userDrawn="1"/>
        </p:nvCxnSpPr>
        <p:spPr>
          <a:xfrm>
            <a:off x="1068863" y="1528464"/>
            <a:ext cx="630936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ubtitle 2">
            <a:extLst>
              <a:ext uri="{FF2B5EF4-FFF2-40B4-BE49-F238E27FC236}">
                <a16:creationId xmlns:a16="http://schemas.microsoft.com/office/drawing/2014/main" id="{126D1C29-9D03-4CB6-B17E-D7DC93295F2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929641" y="1669110"/>
            <a:ext cx="9971158" cy="692595"/>
          </a:xfrm>
        </p:spPr>
        <p:txBody>
          <a:bodyPr>
            <a:normAutofit/>
          </a:bodyPr>
          <a:lstStyle>
            <a:lvl1pPr marL="0" indent="0" algn="l">
              <a:buNone/>
              <a:defRPr sz="2500" b="1" i="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Slide Subtitle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80326258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1CF94AF4-4F78-4DA5-8571-FD66FFA6313D}"/>
              </a:ext>
            </a:extLst>
          </p:cNvPr>
          <p:cNvSpPr/>
          <p:nvPr userDrawn="1"/>
        </p:nvSpPr>
        <p:spPr>
          <a:xfrm>
            <a:off x="120000" y="117000"/>
            <a:ext cx="11952000" cy="6624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 w="273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27521" y="546844"/>
            <a:ext cx="8997738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CONTENT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18B931-E896-4471-A71A-819D3B6829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7520" y="3581731"/>
            <a:ext cx="8997737" cy="2230464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buNone/>
              <a:defRPr sz="1600" i="0">
                <a:solidFill>
                  <a:schemeClr val="bg1"/>
                </a:solidFill>
              </a:defRPr>
            </a:lvl1pPr>
            <a:lvl2pPr marL="457200" indent="0">
              <a:buNone/>
              <a:defRPr sz="1800" i="1">
                <a:solidFill>
                  <a:schemeClr val="bg1"/>
                </a:solidFill>
              </a:defRPr>
            </a:lvl2pPr>
            <a:lvl3pPr marL="914400" indent="0">
              <a:buNone/>
              <a:defRPr sz="1600" i="1">
                <a:solidFill>
                  <a:schemeClr val="bg1"/>
                </a:solidFill>
              </a:defRPr>
            </a:lvl3pPr>
            <a:lvl4pPr marL="1371600" indent="0">
              <a:buNone/>
              <a:defRPr sz="1400" i="1">
                <a:solidFill>
                  <a:schemeClr val="bg1"/>
                </a:solidFill>
              </a:defRPr>
            </a:lvl4pPr>
            <a:lvl5pPr marL="1828800" indent="0">
              <a:buNone/>
              <a:defRPr sz="1400" i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E8C37E-76B3-4A0D-BCD1-C5A52A858D66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90400" y="6159402"/>
            <a:ext cx="2788169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1285168" y="244717"/>
            <a:ext cx="72000" cy="108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4D4EAA8-8E55-45C3-BD00-531D549BB77D}"/>
              </a:ext>
            </a:extLst>
          </p:cNvPr>
          <p:cNvCxnSpPr/>
          <p:nvPr userDrawn="1"/>
        </p:nvCxnSpPr>
        <p:spPr>
          <a:xfrm>
            <a:off x="1666742" y="1616389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ubtitle 2">
            <a:extLst>
              <a:ext uri="{FF2B5EF4-FFF2-40B4-BE49-F238E27FC236}">
                <a16:creationId xmlns:a16="http://schemas.microsoft.com/office/drawing/2014/main" id="{126D1C29-9D03-4CB6-B17E-D7DC93295F2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1527520" y="1757035"/>
            <a:ext cx="8997737" cy="692595"/>
          </a:xfrm>
        </p:spPr>
        <p:txBody>
          <a:bodyPr>
            <a:normAutofit/>
          </a:bodyPr>
          <a:lstStyle>
            <a:lvl1pPr marL="0" indent="0" algn="l">
              <a:buNone/>
              <a:defRPr sz="25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Slide Subtitle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0938200" y="1341281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0831016" y="1377655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flipV="1">
            <a:off x="11663289" y="6300217"/>
            <a:ext cx="0" cy="310226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480265F1-E793-484F-ADC9-31450ADF8B0E}"/>
              </a:ext>
            </a:extLst>
          </p:cNvPr>
          <p:cNvCxnSpPr>
            <a:cxnSpLocks/>
          </p:cNvCxnSpPr>
          <p:nvPr userDrawn="1"/>
        </p:nvCxnSpPr>
        <p:spPr>
          <a:xfrm>
            <a:off x="256374" y="6168360"/>
            <a:ext cx="150841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05643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E6A3C84-C5A6-4B5E-BD78-B398105C8FDB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5FC2CC5-0298-427B-89D1-46B9451AD8AD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5AD1E187-54D5-4549-94FE-6B0FA9219B75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5C648223-9032-46EF-A69B-8147E18D9720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9237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6D24BA90-E7BA-471E-AA13-3329EDCD80A2}"/>
              </a:ext>
            </a:extLst>
          </p:cNvPr>
          <p:cNvSpPr/>
          <p:nvPr userDrawn="1"/>
        </p:nvSpPr>
        <p:spPr>
          <a:xfrm flipV="1">
            <a:off x="-1" y="-3"/>
            <a:ext cx="12192001" cy="6858003"/>
          </a:xfrm>
          <a:custGeom>
            <a:avLst/>
            <a:gdLst>
              <a:gd name="connsiteX0" fmla="*/ 9171734 w 12192001"/>
              <a:gd name="connsiteY0" fmla="*/ 2269381 h 6858003"/>
              <a:gd name="connsiteX1" fmla="*/ 4981292 w 12192001"/>
              <a:gd name="connsiteY1" fmla="*/ 1670903 h 6858003"/>
              <a:gd name="connsiteX2" fmla="*/ 634550 w 12192001"/>
              <a:gd name="connsiteY2" fmla="*/ 1013497 h 6858003"/>
              <a:gd name="connsiteX3" fmla="*/ 123993 w 12192001"/>
              <a:gd name="connsiteY3" fmla="*/ 984148 h 6858003"/>
              <a:gd name="connsiteX4" fmla="*/ 123993 w 12192001"/>
              <a:gd name="connsiteY4" fmla="*/ 123993 h 6858003"/>
              <a:gd name="connsiteX5" fmla="*/ 12068007 w 12192001"/>
              <a:gd name="connsiteY5" fmla="*/ 123993 h 6858003"/>
              <a:gd name="connsiteX6" fmla="*/ 12068007 w 12192001"/>
              <a:gd name="connsiteY6" fmla="*/ 1962695 h 6858003"/>
              <a:gd name="connsiteX7" fmla="*/ 11543532 w 12192001"/>
              <a:gd name="connsiteY7" fmla="*/ 2051091 h 6858003"/>
              <a:gd name="connsiteX8" fmla="*/ 9171734 w 12192001"/>
              <a:gd name="connsiteY8" fmla="*/ 2269381 h 6858003"/>
              <a:gd name="connsiteX9" fmla="*/ 1 w 12192001"/>
              <a:gd name="connsiteY9" fmla="*/ 6858003 h 6858003"/>
              <a:gd name="connsiteX10" fmla="*/ 12192001 w 12192001"/>
              <a:gd name="connsiteY10" fmla="*/ 6858003 h 6858003"/>
              <a:gd name="connsiteX11" fmla="*/ 12192001 w 12192001"/>
              <a:gd name="connsiteY11" fmla="*/ 2724879 h 6858003"/>
              <a:gd name="connsiteX12" fmla="*/ 12192001 w 12192001"/>
              <a:gd name="connsiteY12" fmla="*/ 2477360 h 6858003"/>
              <a:gd name="connsiteX13" fmla="*/ 12192001 w 12192001"/>
              <a:gd name="connsiteY13" fmla="*/ 1941781 h 6858003"/>
              <a:gd name="connsiteX14" fmla="*/ 12192000 w 12192001"/>
              <a:gd name="connsiteY14" fmla="*/ 1941781 h 6858003"/>
              <a:gd name="connsiteX15" fmla="*/ 12192000 w 12192001"/>
              <a:gd name="connsiteY15" fmla="*/ 0 h 6858003"/>
              <a:gd name="connsiteX16" fmla="*/ 0 w 12192001"/>
              <a:gd name="connsiteY16" fmla="*/ 0 h 6858003"/>
              <a:gd name="connsiteX17" fmla="*/ 0 w 12192001"/>
              <a:gd name="connsiteY17" fmla="*/ 6858000 h 6858003"/>
              <a:gd name="connsiteX18" fmla="*/ 1 w 12192001"/>
              <a:gd name="connsiteY18" fmla="*/ 6858000 h 6858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92001" h="6858003">
                <a:moveTo>
                  <a:pt x="9171734" y="2269381"/>
                </a:moveTo>
                <a:cubicBezTo>
                  <a:pt x="8159059" y="2253684"/>
                  <a:pt x="6843276" y="2101858"/>
                  <a:pt x="4981292" y="1670903"/>
                </a:cubicBezTo>
                <a:cubicBezTo>
                  <a:pt x="3385010" y="1301444"/>
                  <a:pt x="2075869" y="1110459"/>
                  <a:pt x="634550" y="1013497"/>
                </a:cubicBezTo>
                <a:lnTo>
                  <a:pt x="123993" y="984148"/>
                </a:lnTo>
                <a:lnTo>
                  <a:pt x="123993" y="123993"/>
                </a:lnTo>
                <a:lnTo>
                  <a:pt x="12068007" y="123993"/>
                </a:lnTo>
                <a:lnTo>
                  <a:pt x="12068007" y="1962695"/>
                </a:lnTo>
                <a:lnTo>
                  <a:pt x="11543532" y="2051091"/>
                </a:lnTo>
                <a:cubicBezTo>
                  <a:pt x="10893978" y="2164649"/>
                  <a:pt x="10184410" y="2285079"/>
                  <a:pt x="9171734" y="2269381"/>
                </a:cubicBezTo>
                <a:close/>
                <a:moveTo>
                  <a:pt x="1" y="6858003"/>
                </a:moveTo>
                <a:lnTo>
                  <a:pt x="12192001" y="6858003"/>
                </a:lnTo>
                <a:lnTo>
                  <a:pt x="12192001" y="2724879"/>
                </a:lnTo>
                <a:lnTo>
                  <a:pt x="12192001" y="2477360"/>
                </a:lnTo>
                <a:lnTo>
                  <a:pt x="12192001" y="1941781"/>
                </a:lnTo>
                <a:lnTo>
                  <a:pt x="12192000" y="1941781"/>
                </a:lnTo>
                <a:lnTo>
                  <a:pt x="12192000" y="0"/>
                </a:lnTo>
                <a:lnTo>
                  <a:pt x="0" y="0"/>
                </a:lnTo>
                <a:lnTo>
                  <a:pt x="0" y="6858000"/>
                </a:lnTo>
                <a:lnTo>
                  <a:pt x="1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467520A-F508-4AA5-BBCF-30AE2B312E0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23992" y="4587876"/>
            <a:ext cx="11944014" cy="2146775"/>
          </a:xfrm>
          <a:custGeom>
            <a:avLst/>
            <a:gdLst>
              <a:gd name="connsiteX0" fmla="*/ 9047741 w 11944014"/>
              <a:gd name="connsiteY0" fmla="*/ 1387 h 2146775"/>
              <a:gd name="connsiteX1" fmla="*/ 11419539 w 11944014"/>
              <a:gd name="connsiteY1" fmla="*/ 219677 h 2146775"/>
              <a:gd name="connsiteX2" fmla="*/ 11944014 w 11944014"/>
              <a:gd name="connsiteY2" fmla="*/ 308073 h 2146775"/>
              <a:gd name="connsiteX3" fmla="*/ 11944014 w 11944014"/>
              <a:gd name="connsiteY3" fmla="*/ 2146775 h 2146775"/>
              <a:gd name="connsiteX4" fmla="*/ 0 w 11944014"/>
              <a:gd name="connsiteY4" fmla="*/ 2146775 h 2146775"/>
              <a:gd name="connsiteX5" fmla="*/ 0 w 11944014"/>
              <a:gd name="connsiteY5" fmla="*/ 1286620 h 2146775"/>
              <a:gd name="connsiteX6" fmla="*/ 510557 w 11944014"/>
              <a:gd name="connsiteY6" fmla="*/ 1257271 h 2146775"/>
              <a:gd name="connsiteX7" fmla="*/ 4857299 w 11944014"/>
              <a:gd name="connsiteY7" fmla="*/ 599865 h 2146775"/>
              <a:gd name="connsiteX8" fmla="*/ 9047741 w 11944014"/>
              <a:gd name="connsiteY8" fmla="*/ 1387 h 214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944014" h="2146775">
                <a:moveTo>
                  <a:pt x="9047741" y="1387"/>
                </a:moveTo>
                <a:cubicBezTo>
                  <a:pt x="10060417" y="-14311"/>
                  <a:pt x="10769985" y="106119"/>
                  <a:pt x="11419539" y="219677"/>
                </a:cubicBezTo>
                <a:lnTo>
                  <a:pt x="11944014" y="308073"/>
                </a:lnTo>
                <a:lnTo>
                  <a:pt x="11944014" y="2146775"/>
                </a:lnTo>
                <a:lnTo>
                  <a:pt x="0" y="2146775"/>
                </a:lnTo>
                <a:lnTo>
                  <a:pt x="0" y="1286620"/>
                </a:lnTo>
                <a:lnTo>
                  <a:pt x="510557" y="1257271"/>
                </a:lnTo>
                <a:cubicBezTo>
                  <a:pt x="1951876" y="1160309"/>
                  <a:pt x="3261017" y="969324"/>
                  <a:pt x="4857299" y="599865"/>
                </a:cubicBezTo>
                <a:cubicBezTo>
                  <a:pt x="6719283" y="168910"/>
                  <a:pt x="8035066" y="17084"/>
                  <a:pt x="9047741" y="13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 anchor="ctr" anchorCtr="1">
            <a:noAutofit/>
          </a:bodyPr>
          <a:lstStyle>
            <a:lvl1pPr marL="0" indent="0">
              <a:buNone/>
              <a:defRPr lang="en-GB" sz="1800" dirty="0"/>
            </a:lvl1pPr>
          </a:lstStyle>
          <a:p>
            <a:pPr marL="228600" lvl="0" indent="-228600" algn="ctr"/>
            <a:r>
              <a:rPr lang="en-US" noProof="0" dirty="0"/>
              <a:t>Insert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9A3716-1F35-4634-B53D-27722735B2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6686" y="1611383"/>
            <a:ext cx="9666514" cy="746846"/>
          </a:xfrm>
        </p:spPr>
        <p:txBody>
          <a:bodyPr anchor="t">
            <a:noAutofit/>
          </a:bodyPr>
          <a:lstStyle>
            <a:lvl1pPr>
              <a:defRPr sz="4800" spc="-1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Section Header 1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6A4796-E4C0-42FE-9F82-5D46B8789E25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96686" y="2464424"/>
            <a:ext cx="9666514" cy="221599"/>
          </a:xfrm>
        </p:spPr>
        <p:txBody>
          <a:bodyPr tIns="0" bIns="0">
            <a:spAutoFit/>
          </a:bodyPr>
          <a:lstStyle>
            <a:lvl1pPr marL="0" indent="0">
              <a:buNone/>
              <a:defRPr sz="1600">
                <a:solidFill>
                  <a:schemeClr val="accent3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60C8850-C2CD-4E0B-AA6F-6B884EB94B4B}"/>
              </a:ext>
            </a:extLst>
          </p:cNvPr>
          <p:cNvSpPr/>
          <p:nvPr userDrawn="1"/>
        </p:nvSpPr>
        <p:spPr>
          <a:xfrm>
            <a:off x="435429" y="1532049"/>
            <a:ext cx="72571" cy="1371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0D3D7B7-CDD7-4664-B2D8-6F60FEAEAC45}"/>
              </a:ext>
            </a:extLst>
          </p:cNvPr>
          <p:cNvSpPr/>
          <p:nvPr userDrawn="1"/>
        </p:nvSpPr>
        <p:spPr>
          <a:xfrm>
            <a:off x="11360016" y="6369050"/>
            <a:ext cx="335909" cy="488950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9E81145E-5F17-4CB6-9E17-ECF3BB38DE75}"/>
              </a:ext>
            </a:extLst>
          </p:cNvPr>
          <p:cNvSpPr txBox="1">
            <a:spLocks/>
          </p:cNvSpPr>
          <p:nvPr userDrawn="1"/>
        </p:nvSpPr>
        <p:spPr>
          <a:xfrm>
            <a:off x="11360016" y="6369050"/>
            <a:ext cx="335909" cy="365125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45720" rIns="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b="0" kern="1200">
                <a:solidFill>
                  <a:srgbClr val="01C6FD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048C4E-7BD1-46A5-B2F2-6AD408DAAD47}" type="slidenum">
              <a:rPr lang="en-US" b="1" noProof="0" smtClean="0">
                <a:solidFill>
                  <a:schemeClr val="bg1"/>
                </a:solidFill>
              </a:rPr>
              <a:pPr/>
              <a:t>‹#›</a:t>
            </a:fld>
            <a:endParaRPr lang="en-US" b="1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0949826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27519" y="1443655"/>
            <a:ext cx="4143555" cy="15365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CONTENT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18B931-E896-4471-A71A-819D3B6829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871409" y="2588054"/>
            <a:ext cx="5228216" cy="3122935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buNone/>
              <a:defRPr sz="1600" i="0">
                <a:solidFill>
                  <a:schemeClr val="bg1"/>
                </a:solidFill>
              </a:defRPr>
            </a:lvl1pPr>
            <a:lvl2pPr marL="457200" indent="0">
              <a:buNone/>
              <a:defRPr sz="1800" i="1">
                <a:solidFill>
                  <a:schemeClr val="bg1"/>
                </a:solidFill>
              </a:defRPr>
            </a:lvl2pPr>
            <a:lvl3pPr marL="914400" indent="0">
              <a:buNone/>
              <a:defRPr sz="1600" i="1">
                <a:solidFill>
                  <a:schemeClr val="bg1"/>
                </a:solidFill>
              </a:defRPr>
            </a:lvl3pPr>
            <a:lvl4pPr marL="1371600" indent="0">
              <a:buNone/>
              <a:defRPr sz="1400" i="1">
                <a:solidFill>
                  <a:schemeClr val="bg1"/>
                </a:solidFill>
              </a:defRPr>
            </a:lvl4pPr>
            <a:lvl5pPr marL="1828800" indent="0">
              <a:buNone/>
              <a:defRPr sz="1400" i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D2C234-967A-4CF5-82BF-1AF9EBDCBA35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1285167" y="1684524"/>
            <a:ext cx="72000" cy="93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4D4EAA8-8E55-45C3-BD00-531D549BB77D}"/>
              </a:ext>
            </a:extLst>
          </p:cNvPr>
          <p:cNvCxnSpPr/>
          <p:nvPr userDrawn="1"/>
        </p:nvCxnSpPr>
        <p:spPr>
          <a:xfrm>
            <a:off x="1666741" y="2882481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ubtitle 2">
            <a:extLst>
              <a:ext uri="{FF2B5EF4-FFF2-40B4-BE49-F238E27FC236}">
                <a16:creationId xmlns:a16="http://schemas.microsoft.com/office/drawing/2014/main" id="{126D1C29-9D03-4CB6-B17E-D7DC93295F2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1527519" y="3023127"/>
            <a:ext cx="4143555" cy="692595"/>
          </a:xfrm>
        </p:spPr>
        <p:txBody>
          <a:bodyPr>
            <a:normAutofit/>
          </a:bodyPr>
          <a:lstStyle>
            <a:lvl1pPr marL="0" indent="0" algn="l">
              <a:buNone/>
              <a:defRPr sz="25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Slide Subtitle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83936190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27519" y="1700327"/>
            <a:ext cx="4143555" cy="1536580"/>
          </a:xfrm>
        </p:spPr>
        <p:txBody>
          <a:bodyPr/>
          <a:lstStyle>
            <a:lvl1pPr>
              <a:defRPr>
                <a:gradFill flip="none" rotWithShape="1"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  <a:tileRect/>
                </a:gradFill>
              </a:defRPr>
            </a:lvl1pPr>
          </a:lstStyle>
          <a:p>
            <a:r>
              <a:rPr lang="en-US" dirty="0"/>
              <a:t>CONTENT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18B931-E896-4471-A71A-819D3B6829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14145" y="2138878"/>
            <a:ext cx="4361941" cy="3122935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buNone/>
              <a:defRPr sz="1600" i="0">
                <a:solidFill>
                  <a:schemeClr val="bg1"/>
                </a:solidFill>
              </a:defRPr>
            </a:lvl1pPr>
            <a:lvl2pPr marL="457200" indent="0">
              <a:buNone/>
              <a:defRPr sz="1800" i="1">
                <a:solidFill>
                  <a:schemeClr val="bg1"/>
                </a:solidFill>
              </a:defRPr>
            </a:lvl2pPr>
            <a:lvl3pPr marL="914400" indent="0">
              <a:buNone/>
              <a:defRPr sz="1600" i="1">
                <a:solidFill>
                  <a:schemeClr val="bg1"/>
                </a:solidFill>
              </a:defRPr>
            </a:lvl3pPr>
            <a:lvl4pPr marL="1371600" indent="0">
              <a:buNone/>
              <a:defRPr sz="1400" i="1">
                <a:solidFill>
                  <a:schemeClr val="bg1"/>
                </a:solidFill>
              </a:defRPr>
            </a:lvl4pPr>
            <a:lvl5pPr marL="1828800" indent="0">
              <a:buNone/>
              <a:defRPr sz="1400" i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9865D4-BE98-46E3-A6B7-4F34A5E5D254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1285167" y="1941196"/>
            <a:ext cx="72000" cy="936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4D4EAA8-8E55-45C3-BD00-531D549BB77D}"/>
              </a:ext>
            </a:extLst>
          </p:cNvPr>
          <p:cNvCxnSpPr/>
          <p:nvPr userDrawn="1"/>
        </p:nvCxnSpPr>
        <p:spPr>
          <a:xfrm>
            <a:off x="1666741" y="3139153"/>
            <a:ext cx="630936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ubtitle 2">
            <a:extLst>
              <a:ext uri="{FF2B5EF4-FFF2-40B4-BE49-F238E27FC236}">
                <a16:creationId xmlns:a16="http://schemas.microsoft.com/office/drawing/2014/main" id="{126D1C29-9D03-4CB6-B17E-D7DC93295F2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1527519" y="3279799"/>
            <a:ext cx="4143555" cy="692595"/>
          </a:xfrm>
        </p:spPr>
        <p:txBody>
          <a:bodyPr>
            <a:normAutofit/>
          </a:bodyPr>
          <a:lstStyle>
            <a:lvl1pPr marL="0" indent="0" algn="l">
              <a:buNone/>
              <a:defRPr sz="2500" b="1" i="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Slide Subtitle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8570406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C2864D1B-05AA-49BC-BA1A-52FAC02DA92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DF4F6DA-C141-44B8-A3D2-B717A87A83C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2316701"/>
            <a:ext cx="10515600" cy="1500187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SECTION</a:t>
            </a:r>
            <a:br>
              <a:rPr lang="en-US" dirty="0"/>
            </a:br>
            <a:r>
              <a:rPr lang="en-US" dirty="0"/>
              <a:t>DIVIDER SLIDE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2DD7E2-5C7F-4027-B814-C7CC0E8D95A4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8800" y="4083026"/>
            <a:ext cx="10515600" cy="770328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Subtitle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702D73-8A0A-45AB-A4F6-F8D00BF258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5060C0-AC53-4D64-ABD7-4A55C0A77859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ABD5BA-639F-449E-A055-BE79772AE9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BB626F1-D33A-4FC7-A75F-B53331D9D5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7900A71E-3FCF-4E9F-9CE1-574118517636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FACAE552-11D7-45BF-8B66-071AE054F7B4}"/>
              </a:ext>
            </a:extLst>
          </p:cNvPr>
          <p:cNvSpPr/>
          <p:nvPr userDrawn="1"/>
        </p:nvSpPr>
        <p:spPr>
          <a:xfrm>
            <a:off x="687289" y="0"/>
            <a:ext cx="72000" cy="367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14F7723-8043-4A0B-B2AB-BCF5A44ED246}"/>
              </a:ext>
            </a:extLst>
          </p:cNvPr>
          <p:cNvCxnSpPr/>
          <p:nvPr userDrawn="1"/>
        </p:nvCxnSpPr>
        <p:spPr>
          <a:xfrm>
            <a:off x="1068863" y="3940727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5E0C289-2BC1-4B83-96F5-C1B9E010D027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5F65E082-5015-4DA2-9655-AE200511FDB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CB5B0FB-5693-42A3-BD99-CA01387F8DFE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2803049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C2864D1B-05AA-49BC-BA1A-52FAC02DA92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DF4F6DA-C141-44B8-A3D2-B717A87A83C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2781919"/>
            <a:ext cx="10515600" cy="1500187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SECTION</a:t>
            </a:r>
            <a:br>
              <a:rPr lang="en-US" dirty="0"/>
            </a:br>
            <a:r>
              <a:rPr lang="en-US" dirty="0"/>
              <a:t>DIVIDER SLIDE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2DD7E2-5C7F-4027-B814-C7CC0E8D95A4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8800" y="4548244"/>
            <a:ext cx="10515600" cy="770328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Subtitle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702D73-8A0A-45AB-A4F6-F8D00BF258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6BC66F-F4C2-4254-902A-540C5FFDD766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ABD5BA-639F-449E-A055-BE79772AE9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928800" y="6159402"/>
            <a:ext cx="2919886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BB626F1-D33A-4FC7-A75F-B53331D9D5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ACAE552-11D7-45BF-8B66-071AE054F7B4}"/>
              </a:ext>
            </a:extLst>
          </p:cNvPr>
          <p:cNvSpPr/>
          <p:nvPr userDrawn="1"/>
        </p:nvSpPr>
        <p:spPr>
          <a:xfrm>
            <a:off x="687289" y="3186000"/>
            <a:ext cx="72000" cy="367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14F7723-8043-4A0B-B2AB-BCF5A44ED246}"/>
              </a:ext>
            </a:extLst>
          </p:cNvPr>
          <p:cNvCxnSpPr/>
          <p:nvPr userDrawn="1"/>
        </p:nvCxnSpPr>
        <p:spPr>
          <a:xfrm>
            <a:off x="1068863" y="4405945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5E0C289-2BC1-4B83-96F5-C1B9E010D027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5F65E082-5015-4DA2-9655-AE200511FDB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CB5B0FB-5693-42A3-BD99-CA01387F8DFE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44487336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F4F6DA-C141-44B8-A3D2-B717A87A83C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98820" y="4537309"/>
            <a:ext cx="9384760" cy="915873"/>
          </a:xfrm>
        </p:spPr>
        <p:txBody>
          <a:bodyPr anchor="b">
            <a:normAutofit/>
          </a:bodyPr>
          <a:lstStyle>
            <a:lvl1pPr>
              <a:defRPr sz="4000"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</a:defRPr>
            </a:lvl1pPr>
          </a:lstStyle>
          <a:p>
            <a:r>
              <a:rPr lang="en-US" dirty="0"/>
              <a:t>SECTION DIVIDER SLIDE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ABAA4CC-3D2B-49F9-B077-001CA4738B89}"/>
              </a:ext>
            </a:extLst>
          </p:cNvPr>
          <p:cNvSpPr/>
          <p:nvPr userDrawn="1"/>
        </p:nvSpPr>
        <p:spPr>
          <a:xfrm>
            <a:off x="0" y="0"/>
            <a:ext cx="12192000" cy="4446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702D73-8A0A-45AB-A4F6-F8D00BF258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4453F6-9CD2-44E4-BBC5-2899F0ED8F61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ABD5BA-639F-449E-A055-BE79772AE9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698819" y="6159402"/>
            <a:ext cx="2616158" cy="384202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BB626F1-D33A-4FC7-A75F-B53331D9D5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5E0C289-2BC1-4B83-96F5-C1B9E010D027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5F65E082-5015-4DA2-9655-AE200511FDB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CB5B0FB-5693-42A3-BD99-CA01387F8DFE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2523DB2-F162-4E92-B6E1-B5E87D5D8ACF}"/>
              </a:ext>
            </a:extLst>
          </p:cNvPr>
          <p:cNvSpPr/>
          <p:nvPr userDrawn="1"/>
        </p:nvSpPr>
        <p:spPr>
          <a:xfrm>
            <a:off x="1283369" y="4914000"/>
            <a:ext cx="72000" cy="1944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316CC9B7-E806-4C95-96A5-EEEEBB4E99A0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698820" y="5702936"/>
            <a:ext cx="9384760" cy="526936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500" b="1" i="0" kern="1200" dirty="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Subtitle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595F7760-B839-4F89-B618-3371C8B08414}"/>
              </a:ext>
            </a:extLst>
          </p:cNvPr>
          <p:cNvCxnSpPr/>
          <p:nvPr userDrawn="1"/>
        </p:nvCxnSpPr>
        <p:spPr>
          <a:xfrm>
            <a:off x="1838883" y="5560637"/>
            <a:ext cx="630936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37421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B37245BE-F984-498B-9CBB-C4DDD775060D}"/>
              </a:ext>
            </a:extLst>
          </p:cNvPr>
          <p:cNvSpPr/>
          <p:nvPr userDrawn="1"/>
        </p:nvSpPr>
        <p:spPr>
          <a:xfrm>
            <a:off x="120000" y="117000"/>
            <a:ext cx="11952000" cy="6624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 w="273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DF4F6DA-C141-44B8-A3D2-B717A87A83C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27520" y="2316701"/>
            <a:ext cx="9556063" cy="1500187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SECTION</a:t>
            </a:r>
            <a:br>
              <a:rPr lang="en-US" dirty="0"/>
            </a:br>
            <a:r>
              <a:rPr lang="en-US" dirty="0"/>
              <a:t>DIVIDER SLIDE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2DD7E2-5C7F-4027-B814-C7CC0E8D95A4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527520" y="4083026"/>
            <a:ext cx="9556064" cy="770328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Subtitle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702D73-8A0A-45AB-A4F6-F8D00BF258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C19AD0-5F22-4AC8-A079-4E7FF62CE0BA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ABD5BA-639F-449E-A055-BE79772AE9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BB626F1-D33A-4FC7-A75F-B53331D9D5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ACAE552-11D7-45BF-8B66-071AE054F7B4}"/>
              </a:ext>
            </a:extLst>
          </p:cNvPr>
          <p:cNvSpPr/>
          <p:nvPr userDrawn="1"/>
        </p:nvSpPr>
        <p:spPr>
          <a:xfrm>
            <a:off x="1285167" y="255684"/>
            <a:ext cx="72000" cy="341198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14F7723-8043-4A0B-B2AB-BCF5A44ED246}"/>
              </a:ext>
            </a:extLst>
          </p:cNvPr>
          <p:cNvCxnSpPr/>
          <p:nvPr userDrawn="1"/>
        </p:nvCxnSpPr>
        <p:spPr>
          <a:xfrm>
            <a:off x="1666742" y="3940727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5E0C289-2BC1-4B83-96F5-C1B9E010D027}"/>
              </a:ext>
            </a:extLst>
          </p:cNvPr>
          <p:cNvCxnSpPr>
            <a:cxnSpLocks/>
          </p:cNvCxnSpPr>
          <p:nvPr userDrawn="1"/>
        </p:nvCxnSpPr>
        <p:spPr>
          <a:xfrm>
            <a:off x="10939723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5F65E082-5015-4DA2-9655-AE200511FDB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0832539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A8760C4-08C1-4929-A6AE-568F67883880}"/>
              </a:ext>
            </a:extLst>
          </p:cNvPr>
          <p:cNvCxnSpPr>
            <a:cxnSpLocks/>
          </p:cNvCxnSpPr>
          <p:nvPr userDrawn="1"/>
        </p:nvCxnSpPr>
        <p:spPr>
          <a:xfrm flipV="1">
            <a:off x="11663289" y="6300217"/>
            <a:ext cx="0" cy="310226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969AE345-7CB6-4F86-99E6-C8B881714A2B}"/>
              </a:ext>
            </a:extLst>
          </p:cNvPr>
          <p:cNvCxnSpPr>
            <a:cxnSpLocks/>
          </p:cNvCxnSpPr>
          <p:nvPr userDrawn="1"/>
        </p:nvCxnSpPr>
        <p:spPr>
          <a:xfrm>
            <a:off x="256374" y="6168360"/>
            <a:ext cx="150841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060321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27519" y="1443655"/>
            <a:ext cx="4143555" cy="15365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SECTION</a:t>
            </a:r>
            <a:br>
              <a:rPr lang="en-US" dirty="0"/>
            </a:br>
            <a:r>
              <a:rPr lang="en-US" dirty="0"/>
              <a:t>DIVIDER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6FFA05-2726-422B-A595-CD6EE4C03A22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1285167" y="1684524"/>
            <a:ext cx="72000" cy="93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4D4EAA8-8E55-45C3-BD00-531D549BB77D}"/>
              </a:ext>
            </a:extLst>
          </p:cNvPr>
          <p:cNvCxnSpPr/>
          <p:nvPr userDrawn="1"/>
        </p:nvCxnSpPr>
        <p:spPr>
          <a:xfrm>
            <a:off x="1666741" y="2882481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ubtitle 2">
            <a:extLst>
              <a:ext uri="{FF2B5EF4-FFF2-40B4-BE49-F238E27FC236}">
                <a16:creationId xmlns:a16="http://schemas.microsoft.com/office/drawing/2014/main" id="{126D1C29-9D03-4CB6-B17E-D7DC93295F2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1527519" y="3023127"/>
            <a:ext cx="4143555" cy="692595"/>
          </a:xfrm>
        </p:spPr>
        <p:txBody>
          <a:bodyPr>
            <a:normAutofit/>
          </a:bodyPr>
          <a:lstStyle>
            <a:lvl1pPr marL="0" indent="0" algn="l">
              <a:buNone/>
              <a:defRPr sz="25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Slide Subtitle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872765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27519" y="1700327"/>
            <a:ext cx="4143555" cy="1536580"/>
          </a:xfrm>
        </p:spPr>
        <p:txBody>
          <a:bodyPr/>
          <a:lstStyle>
            <a:lvl1pPr>
              <a:defRPr>
                <a:gradFill flip="none" rotWithShape="1"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  <a:tileRect/>
                </a:gradFill>
              </a:defRPr>
            </a:lvl1pPr>
          </a:lstStyle>
          <a:p>
            <a:r>
              <a:rPr lang="en-US" dirty="0"/>
              <a:t>SECTION</a:t>
            </a:r>
            <a:br>
              <a:rPr lang="en-US" dirty="0"/>
            </a:br>
            <a:r>
              <a:rPr lang="en-US" dirty="0"/>
              <a:t>DIVIDER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DDC830-91D4-4D76-B486-41F29E6EE30C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1285167" y="1941196"/>
            <a:ext cx="72000" cy="936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4D4EAA8-8E55-45C3-BD00-531D549BB77D}"/>
              </a:ext>
            </a:extLst>
          </p:cNvPr>
          <p:cNvCxnSpPr/>
          <p:nvPr userDrawn="1"/>
        </p:nvCxnSpPr>
        <p:spPr>
          <a:xfrm>
            <a:off x="1666741" y="3139153"/>
            <a:ext cx="630936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ubtitle 2">
            <a:extLst>
              <a:ext uri="{FF2B5EF4-FFF2-40B4-BE49-F238E27FC236}">
                <a16:creationId xmlns:a16="http://schemas.microsoft.com/office/drawing/2014/main" id="{126D1C29-9D03-4CB6-B17E-D7DC93295F2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1527519" y="3279799"/>
            <a:ext cx="4143555" cy="692595"/>
          </a:xfrm>
        </p:spPr>
        <p:txBody>
          <a:bodyPr>
            <a:normAutofit/>
          </a:bodyPr>
          <a:lstStyle>
            <a:lvl1pPr marL="0" indent="0" algn="l">
              <a:buNone/>
              <a:defRPr sz="2500" b="1" i="0">
                <a:solidFill>
                  <a:schemeClr val="bg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Slide Subtitle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85514446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77A75830-97F6-4D74-A47F-8CD50EFD373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3195AFA-7DE7-4BBC-AE6C-B5FAE8A371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72419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TWO CONTENT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98AFDAC-3A23-4F5B-B2BE-CDF8D1AFCF8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28800" y="2272009"/>
            <a:ext cx="5157787" cy="823912"/>
          </a:xfrm>
        </p:spPr>
        <p:txBody>
          <a:bodyPr anchor="b"/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BBD9244-253B-4F61-9F15-81C783E03B0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8800" y="3386142"/>
            <a:ext cx="5157787" cy="2773258"/>
          </a:xfrm>
        </p:spPr>
        <p:txBody>
          <a:bodyPr>
            <a:norm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BA65450-4B24-4A6B-9987-1F3CF67B414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4744" y="2272009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53D5824-9ACF-4E5F-AC80-9ACD7B67FF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855260-6F71-4500-AA56-E197C8A5E92E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2F28EAD-9FFC-4EDD-96C6-CDAF179BAF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6D156D5-5DCA-446B-8C31-2251F7ECE6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54CE474-0060-44FE-B47E-DA6AF06C369C}"/>
              </a:ext>
            </a:extLst>
          </p:cNvPr>
          <p:cNvSpPr/>
          <p:nvPr userDrawn="1"/>
        </p:nvSpPr>
        <p:spPr>
          <a:xfrm>
            <a:off x="687289" y="0"/>
            <a:ext cx="72000" cy="1828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50FF488-85D0-4162-BF82-7F9DAA427094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726B73F3-1DAC-413E-B204-D9A6E14725E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78574EA-1B80-4D53-A1C5-929097CBD6A1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2DDB37A-C70A-4701-A519-6A882408133A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DEED813-3D7D-4166-A729-7E883823CD5E}"/>
              </a:ext>
            </a:extLst>
          </p:cNvPr>
          <p:cNvCxnSpPr/>
          <p:nvPr userDrawn="1"/>
        </p:nvCxnSpPr>
        <p:spPr>
          <a:xfrm>
            <a:off x="1068863" y="322696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1CC230C-5438-4284-8FAA-05E533A44A5C}"/>
              </a:ext>
            </a:extLst>
          </p:cNvPr>
          <p:cNvCxnSpPr/>
          <p:nvPr userDrawn="1"/>
        </p:nvCxnSpPr>
        <p:spPr>
          <a:xfrm>
            <a:off x="6412241" y="322696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Content Placeholder 3">
            <a:extLst>
              <a:ext uri="{FF2B5EF4-FFF2-40B4-BE49-F238E27FC236}">
                <a16:creationId xmlns:a16="http://schemas.microsoft.com/office/drawing/2014/main" id="{ED988384-E3A4-482D-94EF-A8F8894AA508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6310145" y="3386142"/>
            <a:ext cx="5157787" cy="2773258"/>
          </a:xfrm>
        </p:spPr>
        <p:txBody>
          <a:bodyPr>
            <a:norm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9240763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0A30FC14-A5B3-4B00-8DE8-B6E28CF32743}"/>
              </a:ext>
            </a:extLst>
          </p:cNvPr>
          <p:cNvSpPr/>
          <p:nvPr userDrawn="1"/>
        </p:nvSpPr>
        <p:spPr>
          <a:xfrm>
            <a:off x="0" y="5532437"/>
            <a:ext cx="12192000" cy="1325563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3195AFA-7DE7-4BBC-AE6C-B5FAE8A371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724195"/>
            <a:ext cx="10515600" cy="1325563"/>
          </a:xfrm>
        </p:spPr>
        <p:txBody>
          <a:bodyPr/>
          <a:lstStyle>
            <a:lvl1pPr>
              <a:defRPr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</a:defRPr>
            </a:lvl1pPr>
          </a:lstStyle>
          <a:p>
            <a:r>
              <a:rPr lang="en-US" dirty="0"/>
              <a:t>TWO CONTENT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98AFDAC-3A23-4F5B-B2BE-CDF8D1AFCF8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28800" y="2272009"/>
            <a:ext cx="5157787" cy="823912"/>
          </a:xfrm>
        </p:spPr>
        <p:txBody>
          <a:bodyPr anchor="b"/>
          <a:lstStyle>
            <a:lvl1pPr marL="0" indent="0">
              <a:buNone/>
              <a:defRPr lang="en-US" sz="2500" b="1" i="0" kern="120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BBD9244-253B-4F61-9F15-81C783E03B0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8800" y="3386142"/>
            <a:ext cx="5157787" cy="2015247"/>
          </a:xfrm>
        </p:spPr>
        <p:txBody>
          <a:bodyPr>
            <a:norm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BA65450-4B24-4A6B-9987-1F3CF67B414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4744" y="2272009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D9DAC08-B52B-4DCC-9D22-E4E54E71163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4744" y="3386142"/>
            <a:ext cx="5183188" cy="2015247"/>
          </a:xfrm>
        </p:spPr>
        <p:txBody>
          <a:bodyPr>
            <a:normAutofit/>
          </a:bodyPr>
          <a:lstStyle>
            <a:lvl1pPr marL="180000" indent="-180000">
              <a:lnSpc>
                <a:spcPct val="100000"/>
              </a:lnSpc>
              <a:spcBef>
                <a:spcPts val="6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228600" lvl="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53D5824-9ACF-4E5F-AC80-9ACD7B67FF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401007-55FE-4B9E-99B0-5FCA5C63BEEE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2F28EAD-9FFC-4EDD-96C6-CDAF179BAF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6D156D5-5DCA-446B-8C31-2251F7ECE6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54CE474-0060-44FE-B47E-DA6AF06C369C}"/>
              </a:ext>
            </a:extLst>
          </p:cNvPr>
          <p:cNvSpPr/>
          <p:nvPr userDrawn="1"/>
        </p:nvSpPr>
        <p:spPr>
          <a:xfrm>
            <a:off x="687289" y="0"/>
            <a:ext cx="720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50FF488-85D0-4162-BF82-7F9DAA427094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726B73F3-1DAC-413E-B204-D9A6E14725E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78574EA-1B80-4D53-A1C5-929097CBD6A1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2DDB37A-C70A-4701-A519-6A882408133A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DEED813-3D7D-4166-A729-7E883823CD5E}"/>
              </a:ext>
            </a:extLst>
          </p:cNvPr>
          <p:cNvCxnSpPr/>
          <p:nvPr userDrawn="1"/>
        </p:nvCxnSpPr>
        <p:spPr>
          <a:xfrm>
            <a:off x="1068863" y="3226963"/>
            <a:ext cx="630936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1CC230C-5438-4284-8FAA-05E533A44A5C}"/>
              </a:ext>
            </a:extLst>
          </p:cNvPr>
          <p:cNvCxnSpPr/>
          <p:nvPr userDrawn="1"/>
        </p:nvCxnSpPr>
        <p:spPr>
          <a:xfrm>
            <a:off x="6412241" y="3226963"/>
            <a:ext cx="630936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9721115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A836EFBB-5449-47CB-96D6-CB08287F755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1999" cy="6858000"/>
          </a:xfr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 anchor="ctr" anchorCtr="1">
            <a:noAutofit/>
          </a:bodyPr>
          <a:lstStyle>
            <a:lvl1pPr marL="0" indent="0">
              <a:buNone/>
              <a:defRPr lang="en-GB" sz="1800" dirty="0">
                <a:solidFill>
                  <a:schemeClr val="tx1"/>
                </a:solidFill>
              </a:defRPr>
            </a:lvl1pPr>
          </a:lstStyle>
          <a:p>
            <a:pPr marL="228600" lvl="0" indent="-228600" algn="ctr"/>
            <a:r>
              <a:rPr lang="en-US" noProof="0" dirty="0"/>
              <a:t>Insert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9A3716-1F35-4634-B53D-27722735B2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6686" y="3860800"/>
            <a:ext cx="9666514" cy="1686720"/>
          </a:xfrm>
        </p:spPr>
        <p:txBody>
          <a:bodyPr anchor="b">
            <a:noAutofit/>
          </a:bodyPr>
          <a:lstStyle>
            <a:lvl1pPr>
              <a:defRPr sz="4800" spc="-15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Section Header 2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6A4796-E4C0-42FE-9F82-5D46B8789E25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96686" y="5610170"/>
            <a:ext cx="9666514" cy="221599"/>
          </a:xfrm>
        </p:spPr>
        <p:txBody>
          <a:bodyPr tIns="0" bIns="0">
            <a:sp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B68A07C-35C9-40A7-8487-9EAD314C595A}"/>
              </a:ext>
            </a:extLst>
          </p:cNvPr>
          <p:cNvSpPr/>
          <p:nvPr userDrawn="1"/>
        </p:nvSpPr>
        <p:spPr>
          <a:xfrm>
            <a:off x="11360016" y="6369050"/>
            <a:ext cx="335909" cy="488950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E9143E8-1B27-4F08-9F20-BE30B14AC24E}"/>
              </a:ext>
            </a:extLst>
          </p:cNvPr>
          <p:cNvSpPr txBox="1">
            <a:spLocks/>
          </p:cNvSpPr>
          <p:nvPr userDrawn="1"/>
        </p:nvSpPr>
        <p:spPr>
          <a:xfrm>
            <a:off x="11360016" y="6369050"/>
            <a:ext cx="335909" cy="365125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45720" rIns="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b="0" kern="1200">
                <a:solidFill>
                  <a:srgbClr val="01C6FD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048C4E-7BD1-46A5-B2F2-6AD408DAAD47}" type="slidenum">
              <a:rPr lang="en-US" b="1" noProof="0" smtClean="0">
                <a:solidFill>
                  <a:schemeClr val="bg1"/>
                </a:solidFill>
              </a:rPr>
              <a:pPr/>
              <a:t>‹#›</a:t>
            </a:fld>
            <a:endParaRPr lang="en-US" b="1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62710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wo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CBBFDD45-3FE7-46CA-9142-8DBABF181C24}"/>
              </a:ext>
            </a:extLst>
          </p:cNvPr>
          <p:cNvSpPr/>
          <p:nvPr userDrawn="1"/>
        </p:nvSpPr>
        <p:spPr>
          <a:xfrm>
            <a:off x="120000" y="117000"/>
            <a:ext cx="11952000" cy="6624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 w="273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3195AFA-7DE7-4BBC-AE6C-B5FAE8A371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72419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TWO CONTENT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98AFDAC-3A23-4F5B-B2BE-CDF8D1AFCF8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28800" y="2272009"/>
            <a:ext cx="5157787" cy="823912"/>
          </a:xfrm>
        </p:spPr>
        <p:txBody>
          <a:bodyPr anchor="b"/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BA65450-4B24-4A6B-9987-1F3CF67B414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4744" y="2272009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53D5824-9ACF-4E5F-AC80-9ACD7B67FF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871A2B-ADE3-40A2-A02A-09FC8B80F731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2F28EAD-9FFC-4EDD-96C6-CDAF179BAF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6D156D5-5DCA-446B-8C31-2251F7ECE6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54CE474-0060-44FE-B47E-DA6AF06C369C}"/>
              </a:ext>
            </a:extLst>
          </p:cNvPr>
          <p:cNvSpPr/>
          <p:nvPr userDrawn="1"/>
        </p:nvSpPr>
        <p:spPr>
          <a:xfrm>
            <a:off x="687288" y="255684"/>
            <a:ext cx="72000" cy="15731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DEED813-3D7D-4166-A729-7E883823CD5E}"/>
              </a:ext>
            </a:extLst>
          </p:cNvPr>
          <p:cNvCxnSpPr/>
          <p:nvPr userDrawn="1"/>
        </p:nvCxnSpPr>
        <p:spPr>
          <a:xfrm>
            <a:off x="1068863" y="322696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1CC230C-5438-4284-8FAA-05E533A44A5C}"/>
              </a:ext>
            </a:extLst>
          </p:cNvPr>
          <p:cNvCxnSpPr/>
          <p:nvPr userDrawn="1"/>
        </p:nvCxnSpPr>
        <p:spPr>
          <a:xfrm>
            <a:off x="6412241" y="322696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28791ED-1F60-48B9-B73C-7835714E670D}"/>
              </a:ext>
            </a:extLst>
          </p:cNvPr>
          <p:cNvCxnSpPr>
            <a:cxnSpLocks/>
          </p:cNvCxnSpPr>
          <p:nvPr userDrawn="1"/>
        </p:nvCxnSpPr>
        <p:spPr>
          <a:xfrm>
            <a:off x="10939723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 Placeholder 15">
            <a:extLst>
              <a:ext uri="{FF2B5EF4-FFF2-40B4-BE49-F238E27FC236}">
                <a16:creationId xmlns:a16="http://schemas.microsoft.com/office/drawing/2014/main" id="{F968FAF7-548C-4383-BE8C-5A194EC21F1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0832539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BEDEE03-9903-44CE-8EB8-22B19F5E8DD7}"/>
              </a:ext>
            </a:extLst>
          </p:cNvPr>
          <p:cNvCxnSpPr>
            <a:cxnSpLocks/>
          </p:cNvCxnSpPr>
          <p:nvPr userDrawn="1"/>
        </p:nvCxnSpPr>
        <p:spPr>
          <a:xfrm flipV="1">
            <a:off x="11663289" y="6300217"/>
            <a:ext cx="0" cy="310226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6FE8DF3E-FD5B-4215-B847-DFFB761C21A4}"/>
              </a:ext>
            </a:extLst>
          </p:cNvPr>
          <p:cNvCxnSpPr>
            <a:cxnSpLocks/>
          </p:cNvCxnSpPr>
          <p:nvPr userDrawn="1"/>
        </p:nvCxnSpPr>
        <p:spPr>
          <a:xfrm>
            <a:off x="256374" y="6168360"/>
            <a:ext cx="150841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C2B73E5D-AD65-4FEE-89DE-2E2643A3456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8800" y="3386142"/>
            <a:ext cx="5157787" cy="2773258"/>
          </a:xfrm>
        </p:spPr>
        <p:txBody>
          <a:bodyPr>
            <a:norm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E10D0906-57D4-410E-823B-3BAD416949E1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6310145" y="3386142"/>
            <a:ext cx="5157787" cy="2773258"/>
          </a:xfrm>
        </p:spPr>
        <p:txBody>
          <a:bodyPr>
            <a:norm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27476769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wo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4D589D6B-831D-4563-A99C-EBE2564083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55328" y="2272009"/>
            <a:ext cx="4759643" cy="823912"/>
          </a:xfrm>
        </p:spPr>
        <p:txBody>
          <a:bodyPr anchor="b"/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27519" y="630859"/>
            <a:ext cx="4143555" cy="15365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TWO CONTENT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B3913D-DE21-4303-8F9D-A21ACDBC3B69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1285167" y="871728"/>
            <a:ext cx="72000" cy="93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73B77664-6718-4048-AA03-DCFB4D6D880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911272" y="2272009"/>
            <a:ext cx="4783083" cy="823912"/>
          </a:xfrm>
        </p:spPr>
        <p:txBody>
          <a:bodyPr anchor="b"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6ECB7AA-A238-4E2E-8A06-0B7C8B62A61D}"/>
              </a:ext>
            </a:extLst>
          </p:cNvPr>
          <p:cNvCxnSpPr>
            <a:cxnSpLocks/>
          </p:cNvCxnSpPr>
          <p:nvPr userDrawn="1"/>
        </p:nvCxnSpPr>
        <p:spPr>
          <a:xfrm>
            <a:off x="1695391" y="322696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34F3080-CEDC-41FB-BA9C-9C93575A8C71}"/>
              </a:ext>
            </a:extLst>
          </p:cNvPr>
          <p:cNvCxnSpPr>
            <a:cxnSpLocks/>
          </p:cNvCxnSpPr>
          <p:nvPr userDrawn="1"/>
        </p:nvCxnSpPr>
        <p:spPr>
          <a:xfrm>
            <a:off x="7038769" y="322696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757A12BA-9C40-44B2-BB42-FE7A1F89A090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1527519" y="3386142"/>
            <a:ext cx="4783074" cy="2773258"/>
          </a:xfrm>
        </p:spPr>
        <p:txBody>
          <a:bodyPr>
            <a:norm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3">
            <a:extLst>
              <a:ext uri="{FF2B5EF4-FFF2-40B4-BE49-F238E27FC236}">
                <a16:creationId xmlns:a16="http://schemas.microsoft.com/office/drawing/2014/main" id="{16A390F6-1520-488F-97A9-78F0B2119006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6911271" y="3386142"/>
            <a:ext cx="4783075" cy="2773258"/>
          </a:xfrm>
        </p:spPr>
        <p:txBody>
          <a:bodyPr>
            <a:norm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921099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wo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4D589D6B-831D-4563-A99C-EBE2564083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55329" y="2272009"/>
            <a:ext cx="4540672" cy="823912"/>
          </a:xfrm>
        </p:spPr>
        <p:txBody>
          <a:bodyPr anchor="b"/>
          <a:lstStyle>
            <a:lvl1pPr marL="0" indent="0">
              <a:buNone/>
              <a:defRPr lang="en-US" sz="2500" b="1" i="0" kern="120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27519" y="630859"/>
            <a:ext cx="4143555" cy="1536580"/>
          </a:xfrm>
        </p:spPr>
        <p:txBody>
          <a:bodyPr/>
          <a:lstStyle>
            <a:lvl1pPr>
              <a:defRPr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</a:defRPr>
            </a:lvl1pPr>
          </a:lstStyle>
          <a:p>
            <a:r>
              <a:rPr lang="en-US" dirty="0"/>
              <a:t>TWO CONTENT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51E45D-B5D1-4EF4-9967-78E83BC898CC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1285167" y="871728"/>
            <a:ext cx="72000" cy="936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73B77664-6718-4048-AA03-DCFB4D6D880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911272" y="2272009"/>
            <a:ext cx="4783083" cy="823912"/>
          </a:xfrm>
        </p:spPr>
        <p:txBody>
          <a:bodyPr anchor="b"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6ECB7AA-A238-4E2E-8A06-0B7C8B62A61D}"/>
              </a:ext>
            </a:extLst>
          </p:cNvPr>
          <p:cNvCxnSpPr>
            <a:cxnSpLocks/>
          </p:cNvCxnSpPr>
          <p:nvPr userDrawn="1"/>
        </p:nvCxnSpPr>
        <p:spPr>
          <a:xfrm>
            <a:off x="1695391" y="3226963"/>
            <a:ext cx="630936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34F3080-CEDC-41FB-BA9C-9C93575A8C71}"/>
              </a:ext>
            </a:extLst>
          </p:cNvPr>
          <p:cNvCxnSpPr>
            <a:cxnSpLocks/>
          </p:cNvCxnSpPr>
          <p:nvPr userDrawn="1"/>
        </p:nvCxnSpPr>
        <p:spPr>
          <a:xfrm>
            <a:off x="7038769" y="322696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Content Placeholder 3">
            <a:extLst>
              <a:ext uri="{FF2B5EF4-FFF2-40B4-BE49-F238E27FC236}">
                <a16:creationId xmlns:a16="http://schemas.microsoft.com/office/drawing/2014/main" id="{80E9747C-D5E4-4606-9D3D-103BF578726B}"/>
              </a:ext>
            </a:extLst>
          </p:cNvPr>
          <p:cNvSpPr>
            <a:spLocks noGrp="1"/>
          </p:cNvSpPr>
          <p:nvPr>
            <p:ph sz="half" idx="17"/>
          </p:nvPr>
        </p:nvSpPr>
        <p:spPr>
          <a:xfrm>
            <a:off x="1527519" y="3386142"/>
            <a:ext cx="4559068" cy="2773258"/>
          </a:xfrm>
        </p:spPr>
        <p:txBody>
          <a:bodyPr>
            <a:norm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Content Placeholder 3">
            <a:extLst>
              <a:ext uri="{FF2B5EF4-FFF2-40B4-BE49-F238E27FC236}">
                <a16:creationId xmlns:a16="http://schemas.microsoft.com/office/drawing/2014/main" id="{C45F91F2-CC9B-43AA-A5DF-A0BCEB342754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6911271" y="3386142"/>
            <a:ext cx="4783069" cy="2773258"/>
          </a:xfrm>
        </p:spPr>
        <p:txBody>
          <a:bodyPr>
            <a:norm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19435070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and Titl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77FDF157-A493-4A5F-9B08-356A30F203C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3B0ED56-F1B1-4DBE-9DF3-13C23A2BEF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472822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PICTURE SLIDE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5D93C86-ABD2-4554-A6DC-88EB255699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AB17F-C031-4630-8FA3-EE6012C20DEF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E45015-FD92-48FC-8C28-ACCBC8BAB9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AC07E4C-515F-4DA3-9B83-5C6CE5B980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1F59C3-73BF-4D90-B580-4014C2B27C2C}"/>
              </a:ext>
            </a:extLst>
          </p:cNvPr>
          <p:cNvSpPr/>
          <p:nvPr userDrawn="1"/>
        </p:nvSpPr>
        <p:spPr>
          <a:xfrm>
            <a:off x="687289" y="0"/>
            <a:ext cx="72000" cy="12893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891E214-8AE6-4CA6-B994-7A8BDD0B394C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C95F487E-1B8C-4FBA-95B3-043C11DA1E6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B912DCD-5EAD-419F-BF95-02B45172EDB0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570BBF0-DF30-4898-89DD-8E929C0AD0B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1659525"/>
            <a:ext cx="12192000" cy="4517136"/>
          </a:xfrm>
          <a:solidFill>
            <a:schemeClr val="bg1">
              <a:alpha val="50000"/>
            </a:schemeClr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1316846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ture and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D0DB8CD8-F2C6-48F5-8A73-E5FB643BC475}"/>
              </a:ext>
            </a:extLst>
          </p:cNvPr>
          <p:cNvSpPr/>
          <p:nvPr userDrawn="1"/>
        </p:nvSpPr>
        <p:spPr>
          <a:xfrm>
            <a:off x="0" y="5532437"/>
            <a:ext cx="12192000" cy="1325563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3B0ED56-F1B1-4DBE-9DF3-13C23A2BEF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472822"/>
            <a:ext cx="10515600" cy="1325563"/>
          </a:xfrm>
        </p:spPr>
        <p:txBody>
          <a:bodyPr/>
          <a:lstStyle>
            <a:lvl1pPr>
              <a:defRPr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</a:defRPr>
            </a:lvl1pPr>
          </a:lstStyle>
          <a:p>
            <a:r>
              <a:rPr lang="en-US" dirty="0"/>
              <a:t>PICTURE SLIDE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5D93C86-ABD2-4554-A6DC-88EB255699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06CC0F-AE50-44ED-8007-5467636E4C42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E45015-FD92-48FC-8C28-ACCBC8BAB9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AC07E4C-515F-4DA3-9B83-5C6CE5B980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1F59C3-73BF-4D90-B580-4014C2B27C2C}"/>
              </a:ext>
            </a:extLst>
          </p:cNvPr>
          <p:cNvSpPr/>
          <p:nvPr userDrawn="1"/>
        </p:nvSpPr>
        <p:spPr>
          <a:xfrm>
            <a:off x="687289" y="0"/>
            <a:ext cx="72000" cy="128930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891E214-8AE6-4CA6-B994-7A8BDD0B394C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C95F487E-1B8C-4FBA-95B3-043C11DA1E6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B912DCD-5EAD-419F-BF95-02B45172EDB0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570BBF0-DF30-4898-89DD-8E929C0AD0B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1659525"/>
            <a:ext cx="12192000" cy="3872910"/>
          </a:xfrm>
          <a:solidFill>
            <a:schemeClr val="bg1">
              <a:alpha val="50000"/>
            </a:schemeClr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25C7F29-6151-4F91-80D1-C96C51C06795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67055597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ture and Titl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E50F2065-1E46-45F4-8B82-40AFF3B380E4}"/>
              </a:ext>
            </a:extLst>
          </p:cNvPr>
          <p:cNvSpPr/>
          <p:nvPr userDrawn="1"/>
        </p:nvSpPr>
        <p:spPr>
          <a:xfrm>
            <a:off x="120000" y="117000"/>
            <a:ext cx="11952000" cy="6624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 w="273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3B0ED56-F1B1-4DBE-9DF3-13C23A2BEF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472822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PICTURE SLIDE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5D93C86-ABD2-4554-A6DC-88EB255699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5BCE4A-56A6-49EC-A673-D7F2D2D770DB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E45015-FD92-48FC-8C28-ACCBC8BAB9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AC07E4C-515F-4DA3-9B83-5C6CE5B980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1F59C3-73BF-4D90-B580-4014C2B27C2C}"/>
              </a:ext>
            </a:extLst>
          </p:cNvPr>
          <p:cNvSpPr/>
          <p:nvPr userDrawn="1"/>
        </p:nvSpPr>
        <p:spPr>
          <a:xfrm>
            <a:off x="687289" y="0"/>
            <a:ext cx="72000" cy="12893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570BBF0-DF30-4898-89DD-8E929C0AD0B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46000" y="1659525"/>
            <a:ext cx="11700000" cy="4517136"/>
          </a:xfrm>
          <a:solidFill>
            <a:schemeClr val="bg1">
              <a:alpha val="50000"/>
            </a:schemeClr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A58BD2B-1B9B-49E6-8C1A-77F7A60420D7}"/>
              </a:ext>
            </a:extLst>
          </p:cNvPr>
          <p:cNvCxnSpPr>
            <a:cxnSpLocks/>
          </p:cNvCxnSpPr>
          <p:nvPr userDrawn="1"/>
        </p:nvCxnSpPr>
        <p:spPr>
          <a:xfrm>
            <a:off x="10939723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A17DA84B-7C7B-413F-9A4E-88B7975E1C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0832539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53C73EB-9DF5-425B-B9EA-BADEC3467080}"/>
              </a:ext>
            </a:extLst>
          </p:cNvPr>
          <p:cNvCxnSpPr>
            <a:cxnSpLocks/>
          </p:cNvCxnSpPr>
          <p:nvPr userDrawn="1"/>
        </p:nvCxnSpPr>
        <p:spPr>
          <a:xfrm flipV="1">
            <a:off x="11663289" y="6300217"/>
            <a:ext cx="0" cy="310226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37977671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ture and Titl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90DA0444-D1E1-48F5-9158-243679F7B63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2167439"/>
            <a:ext cx="12192000" cy="4009222"/>
          </a:xfrm>
          <a:solidFill>
            <a:schemeClr val="bg1">
              <a:alpha val="50000"/>
            </a:schemeClr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27519" y="630859"/>
            <a:ext cx="4143555" cy="15365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PICTURE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EF2B0D-49A2-441C-B800-8DA3FF9758CE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1285167" y="871728"/>
            <a:ext cx="72000" cy="93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1572293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ture and 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4FC6DCA8-CFF5-4F20-A410-C3EA0873DEF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1999" cy="4251153"/>
          </a:xfrm>
          <a:custGeom>
            <a:avLst/>
            <a:gdLst>
              <a:gd name="connsiteX0" fmla="*/ 0 w 12191999"/>
              <a:gd name="connsiteY0" fmla="*/ 0 h 4251153"/>
              <a:gd name="connsiteX1" fmla="*/ 12191999 w 12191999"/>
              <a:gd name="connsiteY1" fmla="*/ 0 h 4251153"/>
              <a:gd name="connsiteX2" fmla="*/ 12191999 w 12191999"/>
              <a:gd name="connsiteY2" fmla="*/ 795243 h 4251153"/>
              <a:gd name="connsiteX3" fmla="*/ 11190767 w 12191999"/>
              <a:gd name="connsiteY3" fmla="*/ 795243 h 4251153"/>
              <a:gd name="connsiteX4" fmla="*/ 11190767 w 12191999"/>
              <a:gd name="connsiteY4" fmla="*/ 802443 h 4251153"/>
              <a:gd name="connsiteX5" fmla="*/ 12191999 w 12191999"/>
              <a:gd name="connsiteY5" fmla="*/ 802443 h 4251153"/>
              <a:gd name="connsiteX6" fmla="*/ 12191999 w 12191999"/>
              <a:gd name="connsiteY6" fmla="*/ 4251153 h 4251153"/>
              <a:gd name="connsiteX7" fmla="*/ 0 w 12191999"/>
              <a:gd name="connsiteY7" fmla="*/ 4251153 h 4251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1999" h="4251153">
                <a:moveTo>
                  <a:pt x="0" y="0"/>
                </a:moveTo>
                <a:lnTo>
                  <a:pt x="12191999" y="0"/>
                </a:lnTo>
                <a:lnTo>
                  <a:pt x="12191999" y="795243"/>
                </a:lnTo>
                <a:lnTo>
                  <a:pt x="11190767" y="795243"/>
                </a:lnTo>
                <a:lnTo>
                  <a:pt x="11190767" y="802443"/>
                </a:lnTo>
                <a:lnTo>
                  <a:pt x="12191999" y="802443"/>
                </a:lnTo>
                <a:lnTo>
                  <a:pt x="12191999" y="4251153"/>
                </a:lnTo>
                <a:lnTo>
                  <a:pt x="0" y="4251153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</p:spPr>
        <p:txBody>
          <a:bodyPr wrap="square" anchor="ctr" anchorCtr="0">
            <a:noAutofit/>
          </a:bodyPr>
          <a:lstStyle>
            <a:lvl1pPr marL="0" indent="0" algn="ctr">
              <a:buNone/>
              <a:defRPr sz="15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E6F6CA0-765E-484B-B9C2-16E6A4F4986D}"/>
              </a:ext>
            </a:extLst>
          </p:cNvPr>
          <p:cNvSpPr/>
          <p:nvPr userDrawn="1"/>
        </p:nvSpPr>
        <p:spPr>
          <a:xfrm>
            <a:off x="0" y="4251158"/>
            <a:ext cx="12192000" cy="2606842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34FC0E2-CB24-439B-B95B-B8EF13A99E3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694227" y="4435638"/>
            <a:ext cx="8807116" cy="1571359"/>
          </a:xfrm>
        </p:spPr>
        <p:txBody>
          <a:bodyPr anchor="b">
            <a:normAutofit/>
          </a:bodyPr>
          <a:lstStyle>
            <a:lvl1pPr algn="l">
              <a:defRPr sz="40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PICTURE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87B92-5889-454A-83C8-E0DE513D8F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5D5FDB-2FE7-44AD-B9BD-8BEF95F41952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3F66A-C669-4D83-A278-F325DE22EA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694226" y="6159402"/>
            <a:ext cx="215446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F6560-92FA-4E92-B73B-21E2BA87F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AE6B4C8-5DC5-48CB-A4AB-540F064C26CA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CBA6E06C-D6DA-4EDA-9A87-02C42E3144CB}"/>
              </a:ext>
            </a:extLst>
          </p:cNvPr>
          <p:cNvSpPr/>
          <p:nvPr userDrawn="1"/>
        </p:nvSpPr>
        <p:spPr>
          <a:xfrm>
            <a:off x="1283369" y="4914000"/>
            <a:ext cx="72000" cy="194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Text Placeholder 15">
            <a:extLst>
              <a:ext uri="{FF2B5EF4-FFF2-40B4-BE49-F238E27FC236}">
                <a16:creationId xmlns:a16="http://schemas.microsoft.com/office/drawing/2014/main" id="{D9DE605B-C51B-41B7-9FCB-86CE13FFB5F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2311598-88E6-4CCA-AFD4-E5D87D3AAF1D}"/>
              </a:ext>
            </a:extLst>
          </p:cNvPr>
          <p:cNvCxnSpPr>
            <a:cxnSpLocks/>
          </p:cNvCxnSpPr>
          <p:nvPr userDrawn="1"/>
        </p:nvCxnSpPr>
        <p:spPr>
          <a:xfrm>
            <a:off x="11184000" y="805368"/>
            <a:ext cx="1008000" cy="0"/>
          </a:xfrm>
          <a:prstGeom prst="line">
            <a:avLst/>
          </a:prstGeom>
          <a:ln w="349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8699043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29B2A5FC-034D-4F4C-833F-A3DDC66E3E6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2C5870-C68D-4A7D-82BB-410BAD394DF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47005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CHART SLIDE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236F3ED-82D9-4642-A435-86170B8919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53FB07-8F96-4A12-BC7E-21F8E0954886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172C020-7618-45BB-AF25-CD2F3A57D9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FAFB5F8-C1DD-4F45-9C62-6669B34800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D28A3A2-B6A3-4735-BBC9-E721BA710C9B}"/>
              </a:ext>
            </a:extLst>
          </p:cNvPr>
          <p:cNvSpPr/>
          <p:nvPr userDrawn="1"/>
        </p:nvSpPr>
        <p:spPr>
          <a:xfrm>
            <a:off x="687289" y="0"/>
            <a:ext cx="72000" cy="12893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BADDF5A7-229B-4731-9A6F-9DE095F666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28800" y="2316979"/>
            <a:ext cx="5157787" cy="823912"/>
          </a:xfrm>
        </p:spPr>
        <p:txBody>
          <a:bodyPr anchor="b"/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131A72C0-870A-4F64-AE16-6B1FA2C61A9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8800" y="3431112"/>
            <a:ext cx="5157787" cy="2773258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9962AFC0-1C35-4CF7-B15A-46973836000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24784" y="1402584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2A1EF39B-44B4-41E9-B813-11A664255B4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24784" y="2516716"/>
            <a:ext cx="5183188" cy="3687653"/>
          </a:xfrm>
        </p:spPr>
        <p:txBody>
          <a:bodyPr>
            <a:normAutofit/>
          </a:bodyPr>
          <a:lstStyle>
            <a:lvl1pPr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E13CA67-E267-486C-8B01-B07C27F7D30A}"/>
              </a:ext>
            </a:extLst>
          </p:cNvPr>
          <p:cNvCxnSpPr/>
          <p:nvPr userDrawn="1"/>
        </p:nvCxnSpPr>
        <p:spPr>
          <a:xfrm>
            <a:off x="1068863" y="327193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551A0EC-216D-492E-A209-7CD61B5343CC}"/>
              </a:ext>
            </a:extLst>
          </p:cNvPr>
          <p:cNvCxnSpPr/>
          <p:nvPr userDrawn="1"/>
        </p:nvCxnSpPr>
        <p:spPr>
          <a:xfrm>
            <a:off x="6352281" y="2357538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BE7B492-C944-422B-9779-A95207B000CF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B7A18CA1-13F1-4B77-BA9C-71FAF3AEE43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66915A3-52A7-4C8C-B8EC-41071CB1A90B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48B84D4-EC6A-481E-87B5-0AA6E59A5C12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5566872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DA48C424-A3E8-45D9-A344-780A64F65F99}"/>
              </a:ext>
            </a:extLst>
          </p:cNvPr>
          <p:cNvSpPr/>
          <p:nvPr userDrawn="1"/>
        </p:nvSpPr>
        <p:spPr>
          <a:xfrm>
            <a:off x="0" y="5532437"/>
            <a:ext cx="12192000" cy="1325563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2C5870-C68D-4A7D-82BB-410BAD394DF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470055"/>
            <a:ext cx="10515600" cy="1325563"/>
          </a:xfrm>
        </p:spPr>
        <p:txBody>
          <a:bodyPr/>
          <a:lstStyle>
            <a:lvl1pPr>
              <a:defRPr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</a:defRPr>
            </a:lvl1pPr>
          </a:lstStyle>
          <a:p>
            <a:r>
              <a:rPr lang="en-US" dirty="0"/>
              <a:t>CHART SLIDE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236F3ED-82D9-4642-A435-86170B8919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790E14-8D81-41DD-8E4A-1160D6D337E4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172C020-7618-45BB-AF25-CD2F3A57D9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FAFB5F8-C1DD-4F45-9C62-6669B34800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D28A3A2-B6A3-4735-BBC9-E721BA710C9B}"/>
              </a:ext>
            </a:extLst>
          </p:cNvPr>
          <p:cNvSpPr/>
          <p:nvPr userDrawn="1"/>
        </p:nvSpPr>
        <p:spPr>
          <a:xfrm>
            <a:off x="687289" y="0"/>
            <a:ext cx="72000" cy="128930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BADDF5A7-229B-4731-9A6F-9DE095F666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28800" y="2316979"/>
            <a:ext cx="5157787" cy="823912"/>
          </a:xfrm>
        </p:spPr>
        <p:txBody>
          <a:bodyPr anchor="b"/>
          <a:lstStyle>
            <a:lvl1pPr marL="0" indent="0">
              <a:buNone/>
              <a:defRPr lang="en-US" sz="2500" b="1" i="0" kern="120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131A72C0-870A-4F64-AE16-6B1FA2C61A9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8800" y="3431112"/>
            <a:ext cx="5157787" cy="2017154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9962AFC0-1C35-4CF7-B15A-46973836000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24784" y="1402584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2A1EF39B-44B4-41E9-B813-11A664255B4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24784" y="2516716"/>
            <a:ext cx="5183188" cy="2931545"/>
          </a:xfrm>
        </p:spPr>
        <p:txBody>
          <a:bodyPr>
            <a:normAutofit/>
          </a:bodyPr>
          <a:lstStyle>
            <a:lvl1pPr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E13CA67-E267-486C-8B01-B07C27F7D30A}"/>
              </a:ext>
            </a:extLst>
          </p:cNvPr>
          <p:cNvCxnSpPr/>
          <p:nvPr userDrawn="1"/>
        </p:nvCxnSpPr>
        <p:spPr>
          <a:xfrm>
            <a:off x="1068863" y="3271933"/>
            <a:ext cx="630936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551A0EC-216D-492E-A209-7CD61B5343CC}"/>
              </a:ext>
            </a:extLst>
          </p:cNvPr>
          <p:cNvCxnSpPr/>
          <p:nvPr userDrawn="1"/>
        </p:nvCxnSpPr>
        <p:spPr>
          <a:xfrm>
            <a:off x="6352281" y="2357538"/>
            <a:ext cx="630936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BE7B492-C944-422B-9779-A95207B000CF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B7A18CA1-13F1-4B77-BA9C-71FAF3AEE43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66915A3-52A7-4C8C-B8EC-41071CB1A90B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48B84D4-EC6A-481E-87B5-0AA6E59A5C12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053855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53B0C39E-3796-4132-81FF-5A58EAF300A5}"/>
              </a:ext>
            </a:extLst>
          </p:cNvPr>
          <p:cNvSpPr/>
          <p:nvPr userDrawn="1"/>
        </p:nvSpPr>
        <p:spPr>
          <a:xfrm>
            <a:off x="-2" y="0"/>
            <a:ext cx="12192001" cy="6858000"/>
          </a:xfrm>
          <a:prstGeom prst="frame">
            <a:avLst>
              <a:gd name="adj1" fmla="val 173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FA6C5C5-5069-4AE6-8A3D-3F2C6B9506E4}"/>
              </a:ext>
            </a:extLst>
          </p:cNvPr>
          <p:cNvSpPr/>
          <p:nvPr userDrawn="1"/>
        </p:nvSpPr>
        <p:spPr>
          <a:xfrm>
            <a:off x="446314" y="-1"/>
            <a:ext cx="1188720" cy="128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8943364-C409-4EE8-8020-9809E6B2B1AA}"/>
              </a:ext>
            </a:extLst>
          </p:cNvPr>
          <p:cNvSpPr/>
          <p:nvPr userDrawn="1"/>
        </p:nvSpPr>
        <p:spPr>
          <a:xfrm>
            <a:off x="11360016" y="6369050"/>
            <a:ext cx="335909" cy="488950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A67D090F-9522-445C-B984-52BE590455DC}"/>
              </a:ext>
            </a:extLst>
          </p:cNvPr>
          <p:cNvSpPr txBox="1">
            <a:spLocks/>
          </p:cNvSpPr>
          <p:nvPr userDrawn="1"/>
        </p:nvSpPr>
        <p:spPr>
          <a:xfrm>
            <a:off x="11360016" y="6369050"/>
            <a:ext cx="335909" cy="365125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45720" rIns="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b="0" kern="1200">
                <a:solidFill>
                  <a:srgbClr val="01C6FD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048C4E-7BD1-46A5-B2F2-6AD408DAAD47}" type="slidenum">
              <a:rPr lang="en-US" b="1" noProof="0" smtClean="0">
                <a:solidFill>
                  <a:schemeClr val="bg1"/>
                </a:solidFill>
              </a:rPr>
              <a:pPr/>
              <a:t>‹#›</a:t>
            </a:fld>
            <a:endParaRPr lang="en-US" b="1" noProof="0" dirty="0">
              <a:solidFill>
                <a:schemeClr val="bg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0F7C607-177E-BC4B-9F1D-E0CD83EF04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3B7F86AE-7774-0B40-8944-DF91C77B02F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46315" y="1463040"/>
            <a:ext cx="8030935" cy="4770098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296805700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>
            <a:extLst>
              <a:ext uri="{FF2B5EF4-FFF2-40B4-BE49-F238E27FC236}">
                <a16:creationId xmlns:a16="http://schemas.microsoft.com/office/drawing/2014/main" id="{10540321-6794-45E5-A403-F840A499D670}"/>
              </a:ext>
            </a:extLst>
          </p:cNvPr>
          <p:cNvSpPr/>
          <p:nvPr userDrawn="1"/>
        </p:nvSpPr>
        <p:spPr>
          <a:xfrm>
            <a:off x="120000" y="117000"/>
            <a:ext cx="11952000" cy="6624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 w="273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A226BC7-E49E-4871-8B90-93766E659C8E}"/>
              </a:ext>
            </a:extLst>
          </p:cNvPr>
          <p:cNvCxnSpPr>
            <a:cxnSpLocks/>
          </p:cNvCxnSpPr>
          <p:nvPr userDrawn="1"/>
        </p:nvCxnSpPr>
        <p:spPr>
          <a:xfrm>
            <a:off x="10939723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15">
            <a:extLst>
              <a:ext uri="{FF2B5EF4-FFF2-40B4-BE49-F238E27FC236}">
                <a16:creationId xmlns:a16="http://schemas.microsoft.com/office/drawing/2014/main" id="{7FD1F1BF-3901-435E-A225-44921D70976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832539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A349A95-A047-4A05-83FB-F32C38181430}"/>
              </a:ext>
            </a:extLst>
          </p:cNvPr>
          <p:cNvCxnSpPr>
            <a:cxnSpLocks/>
          </p:cNvCxnSpPr>
          <p:nvPr userDrawn="1"/>
        </p:nvCxnSpPr>
        <p:spPr>
          <a:xfrm flipV="1">
            <a:off x="11663289" y="6300217"/>
            <a:ext cx="0" cy="310226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0A2C5870-C68D-4A7D-82BB-410BAD394DF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47005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CHART SLIDE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236F3ED-82D9-4642-A435-86170B8919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825738-C96E-44D6-94FE-78EC73B11312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172C020-7618-45BB-AF25-CD2F3A57D9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FAFB5F8-C1DD-4F45-9C62-6669B34800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D28A3A2-B6A3-4735-BBC9-E721BA710C9B}"/>
              </a:ext>
            </a:extLst>
          </p:cNvPr>
          <p:cNvSpPr/>
          <p:nvPr userDrawn="1"/>
        </p:nvSpPr>
        <p:spPr>
          <a:xfrm>
            <a:off x="687288" y="255842"/>
            <a:ext cx="72000" cy="103346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BADDF5A7-229B-4731-9A6F-9DE095F666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28800" y="2316979"/>
            <a:ext cx="5157787" cy="823912"/>
          </a:xfrm>
        </p:spPr>
        <p:txBody>
          <a:bodyPr anchor="b"/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131A72C0-870A-4F64-AE16-6B1FA2C61A9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8800" y="3431112"/>
            <a:ext cx="5157787" cy="2773258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9962AFC0-1C35-4CF7-B15A-46973836000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24784" y="1402584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2A1EF39B-44B4-41E9-B813-11A664255B4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24784" y="2516716"/>
            <a:ext cx="5183188" cy="3687653"/>
          </a:xfrm>
        </p:spPr>
        <p:txBody>
          <a:bodyPr>
            <a:normAutofit/>
          </a:bodyPr>
          <a:lstStyle>
            <a:lvl1pPr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E13CA67-E267-486C-8B01-B07C27F7D30A}"/>
              </a:ext>
            </a:extLst>
          </p:cNvPr>
          <p:cNvCxnSpPr/>
          <p:nvPr userDrawn="1"/>
        </p:nvCxnSpPr>
        <p:spPr>
          <a:xfrm>
            <a:off x="1068863" y="327193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551A0EC-216D-492E-A209-7CD61B5343CC}"/>
              </a:ext>
            </a:extLst>
          </p:cNvPr>
          <p:cNvCxnSpPr/>
          <p:nvPr userDrawn="1"/>
        </p:nvCxnSpPr>
        <p:spPr>
          <a:xfrm>
            <a:off x="6352281" y="2357538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DF95BF2-B52F-4059-BC20-4B61F5F92FC3}"/>
              </a:ext>
            </a:extLst>
          </p:cNvPr>
          <p:cNvCxnSpPr>
            <a:cxnSpLocks/>
          </p:cNvCxnSpPr>
          <p:nvPr userDrawn="1"/>
        </p:nvCxnSpPr>
        <p:spPr>
          <a:xfrm>
            <a:off x="256374" y="6168360"/>
            <a:ext cx="150841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4143238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4D589D6B-831D-4563-A99C-EBE2564083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55328" y="2272009"/>
            <a:ext cx="4759643" cy="823912"/>
          </a:xfrm>
        </p:spPr>
        <p:txBody>
          <a:bodyPr anchor="b"/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27519" y="630859"/>
            <a:ext cx="4143555" cy="153658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CHART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9398F-A7F5-4300-AD8D-F2211496F365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1285167" y="871728"/>
            <a:ext cx="72000" cy="93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Content Placeholder 3">
            <a:extLst>
              <a:ext uri="{FF2B5EF4-FFF2-40B4-BE49-F238E27FC236}">
                <a16:creationId xmlns:a16="http://schemas.microsoft.com/office/drawing/2014/main" id="{3B530EAF-CF53-49F1-B6C8-C2B60A5F63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555328" y="3386142"/>
            <a:ext cx="4759643" cy="2773258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73B77664-6718-4048-AA03-DCFB4D6D880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911272" y="1414759"/>
            <a:ext cx="4783083" cy="823912"/>
          </a:xfrm>
        </p:spPr>
        <p:txBody>
          <a:bodyPr anchor="b"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Content Placeholder 5">
            <a:extLst>
              <a:ext uri="{FF2B5EF4-FFF2-40B4-BE49-F238E27FC236}">
                <a16:creationId xmlns:a16="http://schemas.microsoft.com/office/drawing/2014/main" id="{17E62B55-2C81-4D0C-82F0-D765EFB7457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911272" y="2528891"/>
            <a:ext cx="4783083" cy="3630507"/>
          </a:xfrm>
        </p:spPr>
        <p:txBody>
          <a:bodyPr>
            <a:normAutofit/>
          </a:bodyPr>
          <a:lstStyle>
            <a:lvl1pPr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6ECB7AA-A238-4E2E-8A06-0B7C8B62A61D}"/>
              </a:ext>
            </a:extLst>
          </p:cNvPr>
          <p:cNvCxnSpPr>
            <a:cxnSpLocks/>
          </p:cNvCxnSpPr>
          <p:nvPr userDrawn="1"/>
        </p:nvCxnSpPr>
        <p:spPr>
          <a:xfrm>
            <a:off x="1695391" y="322696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34F3080-CEDC-41FB-BA9C-9C93575A8C71}"/>
              </a:ext>
            </a:extLst>
          </p:cNvPr>
          <p:cNvCxnSpPr>
            <a:cxnSpLocks/>
          </p:cNvCxnSpPr>
          <p:nvPr userDrawn="1"/>
        </p:nvCxnSpPr>
        <p:spPr>
          <a:xfrm>
            <a:off x="7038769" y="236971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4356572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00CD2376-834B-4EE0-BA14-A9AEA2135615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4D589D6B-831D-4563-A99C-EBE2564083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55329" y="2272009"/>
            <a:ext cx="4540672" cy="823912"/>
          </a:xfrm>
        </p:spPr>
        <p:txBody>
          <a:bodyPr anchor="b"/>
          <a:lstStyle>
            <a:lvl1pPr marL="0" indent="0">
              <a:buNone/>
              <a:defRPr lang="en-US" sz="2500" b="1" i="0" kern="120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27519" y="630859"/>
            <a:ext cx="4143555" cy="1536580"/>
          </a:xfrm>
        </p:spPr>
        <p:txBody>
          <a:bodyPr/>
          <a:lstStyle>
            <a:lvl1pPr>
              <a:defRPr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</a:defRPr>
            </a:lvl1pPr>
          </a:lstStyle>
          <a:p>
            <a:r>
              <a:rPr lang="en-US" dirty="0"/>
              <a:t>CHART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D69A2-DE74-4722-929F-847049DD6A45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1285167" y="871728"/>
            <a:ext cx="72000" cy="936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Content Placeholder 3">
            <a:extLst>
              <a:ext uri="{FF2B5EF4-FFF2-40B4-BE49-F238E27FC236}">
                <a16:creationId xmlns:a16="http://schemas.microsoft.com/office/drawing/2014/main" id="{3B530EAF-CF53-49F1-B6C8-C2B60A5F63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555329" y="3386142"/>
            <a:ext cx="4540672" cy="2773258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 lang="en-US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73B77664-6718-4048-AA03-DCFB4D6D880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911272" y="1414759"/>
            <a:ext cx="4783083" cy="823912"/>
          </a:xfrm>
        </p:spPr>
        <p:txBody>
          <a:bodyPr anchor="b"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Content Placeholder 5">
            <a:extLst>
              <a:ext uri="{FF2B5EF4-FFF2-40B4-BE49-F238E27FC236}">
                <a16:creationId xmlns:a16="http://schemas.microsoft.com/office/drawing/2014/main" id="{17E62B55-2C81-4D0C-82F0-D765EFB7457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911272" y="2528891"/>
            <a:ext cx="4783083" cy="3630507"/>
          </a:xfrm>
        </p:spPr>
        <p:txBody>
          <a:bodyPr>
            <a:normAutofit/>
          </a:bodyPr>
          <a:lstStyle>
            <a:lvl1pPr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6ECB7AA-A238-4E2E-8A06-0B7C8B62A61D}"/>
              </a:ext>
            </a:extLst>
          </p:cNvPr>
          <p:cNvCxnSpPr>
            <a:cxnSpLocks/>
          </p:cNvCxnSpPr>
          <p:nvPr userDrawn="1"/>
        </p:nvCxnSpPr>
        <p:spPr>
          <a:xfrm>
            <a:off x="1695391" y="3226963"/>
            <a:ext cx="630936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34F3080-CEDC-41FB-BA9C-9C93575A8C71}"/>
              </a:ext>
            </a:extLst>
          </p:cNvPr>
          <p:cNvCxnSpPr>
            <a:cxnSpLocks/>
          </p:cNvCxnSpPr>
          <p:nvPr userDrawn="1"/>
        </p:nvCxnSpPr>
        <p:spPr>
          <a:xfrm>
            <a:off x="7038769" y="2369713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11409574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4FC33DF7-D0A2-49E4-BF1D-6DC097E62DC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EF872A-3B4F-4F8E-9C76-EEF7A4FEA4D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652069"/>
            <a:ext cx="3932237" cy="2390931"/>
          </a:xfrm>
        </p:spPr>
        <p:txBody>
          <a:bodyPr anchor="b">
            <a:noAutofit/>
          </a:bodyPr>
          <a:lstStyle>
            <a:lvl1pPr>
              <a:defRPr sz="4000"/>
            </a:lvl1pPr>
          </a:lstStyle>
          <a:p>
            <a:r>
              <a:rPr lang="en-US" dirty="0"/>
              <a:t>PICTURE</a:t>
            </a:r>
            <a:br>
              <a:rPr lang="en-US" dirty="0"/>
            </a:br>
            <a:r>
              <a:rPr lang="en-US" dirty="0"/>
              <a:t>WITH</a:t>
            </a:r>
            <a:br>
              <a:rPr lang="en-US" dirty="0"/>
            </a:br>
            <a:r>
              <a:rPr lang="en-US" dirty="0"/>
              <a:t>CAPTION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625F378-E3B6-430E-A0C8-CEF68EC3486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231566" y="0"/>
            <a:ext cx="5231567" cy="6857999"/>
          </a:xfrm>
          <a:solidFill>
            <a:schemeClr val="bg1">
              <a:alpha val="35000"/>
            </a:schemeClr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109A766-AE6E-4EE0-BBA9-267550F4669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928800" y="3283710"/>
            <a:ext cx="3932237" cy="2439988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93FA4ED-DF34-437A-A3DD-C590456AE1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FDD192-6800-47D0-90F1-7D91FE57976D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6BE8EAD-D127-4320-BE56-300A241256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9BD6BD1-5229-4162-9050-A799C11230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41F678A-2BA4-4866-BA2B-804BAFA272E6}"/>
              </a:ext>
            </a:extLst>
          </p:cNvPr>
          <p:cNvSpPr/>
          <p:nvPr userDrawn="1"/>
        </p:nvSpPr>
        <p:spPr>
          <a:xfrm>
            <a:off x="687289" y="0"/>
            <a:ext cx="72000" cy="288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37F503C-8741-4170-AB97-2F028D895E60}"/>
              </a:ext>
            </a:extLst>
          </p:cNvPr>
          <p:cNvCxnSpPr/>
          <p:nvPr userDrawn="1"/>
        </p:nvCxnSpPr>
        <p:spPr>
          <a:xfrm>
            <a:off x="1068863" y="3169769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A339F42-187E-423E-888A-A223C1B2E02E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3156C8BB-DCB4-4A6F-9463-81442ECFAE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943ED311-FC15-4C06-8B1C-5C57F3F9A786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46941A3-2F65-4CFA-8EEF-AB50FBB6660E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1636623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0ED1F5F9-2E42-493E-906D-AA9F7D5F0880}"/>
              </a:ext>
            </a:extLst>
          </p:cNvPr>
          <p:cNvSpPr/>
          <p:nvPr userDrawn="1"/>
        </p:nvSpPr>
        <p:spPr>
          <a:xfrm>
            <a:off x="0" y="5532437"/>
            <a:ext cx="12192000" cy="1325563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EF872A-3B4F-4F8E-9C76-EEF7A4FEA4D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647703"/>
            <a:ext cx="6291150" cy="1328497"/>
          </a:xfrm>
        </p:spPr>
        <p:txBody>
          <a:bodyPr anchor="b">
            <a:noAutofit/>
          </a:bodyPr>
          <a:lstStyle>
            <a:lvl1pPr>
              <a:defRPr sz="4000"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</a:defRPr>
            </a:lvl1pPr>
          </a:lstStyle>
          <a:p>
            <a:r>
              <a:rPr lang="en-US" dirty="0"/>
              <a:t>PICTURE WITH</a:t>
            </a:r>
            <a:br>
              <a:rPr lang="en-US" dirty="0"/>
            </a:br>
            <a:r>
              <a:rPr lang="en-US" dirty="0"/>
              <a:t>CAPTION SLIDE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625F378-E3B6-430E-A0C8-CEF68EC3486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2950934"/>
            <a:ext cx="12192000" cy="2581498"/>
          </a:xfrm>
          <a:solidFill>
            <a:schemeClr val="bg1">
              <a:alpha val="35000"/>
            </a:schemeClr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109A766-AE6E-4EE0-BBA9-267550F4669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928800" y="2216910"/>
            <a:ext cx="6291150" cy="654726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93FA4ED-DF34-437A-A3DD-C590456AE1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BEC1E2-BCC4-44B2-A3D7-036C18CBFA1C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6BE8EAD-D127-4320-BE56-300A241256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9BD6BD1-5229-4162-9050-A799C11230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41F678A-2BA4-4866-BA2B-804BAFA272E6}"/>
              </a:ext>
            </a:extLst>
          </p:cNvPr>
          <p:cNvSpPr/>
          <p:nvPr userDrawn="1"/>
        </p:nvSpPr>
        <p:spPr>
          <a:xfrm>
            <a:off x="687289" y="0"/>
            <a:ext cx="71723" cy="18132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37F503C-8741-4170-AB97-2F028D895E60}"/>
              </a:ext>
            </a:extLst>
          </p:cNvPr>
          <p:cNvCxnSpPr/>
          <p:nvPr userDrawn="1"/>
        </p:nvCxnSpPr>
        <p:spPr>
          <a:xfrm>
            <a:off x="1068863" y="2102969"/>
            <a:ext cx="630936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A339F42-187E-423E-888A-A223C1B2E02E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3156C8BB-DCB4-4A6F-9463-81442ECFAE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46941A3-2F65-4CFA-8EEF-AB50FBB6660E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8707FDA-D4BE-43FA-91CD-CBA55EB8CA17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9079409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801289E2-E0FB-4100-99AE-FC48AB519EE0}"/>
              </a:ext>
            </a:extLst>
          </p:cNvPr>
          <p:cNvSpPr/>
          <p:nvPr userDrawn="1"/>
        </p:nvSpPr>
        <p:spPr>
          <a:xfrm>
            <a:off x="120000" y="117000"/>
            <a:ext cx="11952000" cy="6624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 w="273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EF872A-3B4F-4F8E-9C76-EEF7A4FEA4D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652069"/>
            <a:ext cx="3932237" cy="2390931"/>
          </a:xfrm>
        </p:spPr>
        <p:txBody>
          <a:bodyPr anchor="b">
            <a:noAutofit/>
          </a:bodyPr>
          <a:lstStyle>
            <a:lvl1pPr>
              <a:defRPr sz="4000"/>
            </a:lvl1pPr>
          </a:lstStyle>
          <a:p>
            <a:r>
              <a:rPr lang="en-US" dirty="0"/>
              <a:t>PICTURE</a:t>
            </a:r>
            <a:br>
              <a:rPr lang="en-US" dirty="0"/>
            </a:br>
            <a:r>
              <a:rPr lang="en-US" dirty="0"/>
              <a:t>WITH</a:t>
            </a:r>
            <a:br>
              <a:rPr lang="en-US" dirty="0"/>
            </a:br>
            <a:r>
              <a:rPr lang="en-US" dirty="0"/>
              <a:t>CAPTION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625F378-E3B6-430E-A0C8-CEF68EC3486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231566" y="255600"/>
            <a:ext cx="5231567" cy="6346800"/>
          </a:xfrm>
          <a:solidFill>
            <a:schemeClr val="bg1">
              <a:alpha val="35000"/>
            </a:schemeClr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109A766-AE6E-4EE0-BBA9-267550F4669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928800" y="3283710"/>
            <a:ext cx="3932237" cy="2439988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93FA4ED-DF34-437A-A3DD-C590456AE1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989723-4BF4-48A4-B5CD-B482435A8942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6BE8EAD-D127-4320-BE56-300A241256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9BD6BD1-5229-4162-9050-A799C11230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41F678A-2BA4-4866-BA2B-804BAFA272E6}"/>
              </a:ext>
            </a:extLst>
          </p:cNvPr>
          <p:cNvSpPr/>
          <p:nvPr userDrawn="1"/>
        </p:nvSpPr>
        <p:spPr>
          <a:xfrm>
            <a:off x="687289" y="0"/>
            <a:ext cx="72000" cy="288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37F503C-8741-4170-AB97-2F028D895E60}"/>
              </a:ext>
            </a:extLst>
          </p:cNvPr>
          <p:cNvCxnSpPr/>
          <p:nvPr userDrawn="1"/>
        </p:nvCxnSpPr>
        <p:spPr>
          <a:xfrm>
            <a:off x="1068863" y="3169769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BF50E9D-E2D8-41FB-816D-829494C06AD8}"/>
              </a:ext>
            </a:extLst>
          </p:cNvPr>
          <p:cNvCxnSpPr>
            <a:cxnSpLocks/>
          </p:cNvCxnSpPr>
          <p:nvPr userDrawn="1"/>
        </p:nvCxnSpPr>
        <p:spPr>
          <a:xfrm>
            <a:off x="10939723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0C17ED7B-D5EA-4FB8-8E1B-F04BFE982E6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832539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A992C28-7C5F-479C-A649-564EFD0EEABF}"/>
              </a:ext>
            </a:extLst>
          </p:cNvPr>
          <p:cNvCxnSpPr>
            <a:cxnSpLocks/>
          </p:cNvCxnSpPr>
          <p:nvPr userDrawn="1"/>
        </p:nvCxnSpPr>
        <p:spPr>
          <a:xfrm flipV="1">
            <a:off x="11663289" y="6300217"/>
            <a:ext cx="0" cy="310226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D1F0C21-A9B5-47E2-93F8-6226D37312FC}"/>
              </a:ext>
            </a:extLst>
          </p:cNvPr>
          <p:cNvCxnSpPr>
            <a:cxnSpLocks/>
          </p:cNvCxnSpPr>
          <p:nvPr userDrawn="1"/>
        </p:nvCxnSpPr>
        <p:spPr>
          <a:xfrm>
            <a:off x="256374" y="6168360"/>
            <a:ext cx="150841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87338530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4FC33DF7-D0A2-49E4-BF1D-6DC097E62DC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EF872A-3B4F-4F8E-9C76-EEF7A4FEA4D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19351" y="652069"/>
            <a:ext cx="3490800" cy="2390931"/>
          </a:xfrm>
        </p:spPr>
        <p:txBody>
          <a:bodyPr anchor="b">
            <a:noAutofit/>
          </a:bodyPr>
          <a:lstStyle>
            <a:lvl1pPr>
              <a:defRPr sz="4000"/>
            </a:lvl1pPr>
          </a:lstStyle>
          <a:p>
            <a:r>
              <a:rPr lang="en-US" dirty="0"/>
              <a:t>PICTURE</a:t>
            </a:r>
            <a:br>
              <a:rPr lang="en-US" dirty="0"/>
            </a:br>
            <a:r>
              <a:rPr lang="en-US" dirty="0"/>
              <a:t>WITH</a:t>
            </a:r>
            <a:br>
              <a:rPr lang="en-US" dirty="0"/>
            </a:br>
            <a:r>
              <a:rPr lang="en-US" dirty="0"/>
              <a:t>CAPTION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625F378-E3B6-430E-A0C8-CEF68EC3486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231566" y="0"/>
            <a:ext cx="5231567" cy="6857999"/>
          </a:xfrm>
          <a:solidFill>
            <a:schemeClr val="bg1">
              <a:alpha val="35000"/>
            </a:schemeClr>
          </a:solidFill>
        </p:spPr>
        <p:txBody>
          <a:bodyPr anchor="ctr" anchorCtr="0">
            <a:normAutofit/>
          </a:bodyPr>
          <a:lstStyle>
            <a:lvl1pPr marL="0" indent="0" algn="ctr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109A766-AE6E-4EE0-BBA9-267550F4669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519351" y="3283710"/>
            <a:ext cx="3490800" cy="2439988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93FA4ED-DF34-437A-A3DD-C590456AE1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4AF4EC-7DDE-4C95-9956-59513BFBB065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6BE8EAD-D127-4320-BE56-300A241256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9BD6BD1-5229-4162-9050-A799C11230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41F678A-2BA4-4866-BA2B-804BAFA272E6}"/>
              </a:ext>
            </a:extLst>
          </p:cNvPr>
          <p:cNvSpPr/>
          <p:nvPr userDrawn="1"/>
        </p:nvSpPr>
        <p:spPr>
          <a:xfrm>
            <a:off x="1277838" y="837332"/>
            <a:ext cx="72843" cy="20426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37F503C-8741-4170-AB97-2F028D895E60}"/>
              </a:ext>
            </a:extLst>
          </p:cNvPr>
          <p:cNvCxnSpPr/>
          <p:nvPr userDrawn="1"/>
        </p:nvCxnSpPr>
        <p:spPr>
          <a:xfrm>
            <a:off x="1659413" y="3169769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A339F42-187E-423E-888A-A223C1B2E02E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Placeholder 15">
            <a:extLst>
              <a:ext uri="{FF2B5EF4-FFF2-40B4-BE49-F238E27FC236}">
                <a16:creationId xmlns:a16="http://schemas.microsoft.com/office/drawing/2014/main" id="{3156C8BB-DCB4-4A6F-9463-81442ECFAE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943ED311-FC15-4C06-8B1C-5C57F3F9A786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46941A3-2F65-4CFA-8EEF-AB50FBB6660E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37079774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ture with Capt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4FC6DCA8-CFF5-4F20-A410-C3EA0873DEF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1999" cy="4251153"/>
          </a:xfrm>
          <a:custGeom>
            <a:avLst/>
            <a:gdLst>
              <a:gd name="connsiteX0" fmla="*/ 0 w 12191999"/>
              <a:gd name="connsiteY0" fmla="*/ 0 h 4251153"/>
              <a:gd name="connsiteX1" fmla="*/ 12191999 w 12191999"/>
              <a:gd name="connsiteY1" fmla="*/ 0 h 4251153"/>
              <a:gd name="connsiteX2" fmla="*/ 12191999 w 12191999"/>
              <a:gd name="connsiteY2" fmla="*/ 795243 h 4251153"/>
              <a:gd name="connsiteX3" fmla="*/ 11190767 w 12191999"/>
              <a:gd name="connsiteY3" fmla="*/ 795243 h 4251153"/>
              <a:gd name="connsiteX4" fmla="*/ 11190767 w 12191999"/>
              <a:gd name="connsiteY4" fmla="*/ 802443 h 4251153"/>
              <a:gd name="connsiteX5" fmla="*/ 12191999 w 12191999"/>
              <a:gd name="connsiteY5" fmla="*/ 802443 h 4251153"/>
              <a:gd name="connsiteX6" fmla="*/ 12191999 w 12191999"/>
              <a:gd name="connsiteY6" fmla="*/ 4251153 h 4251153"/>
              <a:gd name="connsiteX7" fmla="*/ 0 w 12191999"/>
              <a:gd name="connsiteY7" fmla="*/ 4251153 h 4251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1999" h="4251153">
                <a:moveTo>
                  <a:pt x="0" y="0"/>
                </a:moveTo>
                <a:lnTo>
                  <a:pt x="12191999" y="0"/>
                </a:lnTo>
                <a:lnTo>
                  <a:pt x="12191999" y="795243"/>
                </a:lnTo>
                <a:lnTo>
                  <a:pt x="11190767" y="795243"/>
                </a:lnTo>
                <a:lnTo>
                  <a:pt x="11190767" y="802443"/>
                </a:lnTo>
                <a:lnTo>
                  <a:pt x="12191999" y="802443"/>
                </a:lnTo>
                <a:lnTo>
                  <a:pt x="12191999" y="4251153"/>
                </a:lnTo>
                <a:lnTo>
                  <a:pt x="0" y="4251153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</p:spPr>
        <p:txBody>
          <a:bodyPr wrap="square" anchor="ctr" anchorCtr="0">
            <a:noAutofit/>
          </a:bodyPr>
          <a:lstStyle>
            <a:lvl1pPr marL="0" indent="0" algn="ctr">
              <a:buNone/>
              <a:defRPr sz="1500"/>
            </a:lvl1pPr>
          </a:lstStyle>
          <a:p>
            <a:r>
              <a:rPr lang="en-US" noProof="0"/>
              <a:t>Click icon to add picture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E6F6CA0-765E-484B-B9C2-16E6A4F4986D}"/>
              </a:ext>
            </a:extLst>
          </p:cNvPr>
          <p:cNvSpPr/>
          <p:nvPr userDrawn="1"/>
        </p:nvSpPr>
        <p:spPr>
          <a:xfrm>
            <a:off x="0" y="4251158"/>
            <a:ext cx="12192000" cy="2606842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530698B-AFFB-41C1-AFEB-59EFD036622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320892" y="5027253"/>
            <a:ext cx="5373461" cy="1132143"/>
          </a:xfrm>
        </p:spPr>
        <p:txBody>
          <a:bodyPr>
            <a:normAutofit/>
          </a:bodyPr>
          <a:lstStyle>
            <a:lvl1pPr marL="0" indent="0" algn="l">
              <a:buNone/>
              <a:defRPr sz="25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Lorem Ipsum Dolor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B6A7686-9AC4-4F00-9096-A661393BEBDC}"/>
              </a:ext>
            </a:extLst>
          </p:cNvPr>
          <p:cNvCxnSpPr/>
          <p:nvPr userDrawn="1"/>
        </p:nvCxnSpPr>
        <p:spPr>
          <a:xfrm>
            <a:off x="1838883" y="6072701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34FC0E2-CB24-439B-B95B-B8EF13A99E3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694226" y="4626870"/>
            <a:ext cx="4626665" cy="1389106"/>
          </a:xfrm>
        </p:spPr>
        <p:txBody>
          <a:bodyPr anchor="b">
            <a:normAutofit/>
          </a:bodyPr>
          <a:lstStyle>
            <a:lvl1pPr algn="l">
              <a:defRPr sz="4000" b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PICTURE</a:t>
            </a:r>
            <a:br>
              <a:rPr lang="en-US" noProof="0"/>
            </a:br>
            <a:r>
              <a:rPr lang="en-US" noProof="0"/>
              <a:t>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87B92-5889-454A-83C8-E0DE513D8F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1F7C77-DBB5-4D0F-9120-27BDB5B99C32}" type="datetime1">
              <a:rPr lang="en-US" noProof="0" smtClean="0"/>
              <a:t>11/16/2023</a:t>
            </a:fld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3F66A-C669-4D83-A278-F325DE22EA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694226" y="6159402"/>
            <a:ext cx="2154460" cy="365125"/>
          </a:xfrm>
        </p:spPr>
        <p:txBody>
          <a:bodyPr/>
          <a:lstStyle/>
          <a:p>
            <a:r>
              <a:rPr lang="en-US" noProof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F6560-92FA-4E92-B73B-21E2BA87F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noProof="0" smtClean="0"/>
              <a:t>‹#›</a:t>
            </a:fld>
            <a:endParaRPr lang="en-US" noProof="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AE6B4C8-5DC5-48CB-A4AB-540F064C26CA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CBA6E06C-D6DA-4EDA-9A87-02C42E3144CB}"/>
              </a:ext>
            </a:extLst>
          </p:cNvPr>
          <p:cNvSpPr/>
          <p:nvPr userDrawn="1"/>
        </p:nvSpPr>
        <p:spPr>
          <a:xfrm>
            <a:off x="1283369" y="4914000"/>
            <a:ext cx="72000" cy="194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E088D115-EF5A-444B-AD3E-D2EE18401B4A}"/>
              </a:ext>
            </a:extLst>
          </p:cNvPr>
          <p:cNvCxnSpPr>
            <a:cxnSpLocks/>
          </p:cNvCxnSpPr>
          <p:nvPr userDrawn="1"/>
        </p:nvCxnSpPr>
        <p:spPr>
          <a:xfrm>
            <a:off x="11184000" y="805368"/>
            <a:ext cx="1008000" cy="0"/>
          </a:xfrm>
          <a:prstGeom prst="line">
            <a:avLst/>
          </a:prstGeom>
          <a:ln w="349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15">
            <a:extLst>
              <a:ext uri="{FF2B5EF4-FFF2-40B4-BE49-F238E27FC236}">
                <a16:creationId xmlns:a16="http://schemas.microsoft.com/office/drawing/2014/main" id="{D9DE605B-C51B-41B7-9FCB-86CE13FFB5F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noProof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854744214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verview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>
            <a:extLst>
              <a:ext uri="{FF2B5EF4-FFF2-40B4-BE49-F238E27FC236}">
                <a16:creationId xmlns:a16="http://schemas.microsoft.com/office/drawing/2014/main" id="{68D5CEF0-7838-4E94-B0E2-6286757235D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45FD86-80D5-4520-8C38-1EDDAB179D7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607100"/>
            <a:ext cx="4737482" cy="697044"/>
          </a:xfrm>
        </p:spPr>
        <p:txBody>
          <a:bodyPr anchor="b">
            <a:noAutofit/>
          </a:bodyPr>
          <a:lstStyle>
            <a:lvl1pPr>
              <a:defRPr lang="en-US" sz="40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OVERVIEW SLIDE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8B7C16C-60B5-44CB-B3D5-09EA7F61FE42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928801" y="26355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1 Title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B4BC91B-2A3F-445A-9C91-9BF7826133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A57DDE-1A3D-4921-8DA7-F028633C78C6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BF24CAE-7220-4370-B793-B9D4AA1A3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2DF5915-4FF1-41EB-9C2F-1918DA858B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63C2BC3-19D8-497A-B742-E2E5155DEA2E}"/>
              </a:ext>
            </a:extLst>
          </p:cNvPr>
          <p:cNvSpPr/>
          <p:nvPr userDrawn="1"/>
        </p:nvSpPr>
        <p:spPr>
          <a:xfrm>
            <a:off x="687289" y="0"/>
            <a:ext cx="72000" cy="115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8AD1AF6-056E-449E-ABB4-F42FCFF2154D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B49EFE94-C72E-4FA8-9AE2-70BFB09FB2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97F17BC-9B89-4B33-A693-1583A7EAEED0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52FBCB0-43B1-4129-B190-2F32EAB36A71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AF92140-8242-4A51-9463-35E60CF48BE9}"/>
              </a:ext>
            </a:extLst>
          </p:cNvPr>
          <p:cNvCxnSpPr>
            <a:cxnSpLocks/>
          </p:cNvCxnSpPr>
          <p:nvPr userDrawn="1"/>
        </p:nvCxnSpPr>
        <p:spPr>
          <a:xfrm>
            <a:off x="11192400" y="802800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48D84BA3-D783-472E-AB10-C96A8DE8D0DD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3200" y="6580800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2BBCA2FF-2B83-4966-811C-E9FEEB77CBE4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4467663" y="26355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2 Title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663E6488-61FD-4194-B014-22CF5050C2C7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006525" y="26355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3 Title</a:t>
            </a:r>
          </a:p>
        </p:txBody>
      </p:sp>
      <p:sp>
        <p:nvSpPr>
          <p:cNvPr id="37" name="Text Placeholder 3">
            <a:extLst>
              <a:ext uri="{FF2B5EF4-FFF2-40B4-BE49-F238E27FC236}">
                <a16:creationId xmlns:a16="http://schemas.microsoft.com/office/drawing/2014/main" id="{76A0643E-8E5C-4070-97FD-974351B1D00C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928801" y="47467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4 Title</a:t>
            </a:r>
          </a:p>
        </p:txBody>
      </p:sp>
      <p:sp>
        <p:nvSpPr>
          <p:cNvPr id="38" name="Text Placeholder 3">
            <a:extLst>
              <a:ext uri="{FF2B5EF4-FFF2-40B4-BE49-F238E27FC236}">
                <a16:creationId xmlns:a16="http://schemas.microsoft.com/office/drawing/2014/main" id="{A4ECC130-379C-4A4E-AAC7-D84522D434E2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4467663" y="47467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5 Title</a:t>
            </a:r>
          </a:p>
        </p:txBody>
      </p:sp>
      <p:sp>
        <p:nvSpPr>
          <p:cNvPr id="39" name="Text Placeholder 3">
            <a:extLst>
              <a:ext uri="{FF2B5EF4-FFF2-40B4-BE49-F238E27FC236}">
                <a16:creationId xmlns:a16="http://schemas.microsoft.com/office/drawing/2014/main" id="{C8C2920A-FB6F-4697-8CDD-0896EC262719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006525" y="47467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6 Title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:a16="http://schemas.microsoft.com/office/drawing/2014/main" id="{F84CD40D-D65C-419A-B22F-5633C9254F52}"/>
              </a:ext>
            </a:extLst>
          </p:cNvPr>
          <p:cNvSpPr>
            <a:spLocks noGrp="1"/>
          </p:cNvSpPr>
          <p:nvPr>
            <p:ph type="body" sz="half" idx="21"/>
          </p:nvPr>
        </p:nvSpPr>
        <p:spPr>
          <a:xfrm>
            <a:off x="928801" y="3059153"/>
            <a:ext cx="3256674" cy="499493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1" name="Text Placeholder 3">
            <a:extLst>
              <a:ext uri="{FF2B5EF4-FFF2-40B4-BE49-F238E27FC236}">
                <a16:creationId xmlns:a16="http://schemas.microsoft.com/office/drawing/2014/main" id="{4902ECF4-C668-49EA-AD7B-E0B3332DE48A}"/>
              </a:ext>
            </a:extLst>
          </p:cNvPr>
          <p:cNvSpPr>
            <a:spLocks noGrp="1"/>
          </p:cNvSpPr>
          <p:nvPr>
            <p:ph type="body" sz="half" idx="22"/>
          </p:nvPr>
        </p:nvSpPr>
        <p:spPr>
          <a:xfrm>
            <a:off x="4467663" y="3059153"/>
            <a:ext cx="3256674" cy="499493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648A6F22-3F59-4E0F-BAE5-9B7E0D16D33F}"/>
              </a:ext>
            </a:extLst>
          </p:cNvPr>
          <p:cNvSpPr>
            <a:spLocks noGrp="1"/>
          </p:cNvSpPr>
          <p:nvPr>
            <p:ph type="body" sz="half" idx="23"/>
          </p:nvPr>
        </p:nvSpPr>
        <p:spPr>
          <a:xfrm>
            <a:off x="8006525" y="3059153"/>
            <a:ext cx="3256674" cy="499493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3" name="Text Placeholder 3">
            <a:extLst>
              <a:ext uri="{FF2B5EF4-FFF2-40B4-BE49-F238E27FC236}">
                <a16:creationId xmlns:a16="http://schemas.microsoft.com/office/drawing/2014/main" id="{5689CAE6-6963-412E-9DAD-B7B5AFC41DCF}"/>
              </a:ext>
            </a:extLst>
          </p:cNvPr>
          <p:cNvSpPr>
            <a:spLocks noGrp="1"/>
          </p:cNvSpPr>
          <p:nvPr>
            <p:ph type="body" sz="half" idx="24"/>
          </p:nvPr>
        </p:nvSpPr>
        <p:spPr>
          <a:xfrm>
            <a:off x="928801" y="5170358"/>
            <a:ext cx="3256674" cy="499493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4" name="Text Placeholder 3">
            <a:extLst>
              <a:ext uri="{FF2B5EF4-FFF2-40B4-BE49-F238E27FC236}">
                <a16:creationId xmlns:a16="http://schemas.microsoft.com/office/drawing/2014/main" id="{98D9757D-1411-42F4-AABD-CC173E4A038B}"/>
              </a:ext>
            </a:extLst>
          </p:cNvPr>
          <p:cNvSpPr>
            <a:spLocks noGrp="1"/>
          </p:cNvSpPr>
          <p:nvPr>
            <p:ph type="body" sz="half" idx="25"/>
          </p:nvPr>
        </p:nvSpPr>
        <p:spPr>
          <a:xfrm>
            <a:off x="4467663" y="5170358"/>
            <a:ext cx="3256674" cy="499493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5" name="Text Placeholder 3">
            <a:extLst>
              <a:ext uri="{FF2B5EF4-FFF2-40B4-BE49-F238E27FC236}">
                <a16:creationId xmlns:a16="http://schemas.microsoft.com/office/drawing/2014/main" id="{0590AA6E-50BC-4492-8B87-7D8D4A8A5E76}"/>
              </a:ext>
            </a:extLst>
          </p:cNvPr>
          <p:cNvSpPr>
            <a:spLocks noGrp="1"/>
          </p:cNvSpPr>
          <p:nvPr>
            <p:ph type="body" sz="half" idx="26"/>
          </p:nvPr>
        </p:nvSpPr>
        <p:spPr>
          <a:xfrm>
            <a:off x="8006525" y="5170358"/>
            <a:ext cx="3256674" cy="499493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600"/>
              </a:spcBef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64786CCE-CCCC-4B2D-890D-9D719713DB7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77066" y="1757980"/>
            <a:ext cx="867600" cy="868680"/>
          </a:xfrm>
          <a:prstGeom prst="ellipse">
            <a:avLst/>
          </a:prstGeom>
          <a:noFill/>
          <a:ln w="19050"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8" name="Picture Placeholder 46">
            <a:extLst>
              <a:ext uri="{FF2B5EF4-FFF2-40B4-BE49-F238E27FC236}">
                <a16:creationId xmlns:a16="http://schemas.microsoft.com/office/drawing/2014/main" id="{EB08972C-68CE-41CC-9351-3DD741E5393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512376" y="1757980"/>
            <a:ext cx="867600" cy="868680"/>
          </a:xfrm>
          <a:prstGeom prst="ellipse">
            <a:avLst/>
          </a:prstGeom>
          <a:noFill/>
          <a:ln w="19050"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9" name="Picture Placeholder 46">
            <a:extLst>
              <a:ext uri="{FF2B5EF4-FFF2-40B4-BE49-F238E27FC236}">
                <a16:creationId xmlns:a16="http://schemas.microsoft.com/office/drawing/2014/main" id="{6347D157-8108-4656-88F3-59B693C47F9B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047686" y="1757980"/>
            <a:ext cx="867600" cy="868680"/>
          </a:xfrm>
          <a:prstGeom prst="ellipse">
            <a:avLst/>
          </a:prstGeom>
          <a:noFill/>
          <a:ln w="19050"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0" name="Picture Placeholder 46">
            <a:extLst>
              <a:ext uri="{FF2B5EF4-FFF2-40B4-BE49-F238E27FC236}">
                <a16:creationId xmlns:a16="http://schemas.microsoft.com/office/drawing/2014/main" id="{B4548244-F89A-4EA8-9DB4-056E45B2FDF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977066" y="3890091"/>
            <a:ext cx="867600" cy="868680"/>
          </a:xfrm>
          <a:prstGeom prst="ellipse">
            <a:avLst/>
          </a:prstGeom>
          <a:noFill/>
          <a:ln w="19050"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1" name="Picture Placeholder 46">
            <a:extLst>
              <a:ext uri="{FF2B5EF4-FFF2-40B4-BE49-F238E27FC236}">
                <a16:creationId xmlns:a16="http://schemas.microsoft.com/office/drawing/2014/main" id="{6B46EEEA-383D-42CD-ABFC-86BD330E07A0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4512376" y="3890091"/>
            <a:ext cx="867600" cy="868680"/>
          </a:xfrm>
          <a:prstGeom prst="ellipse">
            <a:avLst/>
          </a:prstGeom>
          <a:noFill/>
          <a:ln w="19050"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Picture Placeholder 46">
            <a:extLst>
              <a:ext uri="{FF2B5EF4-FFF2-40B4-BE49-F238E27FC236}">
                <a16:creationId xmlns:a16="http://schemas.microsoft.com/office/drawing/2014/main" id="{DF75483C-CE05-4E90-8A93-D04244423927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8047686" y="3890091"/>
            <a:ext cx="867600" cy="868680"/>
          </a:xfrm>
          <a:prstGeom prst="ellipse">
            <a:avLst/>
          </a:prstGeom>
          <a:noFill/>
          <a:ln w="19050"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624020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id="{7427B840-CC27-4923-A00E-7899AF7A4460}"/>
              </a:ext>
            </a:extLst>
          </p:cNvPr>
          <p:cNvSpPr/>
          <p:nvPr userDrawn="1"/>
        </p:nvSpPr>
        <p:spPr>
          <a:xfrm>
            <a:off x="0" y="5764039"/>
            <a:ext cx="12192000" cy="1093961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45FD86-80D5-4520-8C38-1EDDAB179D7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607100"/>
            <a:ext cx="4737482" cy="697044"/>
          </a:xfrm>
        </p:spPr>
        <p:txBody>
          <a:bodyPr anchor="b">
            <a:noAutofit/>
          </a:bodyPr>
          <a:lstStyle>
            <a:lvl1pPr>
              <a:defRPr lang="en-US" sz="4000" b="1" kern="1200" dirty="0"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OVERVIEW SLIDE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8B7C16C-60B5-44CB-B3D5-09EA7F61FE42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928801" y="245270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1 Title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B4BC91B-2A3F-445A-9C91-9BF7826133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3A6B8C-51E0-4512-9EB9-DD1BB2387348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BF24CAE-7220-4370-B793-B9D4AA1A3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2DF5915-4FF1-41EB-9C2F-1918DA858B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63C2BC3-19D8-497A-B742-E2E5155DEA2E}"/>
              </a:ext>
            </a:extLst>
          </p:cNvPr>
          <p:cNvSpPr/>
          <p:nvPr userDrawn="1"/>
        </p:nvSpPr>
        <p:spPr>
          <a:xfrm>
            <a:off x="687289" y="0"/>
            <a:ext cx="72000" cy="1152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8AD1AF6-056E-449E-ABB4-F42FCFF2154D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B49EFE94-C72E-4FA8-9AE2-70BFB09FB2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97F17BC-9B89-4B33-A693-1583A7EAEED0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52FBCB0-43B1-4129-B190-2F32EAB36A71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AF92140-8242-4A51-9463-35E60CF48BE9}"/>
              </a:ext>
            </a:extLst>
          </p:cNvPr>
          <p:cNvCxnSpPr>
            <a:cxnSpLocks/>
          </p:cNvCxnSpPr>
          <p:nvPr userDrawn="1"/>
        </p:nvCxnSpPr>
        <p:spPr>
          <a:xfrm>
            <a:off x="11192400" y="802800"/>
            <a:ext cx="1001233" cy="0"/>
          </a:xfrm>
          <a:prstGeom prst="lin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48D84BA3-D783-472E-AB10-C96A8DE8D0DD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3200" y="6580800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2BBCA2FF-2B83-4966-811C-E9FEEB77CBE4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4467663" y="245270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2 Title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663E6488-61FD-4194-B014-22CF5050C2C7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006525" y="245270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3 Title</a:t>
            </a:r>
          </a:p>
        </p:txBody>
      </p:sp>
      <p:sp>
        <p:nvSpPr>
          <p:cNvPr id="37" name="Text Placeholder 3">
            <a:extLst>
              <a:ext uri="{FF2B5EF4-FFF2-40B4-BE49-F238E27FC236}">
                <a16:creationId xmlns:a16="http://schemas.microsoft.com/office/drawing/2014/main" id="{76A0643E-8E5C-4070-97FD-974351B1D00C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928801" y="456391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4 Title</a:t>
            </a:r>
          </a:p>
        </p:txBody>
      </p:sp>
      <p:sp>
        <p:nvSpPr>
          <p:cNvPr id="38" name="Text Placeholder 3">
            <a:extLst>
              <a:ext uri="{FF2B5EF4-FFF2-40B4-BE49-F238E27FC236}">
                <a16:creationId xmlns:a16="http://schemas.microsoft.com/office/drawing/2014/main" id="{A4ECC130-379C-4A4E-AAC7-D84522D434E2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4467663" y="456391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5 Title</a:t>
            </a:r>
          </a:p>
        </p:txBody>
      </p:sp>
      <p:sp>
        <p:nvSpPr>
          <p:cNvPr id="39" name="Text Placeholder 3">
            <a:extLst>
              <a:ext uri="{FF2B5EF4-FFF2-40B4-BE49-F238E27FC236}">
                <a16:creationId xmlns:a16="http://schemas.microsoft.com/office/drawing/2014/main" id="{C8C2920A-FB6F-4697-8CDD-0896EC262719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006525" y="456391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6 Title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:a16="http://schemas.microsoft.com/office/drawing/2014/main" id="{F84CD40D-D65C-419A-B22F-5633C9254F52}"/>
              </a:ext>
            </a:extLst>
          </p:cNvPr>
          <p:cNvSpPr>
            <a:spLocks noGrp="1"/>
          </p:cNvSpPr>
          <p:nvPr>
            <p:ph type="body" sz="half" idx="21"/>
          </p:nvPr>
        </p:nvSpPr>
        <p:spPr>
          <a:xfrm>
            <a:off x="928801" y="287627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1" name="Text Placeholder 3">
            <a:extLst>
              <a:ext uri="{FF2B5EF4-FFF2-40B4-BE49-F238E27FC236}">
                <a16:creationId xmlns:a16="http://schemas.microsoft.com/office/drawing/2014/main" id="{4902ECF4-C668-49EA-AD7B-E0B3332DE48A}"/>
              </a:ext>
            </a:extLst>
          </p:cNvPr>
          <p:cNvSpPr>
            <a:spLocks noGrp="1"/>
          </p:cNvSpPr>
          <p:nvPr>
            <p:ph type="body" sz="half" idx="22"/>
          </p:nvPr>
        </p:nvSpPr>
        <p:spPr>
          <a:xfrm>
            <a:off x="4467663" y="287627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648A6F22-3F59-4E0F-BAE5-9B7E0D16D33F}"/>
              </a:ext>
            </a:extLst>
          </p:cNvPr>
          <p:cNvSpPr>
            <a:spLocks noGrp="1"/>
          </p:cNvSpPr>
          <p:nvPr>
            <p:ph type="body" sz="half" idx="23"/>
          </p:nvPr>
        </p:nvSpPr>
        <p:spPr>
          <a:xfrm>
            <a:off x="8006525" y="287627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3" name="Text Placeholder 3">
            <a:extLst>
              <a:ext uri="{FF2B5EF4-FFF2-40B4-BE49-F238E27FC236}">
                <a16:creationId xmlns:a16="http://schemas.microsoft.com/office/drawing/2014/main" id="{5689CAE6-6963-412E-9DAD-B7B5AFC41DCF}"/>
              </a:ext>
            </a:extLst>
          </p:cNvPr>
          <p:cNvSpPr>
            <a:spLocks noGrp="1"/>
          </p:cNvSpPr>
          <p:nvPr>
            <p:ph type="body" sz="half" idx="24"/>
          </p:nvPr>
        </p:nvSpPr>
        <p:spPr>
          <a:xfrm>
            <a:off x="928801" y="498747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4" name="Text Placeholder 3">
            <a:extLst>
              <a:ext uri="{FF2B5EF4-FFF2-40B4-BE49-F238E27FC236}">
                <a16:creationId xmlns:a16="http://schemas.microsoft.com/office/drawing/2014/main" id="{98D9757D-1411-42F4-AABD-CC173E4A038B}"/>
              </a:ext>
            </a:extLst>
          </p:cNvPr>
          <p:cNvSpPr>
            <a:spLocks noGrp="1"/>
          </p:cNvSpPr>
          <p:nvPr>
            <p:ph type="body" sz="half" idx="25"/>
          </p:nvPr>
        </p:nvSpPr>
        <p:spPr>
          <a:xfrm>
            <a:off x="4467663" y="498747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5" name="Text Placeholder 3">
            <a:extLst>
              <a:ext uri="{FF2B5EF4-FFF2-40B4-BE49-F238E27FC236}">
                <a16:creationId xmlns:a16="http://schemas.microsoft.com/office/drawing/2014/main" id="{0590AA6E-50BC-4492-8B87-7D8D4A8A5E76}"/>
              </a:ext>
            </a:extLst>
          </p:cNvPr>
          <p:cNvSpPr>
            <a:spLocks noGrp="1"/>
          </p:cNvSpPr>
          <p:nvPr>
            <p:ph type="body" sz="half" idx="26"/>
          </p:nvPr>
        </p:nvSpPr>
        <p:spPr>
          <a:xfrm>
            <a:off x="8006525" y="498747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64786CCE-CCCC-4B2D-890D-9D719713DB7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041234" y="1575100"/>
            <a:ext cx="867600" cy="868680"/>
          </a:xfrm>
          <a:prstGeom prst="ellipse">
            <a:avLst/>
          </a:prstGeom>
          <a:ln w="19050">
            <a:gradFill flip="none" rotWithShape="1">
              <a:gsLst>
                <a:gs pos="0">
                  <a:schemeClr val="bg2"/>
                </a:gs>
                <a:gs pos="100000">
                  <a:schemeClr val="accent1"/>
                </a:gs>
              </a:gsLst>
              <a:lin ang="0" scaled="1"/>
              <a:tileRect/>
            </a:gra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8" name="Picture Placeholder 46">
            <a:extLst>
              <a:ext uri="{FF2B5EF4-FFF2-40B4-BE49-F238E27FC236}">
                <a16:creationId xmlns:a16="http://schemas.microsoft.com/office/drawing/2014/main" id="{EB08972C-68CE-41CC-9351-3DD741E5393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576544" y="1575100"/>
            <a:ext cx="867600" cy="868680"/>
          </a:xfrm>
          <a:prstGeom prst="ellipse">
            <a:avLst/>
          </a:prstGeom>
          <a:ln w="19050">
            <a:gradFill flip="none" rotWithShape="1">
              <a:gsLst>
                <a:gs pos="0">
                  <a:schemeClr val="bg2"/>
                </a:gs>
                <a:gs pos="100000">
                  <a:schemeClr val="accent1"/>
                </a:gs>
              </a:gsLst>
              <a:lin ang="0" scaled="1"/>
              <a:tileRect/>
            </a:gra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9" name="Picture Placeholder 46">
            <a:extLst>
              <a:ext uri="{FF2B5EF4-FFF2-40B4-BE49-F238E27FC236}">
                <a16:creationId xmlns:a16="http://schemas.microsoft.com/office/drawing/2014/main" id="{6347D157-8108-4656-88F3-59B693C47F9B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111854" y="1575100"/>
            <a:ext cx="867600" cy="868680"/>
          </a:xfrm>
          <a:prstGeom prst="ellipse">
            <a:avLst/>
          </a:prstGeom>
          <a:ln w="19050">
            <a:gradFill flip="none" rotWithShape="1">
              <a:gsLst>
                <a:gs pos="0">
                  <a:schemeClr val="bg2"/>
                </a:gs>
                <a:gs pos="100000">
                  <a:schemeClr val="accent1"/>
                </a:gs>
              </a:gsLst>
              <a:lin ang="0" scaled="1"/>
              <a:tileRect/>
            </a:gra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0" name="Picture Placeholder 46">
            <a:extLst>
              <a:ext uri="{FF2B5EF4-FFF2-40B4-BE49-F238E27FC236}">
                <a16:creationId xmlns:a16="http://schemas.microsoft.com/office/drawing/2014/main" id="{B4548244-F89A-4EA8-9DB4-056E45B2FDF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1041234" y="3707211"/>
            <a:ext cx="867600" cy="868680"/>
          </a:xfrm>
          <a:prstGeom prst="ellipse">
            <a:avLst/>
          </a:prstGeom>
          <a:ln w="19050">
            <a:gradFill flip="none" rotWithShape="1">
              <a:gsLst>
                <a:gs pos="0">
                  <a:schemeClr val="bg2"/>
                </a:gs>
                <a:gs pos="100000">
                  <a:schemeClr val="accent1"/>
                </a:gs>
              </a:gsLst>
              <a:lin ang="0" scaled="1"/>
              <a:tileRect/>
            </a:gra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1" name="Picture Placeholder 46">
            <a:extLst>
              <a:ext uri="{FF2B5EF4-FFF2-40B4-BE49-F238E27FC236}">
                <a16:creationId xmlns:a16="http://schemas.microsoft.com/office/drawing/2014/main" id="{6B46EEEA-383D-42CD-ABFC-86BD330E07A0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4576544" y="3707211"/>
            <a:ext cx="867600" cy="868680"/>
          </a:xfrm>
          <a:prstGeom prst="ellipse">
            <a:avLst/>
          </a:prstGeom>
          <a:ln w="19050">
            <a:gradFill flip="none" rotWithShape="1">
              <a:gsLst>
                <a:gs pos="0">
                  <a:schemeClr val="bg2"/>
                </a:gs>
                <a:gs pos="100000">
                  <a:schemeClr val="accent1"/>
                </a:gs>
              </a:gsLst>
              <a:lin ang="0" scaled="1"/>
              <a:tileRect/>
            </a:gra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Picture Placeholder 46">
            <a:extLst>
              <a:ext uri="{FF2B5EF4-FFF2-40B4-BE49-F238E27FC236}">
                <a16:creationId xmlns:a16="http://schemas.microsoft.com/office/drawing/2014/main" id="{DF75483C-CE05-4E90-8A93-D04244423927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8111854" y="3707211"/>
            <a:ext cx="867600" cy="868680"/>
          </a:xfrm>
          <a:prstGeom prst="ellipse">
            <a:avLst/>
          </a:prstGeom>
          <a:ln w="19050">
            <a:gradFill flip="none" rotWithShape="1">
              <a:gsLst>
                <a:gs pos="0">
                  <a:schemeClr val="bg2"/>
                </a:gs>
                <a:gs pos="100000">
                  <a:schemeClr val="accent1"/>
                </a:gs>
              </a:gsLst>
              <a:lin ang="0" scaled="1"/>
              <a:tileRect/>
            </a:gra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314736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DEB162-E699-464C-B2EE-136D517A9B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6314" y="500215"/>
            <a:ext cx="11174186" cy="590931"/>
          </a:xfrm>
        </p:spPr>
        <p:txBody>
          <a:bodyPr vert="horz" wrap="square" lIns="91440" tIns="45720" rIns="91440" bIns="45720" rtlCol="0" anchor="ctr">
            <a:spAutoFit/>
          </a:bodyPr>
          <a:lstStyle>
            <a:lvl1pPr>
              <a:defRPr lang="en-GB" sz="3600" spc="-60" dirty="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2618346-1C0B-46DB-AAA6-71C865DE85FE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46315" y="1463040"/>
            <a:ext cx="8030935" cy="4770098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1200"/>
              </a:spcAft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FA6C5C5-5069-4AE6-8A3D-3F2C6B9506E4}"/>
              </a:ext>
            </a:extLst>
          </p:cNvPr>
          <p:cNvSpPr/>
          <p:nvPr userDrawn="1"/>
        </p:nvSpPr>
        <p:spPr>
          <a:xfrm>
            <a:off x="446314" y="-1"/>
            <a:ext cx="1188720" cy="128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9937296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Overview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id="{70994831-EE46-4DEA-9077-4FEBBCD60EB3}"/>
              </a:ext>
            </a:extLst>
          </p:cNvPr>
          <p:cNvSpPr/>
          <p:nvPr userDrawn="1"/>
        </p:nvSpPr>
        <p:spPr>
          <a:xfrm>
            <a:off x="120000" y="117000"/>
            <a:ext cx="11952000" cy="6624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 w="273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45FD86-80D5-4520-8C38-1EDDAB179D7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8800" y="607100"/>
            <a:ext cx="4737482" cy="697044"/>
          </a:xfrm>
        </p:spPr>
        <p:txBody>
          <a:bodyPr anchor="b">
            <a:noAutofit/>
          </a:bodyPr>
          <a:lstStyle>
            <a:lvl1pPr>
              <a:defRPr lang="en-US" sz="40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OVERVIEW SLIDE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8B7C16C-60B5-44CB-B3D5-09EA7F61FE42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928801" y="26355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1 Title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B4BC91B-2A3F-445A-9C91-9BF7826133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5065FF-3A74-4B0F-9624-362545A943D5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BF24CAE-7220-4370-B793-B9D4AA1A3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2DF5915-4FF1-41EB-9C2F-1918DA858B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63C2BC3-19D8-497A-B742-E2E5155DEA2E}"/>
              </a:ext>
            </a:extLst>
          </p:cNvPr>
          <p:cNvSpPr/>
          <p:nvPr userDrawn="1"/>
        </p:nvSpPr>
        <p:spPr>
          <a:xfrm>
            <a:off x="687289" y="244444"/>
            <a:ext cx="72000" cy="9075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2BBCA2FF-2B83-4966-811C-E9FEEB77CBE4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4467663" y="26355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2 Title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663E6488-61FD-4194-B014-22CF5050C2C7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006525" y="26355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3 Title</a:t>
            </a:r>
          </a:p>
        </p:txBody>
      </p:sp>
      <p:sp>
        <p:nvSpPr>
          <p:cNvPr id="37" name="Text Placeholder 3">
            <a:extLst>
              <a:ext uri="{FF2B5EF4-FFF2-40B4-BE49-F238E27FC236}">
                <a16:creationId xmlns:a16="http://schemas.microsoft.com/office/drawing/2014/main" id="{76A0643E-8E5C-4070-97FD-974351B1D00C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928801" y="47467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4 Title</a:t>
            </a:r>
          </a:p>
        </p:txBody>
      </p:sp>
      <p:sp>
        <p:nvSpPr>
          <p:cNvPr id="38" name="Text Placeholder 3">
            <a:extLst>
              <a:ext uri="{FF2B5EF4-FFF2-40B4-BE49-F238E27FC236}">
                <a16:creationId xmlns:a16="http://schemas.microsoft.com/office/drawing/2014/main" id="{A4ECC130-379C-4A4E-AAC7-D84522D434E2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4467663" y="47467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5 Title</a:t>
            </a:r>
          </a:p>
        </p:txBody>
      </p:sp>
      <p:sp>
        <p:nvSpPr>
          <p:cNvPr id="39" name="Text Placeholder 3">
            <a:extLst>
              <a:ext uri="{FF2B5EF4-FFF2-40B4-BE49-F238E27FC236}">
                <a16:creationId xmlns:a16="http://schemas.microsoft.com/office/drawing/2014/main" id="{C8C2920A-FB6F-4697-8CDD-0896EC262719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006525" y="47467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6 Title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:a16="http://schemas.microsoft.com/office/drawing/2014/main" id="{F84CD40D-D65C-419A-B22F-5633C9254F52}"/>
              </a:ext>
            </a:extLst>
          </p:cNvPr>
          <p:cNvSpPr>
            <a:spLocks noGrp="1"/>
          </p:cNvSpPr>
          <p:nvPr>
            <p:ph type="body" sz="half" idx="21"/>
          </p:nvPr>
        </p:nvSpPr>
        <p:spPr>
          <a:xfrm>
            <a:off x="928801" y="305915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1" name="Text Placeholder 3">
            <a:extLst>
              <a:ext uri="{FF2B5EF4-FFF2-40B4-BE49-F238E27FC236}">
                <a16:creationId xmlns:a16="http://schemas.microsoft.com/office/drawing/2014/main" id="{4902ECF4-C668-49EA-AD7B-E0B3332DE48A}"/>
              </a:ext>
            </a:extLst>
          </p:cNvPr>
          <p:cNvSpPr>
            <a:spLocks noGrp="1"/>
          </p:cNvSpPr>
          <p:nvPr>
            <p:ph type="body" sz="half" idx="22"/>
          </p:nvPr>
        </p:nvSpPr>
        <p:spPr>
          <a:xfrm>
            <a:off x="4467663" y="305915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648A6F22-3F59-4E0F-BAE5-9B7E0D16D33F}"/>
              </a:ext>
            </a:extLst>
          </p:cNvPr>
          <p:cNvSpPr>
            <a:spLocks noGrp="1"/>
          </p:cNvSpPr>
          <p:nvPr>
            <p:ph type="body" sz="half" idx="23"/>
          </p:nvPr>
        </p:nvSpPr>
        <p:spPr>
          <a:xfrm>
            <a:off x="8006525" y="305915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3" name="Text Placeholder 3">
            <a:extLst>
              <a:ext uri="{FF2B5EF4-FFF2-40B4-BE49-F238E27FC236}">
                <a16:creationId xmlns:a16="http://schemas.microsoft.com/office/drawing/2014/main" id="{5689CAE6-6963-412E-9DAD-B7B5AFC41DCF}"/>
              </a:ext>
            </a:extLst>
          </p:cNvPr>
          <p:cNvSpPr>
            <a:spLocks noGrp="1"/>
          </p:cNvSpPr>
          <p:nvPr>
            <p:ph type="body" sz="half" idx="24"/>
          </p:nvPr>
        </p:nvSpPr>
        <p:spPr>
          <a:xfrm>
            <a:off x="928801" y="517035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4" name="Text Placeholder 3">
            <a:extLst>
              <a:ext uri="{FF2B5EF4-FFF2-40B4-BE49-F238E27FC236}">
                <a16:creationId xmlns:a16="http://schemas.microsoft.com/office/drawing/2014/main" id="{98D9757D-1411-42F4-AABD-CC173E4A038B}"/>
              </a:ext>
            </a:extLst>
          </p:cNvPr>
          <p:cNvSpPr>
            <a:spLocks noGrp="1"/>
          </p:cNvSpPr>
          <p:nvPr>
            <p:ph type="body" sz="half" idx="25"/>
          </p:nvPr>
        </p:nvSpPr>
        <p:spPr>
          <a:xfrm>
            <a:off x="4467663" y="517035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5" name="Text Placeholder 3">
            <a:extLst>
              <a:ext uri="{FF2B5EF4-FFF2-40B4-BE49-F238E27FC236}">
                <a16:creationId xmlns:a16="http://schemas.microsoft.com/office/drawing/2014/main" id="{0590AA6E-50BC-4492-8B87-7D8D4A8A5E76}"/>
              </a:ext>
            </a:extLst>
          </p:cNvPr>
          <p:cNvSpPr>
            <a:spLocks noGrp="1"/>
          </p:cNvSpPr>
          <p:nvPr>
            <p:ph type="body" sz="half" idx="26"/>
          </p:nvPr>
        </p:nvSpPr>
        <p:spPr>
          <a:xfrm>
            <a:off x="8006525" y="517035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64786CCE-CCCC-4B2D-890D-9D719713DB7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041234" y="1757980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8" name="Picture Placeholder 46">
            <a:extLst>
              <a:ext uri="{FF2B5EF4-FFF2-40B4-BE49-F238E27FC236}">
                <a16:creationId xmlns:a16="http://schemas.microsoft.com/office/drawing/2014/main" id="{EB08972C-68CE-41CC-9351-3DD741E5393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576544" y="1757980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9" name="Picture Placeholder 46">
            <a:extLst>
              <a:ext uri="{FF2B5EF4-FFF2-40B4-BE49-F238E27FC236}">
                <a16:creationId xmlns:a16="http://schemas.microsoft.com/office/drawing/2014/main" id="{6347D157-8108-4656-88F3-59B693C47F9B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111854" y="1757980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0" name="Picture Placeholder 46">
            <a:extLst>
              <a:ext uri="{FF2B5EF4-FFF2-40B4-BE49-F238E27FC236}">
                <a16:creationId xmlns:a16="http://schemas.microsoft.com/office/drawing/2014/main" id="{B4548244-F89A-4EA8-9DB4-056E45B2FDF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1041234" y="3890091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1" name="Picture Placeholder 46">
            <a:extLst>
              <a:ext uri="{FF2B5EF4-FFF2-40B4-BE49-F238E27FC236}">
                <a16:creationId xmlns:a16="http://schemas.microsoft.com/office/drawing/2014/main" id="{6B46EEEA-383D-42CD-ABFC-86BD330E07A0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4576544" y="3890091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Picture Placeholder 46">
            <a:extLst>
              <a:ext uri="{FF2B5EF4-FFF2-40B4-BE49-F238E27FC236}">
                <a16:creationId xmlns:a16="http://schemas.microsoft.com/office/drawing/2014/main" id="{DF75483C-CE05-4E90-8A93-D04244423927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8111854" y="3890091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EC8F712-6C02-43F3-8A0A-5DCA975E7C38}"/>
              </a:ext>
            </a:extLst>
          </p:cNvPr>
          <p:cNvCxnSpPr>
            <a:cxnSpLocks/>
          </p:cNvCxnSpPr>
          <p:nvPr userDrawn="1"/>
        </p:nvCxnSpPr>
        <p:spPr>
          <a:xfrm flipV="1">
            <a:off x="11663289" y="6300217"/>
            <a:ext cx="0" cy="310226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8B62D71-4318-4C96-828A-D19FFBFA7BDA}"/>
              </a:ext>
            </a:extLst>
          </p:cNvPr>
          <p:cNvCxnSpPr>
            <a:cxnSpLocks/>
          </p:cNvCxnSpPr>
          <p:nvPr userDrawn="1"/>
        </p:nvCxnSpPr>
        <p:spPr>
          <a:xfrm>
            <a:off x="10939723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Placeholder 15">
            <a:extLst>
              <a:ext uri="{FF2B5EF4-FFF2-40B4-BE49-F238E27FC236}">
                <a16:creationId xmlns:a16="http://schemas.microsoft.com/office/drawing/2014/main" id="{12E8DD1E-B3CA-4756-A792-B476AFA9AE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832539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603F760-AD2F-4611-99B6-58C4666AEBA1}"/>
              </a:ext>
            </a:extLst>
          </p:cNvPr>
          <p:cNvCxnSpPr>
            <a:cxnSpLocks/>
          </p:cNvCxnSpPr>
          <p:nvPr userDrawn="1"/>
        </p:nvCxnSpPr>
        <p:spPr>
          <a:xfrm>
            <a:off x="256374" y="6168360"/>
            <a:ext cx="1508418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05896378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Overview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>
            <a:extLst>
              <a:ext uri="{FF2B5EF4-FFF2-40B4-BE49-F238E27FC236}">
                <a16:creationId xmlns:a16="http://schemas.microsoft.com/office/drawing/2014/main" id="{68D5CEF0-7838-4E94-B0E2-6286757235D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45FD86-80D5-4520-8C38-1EDDAB179D7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19350" y="645199"/>
            <a:ext cx="4737482" cy="1338841"/>
          </a:xfrm>
        </p:spPr>
        <p:txBody>
          <a:bodyPr anchor="b">
            <a:noAutofit/>
          </a:bodyPr>
          <a:lstStyle>
            <a:lvl1pPr>
              <a:defRPr lang="en-US" sz="40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OVERVIEW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8B7C16C-60B5-44CB-B3D5-09EA7F61FE42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386001" y="30927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1 Title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B4BC91B-2A3F-445A-9C91-9BF7826133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78B35B-55DE-4D82-AAED-127142AD1F9F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BF24CAE-7220-4370-B793-B9D4AA1A3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2DF5915-4FF1-41EB-9C2F-1918DA858B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8AD1AF6-056E-449E-ABB4-F42FCFF2154D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B49EFE94-C72E-4FA8-9AE2-70BFB09FB2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97F17BC-9B89-4B33-A693-1583A7EAEED0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52FBCB0-43B1-4129-B190-2F32EAB36A71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AF92140-8242-4A51-9463-35E60CF48BE9}"/>
              </a:ext>
            </a:extLst>
          </p:cNvPr>
          <p:cNvCxnSpPr>
            <a:cxnSpLocks/>
          </p:cNvCxnSpPr>
          <p:nvPr userDrawn="1"/>
        </p:nvCxnSpPr>
        <p:spPr>
          <a:xfrm>
            <a:off x="11192400" y="802800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Placeholder 15">
            <a:extLst>
              <a:ext uri="{FF2B5EF4-FFF2-40B4-BE49-F238E27FC236}">
                <a16:creationId xmlns:a16="http://schemas.microsoft.com/office/drawing/2014/main" id="{AC031692-3E92-4C7E-A067-5F49BD12670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1084400" y="838800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48D84BA3-D783-472E-AB10-C96A8DE8D0DD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3200" y="6580800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2BBCA2FF-2B83-4966-811C-E9FEEB77CBE4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4924863" y="30927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2 Title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663E6488-61FD-4194-B014-22CF5050C2C7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463725" y="30927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3 Title</a:t>
            </a:r>
          </a:p>
        </p:txBody>
      </p:sp>
      <p:sp>
        <p:nvSpPr>
          <p:cNvPr id="37" name="Text Placeholder 3">
            <a:extLst>
              <a:ext uri="{FF2B5EF4-FFF2-40B4-BE49-F238E27FC236}">
                <a16:creationId xmlns:a16="http://schemas.microsoft.com/office/drawing/2014/main" id="{76A0643E-8E5C-4070-97FD-974351B1D00C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386001" y="52039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4 Title</a:t>
            </a:r>
          </a:p>
        </p:txBody>
      </p:sp>
      <p:sp>
        <p:nvSpPr>
          <p:cNvPr id="38" name="Text Placeholder 3">
            <a:extLst>
              <a:ext uri="{FF2B5EF4-FFF2-40B4-BE49-F238E27FC236}">
                <a16:creationId xmlns:a16="http://schemas.microsoft.com/office/drawing/2014/main" id="{A4ECC130-379C-4A4E-AAC7-D84522D434E2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4924863" y="52039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5 Title</a:t>
            </a:r>
          </a:p>
        </p:txBody>
      </p:sp>
      <p:sp>
        <p:nvSpPr>
          <p:cNvPr id="39" name="Text Placeholder 3">
            <a:extLst>
              <a:ext uri="{FF2B5EF4-FFF2-40B4-BE49-F238E27FC236}">
                <a16:creationId xmlns:a16="http://schemas.microsoft.com/office/drawing/2014/main" id="{C8C2920A-FB6F-4697-8CDD-0896EC262719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463725" y="52039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6 Title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:a16="http://schemas.microsoft.com/office/drawing/2014/main" id="{F84CD40D-D65C-419A-B22F-5633C9254F52}"/>
              </a:ext>
            </a:extLst>
          </p:cNvPr>
          <p:cNvSpPr>
            <a:spLocks noGrp="1"/>
          </p:cNvSpPr>
          <p:nvPr>
            <p:ph type="body" sz="half" idx="21"/>
          </p:nvPr>
        </p:nvSpPr>
        <p:spPr>
          <a:xfrm>
            <a:off x="1386001" y="351635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1" name="Text Placeholder 3">
            <a:extLst>
              <a:ext uri="{FF2B5EF4-FFF2-40B4-BE49-F238E27FC236}">
                <a16:creationId xmlns:a16="http://schemas.microsoft.com/office/drawing/2014/main" id="{4902ECF4-C668-49EA-AD7B-E0B3332DE48A}"/>
              </a:ext>
            </a:extLst>
          </p:cNvPr>
          <p:cNvSpPr>
            <a:spLocks noGrp="1"/>
          </p:cNvSpPr>
          <p:nvPr>
            <p:ph type="body" sz="half" idx="22"/>
          </p:nvPr>
        </p:nvSpPr>
        <p:spPr>
          <a:xfrm>
            <a:off x="4924863" y="351635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648A6F22-3F59-4E0F-BAE5-9B7E0D16D33F}"/>
              </a:ext>
            </a:extLst>
          </p:cNvPr>
          <p:cNvSpPr>
            <a:spLocks noGrp="1"/>
          </p:cNvSpPr>
          <p:nvPr>
            <p:ph type="body" sz="half" idx="23"/>
          </p:nvPr>
        </p:nvSpPr>
        <p:spPr>
          <a:xfrm>
            <a:off x="8463725" y="351635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3" name="Text Placeholder 3">
            <a:extLst>
              <a:ext uri="{FF2B5EF4-FFF2-40B4-BE49-F238E27FC236}">
                <a16:creationId xmlns:a16="http://schemas.microsoft.com/office/drawing/2014/main" id="{5689CAE6-6963-412E-9DAD-B7B5AFC41DCF}"/>
              </a:ext>
            </a:extLst>
          </p:cNvPr>
          <p:cNvSpPr>
            <a:spLocks noGrp="1"/>
          </p:cNvSpPr>
          <p:nvPr>
            <p:ph type="body" sz="half" idx="24"/>
          </p:nvPr>
        </p:nvSpPr>
        <p:spPr>
          <a:xfrm>
            <a:off x="1386001" y="562755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4" name="Text Placeholder 3">
            <a:extLst>
              <a:ext uri="{FF2B5EF4-FFF2-40B4-BE49-F238E27FC236}">
                <a16:creationId xmlns:a16="http://schemas.microsoft.com/office/drawing/2014/main" id="{98D9757D-1411-42F4-AABD-CC173E4A038B}"/>
              </a:ext>
            </a:extLst>
          </p:cNvPr>
          <p:cNvSpPr>
            <a:spLocks noGrp="1"/>
          </p:cNvSpPr>
          <p:nvPr>
            <p:ph type="body" sz="half" idx="25"/>
          </p:nvPr>
        </p:nvSpPr>
        <p:spPr>
          <a:xfrm>
            <a:off x="4924863" y="562755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5" name="Text Placeholder 3">
            <a:extLst>
              <a:ext uri="{FF2B5EF4-FFF2-40B4-BE49-F238E27FC236}">
                <a16:creationId xmlns:a16="http://schemas.microsoft.com/office/drawing/2014/main" id="{0590AA6E-50BC-4492-8B87-7D8D4A8A5E76}"/>
              </a:ext>
            </a:extLst>
          </p:cNvPr>
          <p:cNvSpPr>
            <a:spLocks noGrp="1"/>
          </p:cNvSpPr>
          <p:nvPr>
            <p:ph type="body" sz="half" idx="26"/>
          </p:nvPr>
        </p:nvSpPr>
        <p:spPr>
          <a:xfrm>
            <a:off x="8463725" y="562755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64786CCE-CCCC-4B2D-890D-9D719713DB7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498434" y="2215180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8" name="Picture Placeholder 46">
            <a:extLst>
              <a:ext uri="{FF2B5EF4-FFF2-40B4-BE49-F238E27FC236}">
                <a16:creationId xmlns:a16="http://schemas.microsoft.com/office/drawing/2014/main" id="{EB08972C-68CE-41CC-9351-3DD741E5393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5033744" y="2215180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9" name="Picture Placeholder 46">
            <a:extLst>
              <a:ext uri="{FF2B5EF4-FFF2-40B4-BE49-F238E27FC236}">
                <a16:creationId xmlns:a16="http://schemas.microsoft.com/office/drawing/2014/main" id="{6347D157-8108-4656-88F3-59B693C47F9B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569054" y="2215180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0" name="Picture Placeholder 46">
            <a:extLst>
              <a:ext uri="{FF2B5EF4-FFF2-40B4-BE49-F238E27FC236}">
                <a16:creationId xmlns:a16="http://schemas.microsoft.com/office/drawing/2014/main" id="{B4548244-F89A-4EA8-9DB4-056E45B2FDF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1498434" y="4347291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1" name="Picture Placeholder 46">
            <a:extLst>
              <a:ext uri="{FF2B5EF4-FFF2-40B4-BE49-F238E27FC236}">
                <a16:creationId xmlns:a16="http://schemas.microsoft.com/office/drawing/2014/main" id="{6B46EEEA-383D-42CD-ABFC-86BD330E07A0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033744" y="4347291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Picture Placeholder 46">
            <a:extLst>
              <a:ext uri="{FF2B5EF4-FFF2-40B4-BE49-F238E27FC236}">
                <a16:creationId xmlns:a16="http://schemas.microsoft.com/office/drawing/2014/main" id="{DF75483C-CE05-4E90-8A93-D04244423927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8569054" y="4347291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C2768A5-0309-41B3-94FB-AA3A2FCB638E}"/>
              </a:ext>
            </a:extLst>
          </p:cNvPr>
          <p:cNvSpPr/>
          <p:nvPr userDrawn="1"/>
        </p:nvSpPr>
        <p:spPr>
          <a:xfrm>
            <a:off x="1285167" y="871728"/>
            <a:ext cx="72000" cy="93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2821902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Overview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>
            <a:extLst>
              <a:ext uri="{FF2B5EF4-FFF2-40B4-BE49-F238E27FC236}">
                <a16:creationId xmlns:a16="http://schemas.microsoft.com/office/drawing/2014/main" id="{68D5CEF0-7838-4E94-B0E2-6286757235DA}"/>
              </a:ext>
            </a:extLst>
          </p:cNvPr>
          <p:cNvSpPr/>
          <p:nvPr userDrawn="1"/>
        </p:nvSpPr>
        <p:spPr>
          <a:xfrm>
            <a:off x="4724400" y="0"/>
            <a:ext cx="74676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45FD86-80D5-4520-8C38-1EDDAB179D7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19350" y="645199"/>
            <a:ext cx="4737482" cy="1338841"/>
          </a:xfrm>
        </p:spPr>
        <p:txBody>
          <a:bodyPr anchor="b">
            <a:noAutofit/>
          </a:bodyPr>
          <a:lstStyle>
            <a:lvl1pPr>
              <a:defRPr lang="en-US" sz="4000" b="1" kern="1200" dirty="0"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OVERVIEW</a:t>
            </a:r>
            <a:br>
              <a:rPr lang="en-US" dirty="0"/>
            </a:br>
            <a:r>
              <a:rPr lang="en-US" dirty="0"/>
              <a:t>SLIDE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8B7C16C-60B5-44CB-B3D5-09EA7F61FE42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386001" y="30927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1 Title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B4BC91B-2A3F-445A-9C91-9BF7826133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441BB-2CCE-42E8-8A4D-47586555D345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BF24CAE-7220-4370-B793-B9D4AA1A3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2DF5915-4FF1-41EB-9C2F-1918DA858B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8AD1AF6-056E-449E-ABB4-F42FCFF2154D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5">
            <a:extLst>
              <a:ext uri="{FF2B5EF4-FFF2-40B4-BE49-F238E27FC236}">
                <a16:creationId xmlns:a16="http://schemas.microsoft.com/office/drawing/2014/main" id="{B49EFE94-C72E-4FA8-9AE2-70BFB09FB2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97F17BC-9B89-4B33-A693-1583A7EAEED0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52FBCB0-43B1-4129-B190-2F32EAB36A71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AF92140-8242-4A51-9463-35E60CF48BE9}"/>
              </a:ext>
            </a:extLst>
          </p:cNvPr>
          <p:cNvCxnSpPr>
            <a:cxnSpLocks/>
          </p:cNvCxnSpPr>
          <p:nvPr userDrawn="1"/>
        </p:nvCxnSpPr>
        <p:spPr>
          <a:xfrm>
            <a:off x="11192400" y="802800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48D84BA3-D783-472E-AB10-C96A8DE8D0DD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3200" y="6580800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2BBCA2FF-2B83-4966-811C-E9FEEB77CBE4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4924863" y="30927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2 Title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663E6488-61FD-4194-B014-22CF5050C2C7}"/>
              </a:ext>
            </a:extLst>
          </p:cNvPr>
          <p:cNvSpPr>
            <a:spLocks noGrp="1"/>
          </p:cNvSpPr>
          <p:nvPr>
            <p:ph type="body" sz="half" idx="17" hasCustomPrompt="1"/>
          </p:nvPr>
        </p:nvSpPr>
        <p:spPr>
          <a:xfrm>
            <a:off x="8463725" y="3092789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3 Title</a:t>
            </a:r>
          </a:p>
        </p:txBody>
      </p:sp>
      <p:sp>
        <p:nvSpPr>
          <p:cNvPr id="37" name="Text Placeholder 3">
            <a:extLst>
              <a:ext uri="{FF2B5EF4-FFF2-40B4-BE49-F238E27FC236}">
                <a16:creationId xmlns:a16="http://schemas.microsoft.com/office/drawing/2014/main" id="{76A0643E-8E5C-4070-97FD-974351B1D00C}"/>
              </a:ext>
            </a:extLst>
          </p:cNvPr>
          <p:cNvSpPr>
            <a:spLocks noGrp="1"/>
          </p:cNvSpPr>
          <p:nvPr>
            <p:ph type="body" sz="half" idx="18" hasCustomPrompt="1"/>
          </p:nvPr>
        </p:nvSpPr>
        <p:spPr>
          <a:xfrm>
            <a:off x="1386001" y="52039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4 Title</a:t>
            </a:r>
          </a:p>
        </p:txBody>
      </p:sp>
      <p:sp>
        <p:nvSpPr>
          <p:cNvPr id="38" name="Text Placeholder 3">
            <a:extLst>
              <a:ext uri="{FF2B5EF4-FFF2-40B4-BE49-F238E27FC236}">
                <a16:creationId xmlns:a16="http://schemas.microsoft.com/office/drawing/2014/main" id="{A4ECC130-379C-4A4E-AAC7-D84522D434E2}"/>
              </a:ext>
            </a:extLst>
          </p:cNvPr>
          <p:cNvSpPr>
            <a:spLocks noGrp="1"/>
          </p:cNvSpPr>
          <p:nvPr>
            <p:ph type="body" sz="half" idx="19" hasCustomPrompt="1"/>
          </p:nvPr>
        </p:nvSpPr>
        <p:spPr>
          <a:xfrm>
            <a:off x="4924863" y="52039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5 Title</a:t>
            </a:r>
          </a:p>
        </p:txBody>
      </p:sp>
      <p:sp>
        <p:nvSpPr>
          <p:cNvPr id="39" name="Text Placeholder 3">
            <a:extLst>
              <a:ext uri="{FF2B5EF4-FFF2-40B4-BE49-F238E27FC236}">
                <a16:creationId xmlns:a16="http://schemas.microsoft.com/office/drawing/2014/main" id="{C8C2920A-FB6F-4697-8CDD-0896EC262719}"/>
              </a:ext>
            </a:extLst>
          </p:cNvPr>
          <p:cNvSpPr>
            <a:spLocks noGrp="1"/>
          </p:cNvSpPr>
          <p:nvPr>
            <p:ph type="body" sz="half" idx="20" hasCustomPrompt="1"/>
          </p:nvPr>
        </p:nvSpPr>
        <p:spPr>
          <a:xfrm>
            <a:off x="8463725" y="5203994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2500" b="1" i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Item 6 Title</a:t>
            </a:r>
          </a:p>
        </p:txBody>
      </p:sp>
      <p:sp>
        <p:nvSpPr>
          <p:cNvPr id="40" name="Text Placeholder 3">
            <a:extLst>
              <a:ext uri="{FF2B5EF4-FFF2-40B4-BE49-F238E27FC236}">
                <a16:creationId xmlns:a16="http://schemas.microsoft.com/office/drawing/2014/main" id="{F84CD40D-D65C-419A-B22F-5633C9254F52}"/>
              </a:ext>
            </a:extLst>
          </p:cNvPr>
          <p:cNvSpPr>
            <a:spLocks noGrp="1"/>
          </p:cNvSpPr>
          <p:nvPr>
            <p:ph type="body" sz="half" idx="21"/>
          </p:nvPr>
        </p:nvSpPr>
        <p:spPr>
          <a:xfrm>
            <a:off x="1386001" y="351635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1" name="Text Placeholder 3">
            <a:extLst>
              <a:ext uri="{FF2B5EF4-FFF2-40B4-BE49-F238E27FC236}">
                <a16:creationId xmlns:a16="http://schemas.microsoft.com/office/drawing/2014/main" id="{4902ECF4-C668-49EA-AD7B-E0B3332DE48A}"/>
              </a:ext>
            </a:extLst>
          </p:cNvPr>
          <p:cNvSpPr>
            <a:spLocks noGrp="1"/>
          </p:cNvSpPr>
          <p:nvPr>
            <p:ph type="body" sz="half" idx="22"/>
          </p:nvPr>
        </p:nvSpPr>
        <p:spPr>
          <a:xfrm>
            <a:off x="4924863" y="351635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648A6F22-3F59-4E0F-BAE5-9B7E0D16D33F}"/>
              </a:ext>
            </a:extLst>
          </p:cNvPr>
          <p:cNvSpPr>
            <a:spLocks noGrp="1"/>
          </p:cNvSpPr>
          <p:nvPr>
            <p:ph type="body" sz="half" idx="23"/>
          </p:nvPr>
        </p:nvSpPr>
        <p:spPr>
          <a:xfrm>
            <a:off x="8463725" y="3516353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3" name="Text Placeholder 3">
            <a:extLst>
              <a:ext uri="{FF2B5EF4-FFF2-40B4-BE49-F238E27FC236}">
                <a16:creationId xmlns:a16="http://schemas.microsoft.com/office/drawing/2014/main" id="{5689CAE6-6963-412E-9DAD-B7B5AFC41DCF}"/>
              </a:ext>
            </a:extLst>
          </p:cNvPr>
          <p:cNvSpPr>
            <a:spLocks noGrp="1"/>
          </p:cNvSpPr>
          <p:nvPr>
            <p:ph type="body" sz="half" idx="24"/>
          </p:nvPr>
        </p:nvSpPr>
        <p:spPr>
          <a:xfrm>
            <a:off x="1386001" y="562755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4" name="Text Placeholder 3">
            <a:extLst>
              <a:ext uri="{FF2B5EF4-FFF2-40B4-BE49-F238E27FC236}">
                <a16:creationId xmlns:a16="http://schemas.microsoft.com/office/drawing/2014/main" id="{98D9757D-1411-42F4-AABD-CC173E4A038B}"/>
              </a:ext>
            </a:extLst>
          </p:cNvPr>
          <p:cNvSpPr>
            <a:spLocks noGrp="1"/>
          </p:cNvSpPr>
          <p:nvPr>
            <p:ph type="body" sz="half" idx="25"/>
          </p:nvPr>
        </p:nvSpPr>
        <p:spPr>
          <a:xfrm>
            <a:off x="4924863" y="562755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5" name="Text Placeholder 3">
            <a:extLst>
              <a:ext uri="{FF2B5EF4-FFF2-40B4-BE49-F238E27FC236}">
                <a16:creationId xmlns:a16="http://schemas.microsoft.com/office/drawing/2014/main" id="{0590AA6E-50BC-4492-8B87-7D8D4A8A5E76}"/>
              </a:ext>
            </a:extLst>
          </p:cNvPr>
          <p:cNvSpPr>
            <a:spLocks noGrp="1"/>
          </p:cNvSpPr>
          <p:nvPr>
            <p:ph type="body" sz="half" idx="26"/>
          </p:nvPr>
        </p:nvSpPr>
        <p:spPr>
          <a:xfrm>
            <a:off x="8463725" y="5627558"/>
            <a:ext cx="3256674" cy="499493"/>
          </a:xfrm>
        </p:spPr>
        <p:txBody>
          <a:bodyPr>
            <a:normAutofit/>
          </a:bodyPr>
          <a:lstStyle>
            <a:lvl1pPr marL="0" indent="0">
              <a:buNone/>
              <a:defRPr lang="en-US" sz="1600" i="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64786CCE-CCCC-4B2D-890D-9D719713DB7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498434" y="2215180"/>
            <a:ext cx="867600" cy="868680"/>
          </a:xfrm>
          <a:prstGeom prst="ellipse">
            <a:avLst/>
          </a:prstGeom>
          <a:ln w="19050">
            <a:gradFill flip="none" rotWithShape="1">
              <a:gsLst>
                <a:gs pos="0">
                  <a:schemeClr val="bg2"/>
                </a:gs>
                <a:gs pos="100000">
                  <a:schemeClr val="accent1"/>
                </a:gs>
              </a:gsLst>
              <a:lin ang="0" scaled="1"/>
              <a:tileRect/>
            </a:gra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8" name="Picture Placeholder 46">
            <a:extLst>
              <a:ext uri="{FF2B5EF4-FFF2-40B4-BE49-F238E27FC236}">
                <a16:creationId xmlns:a16="http://schemas.microsoft.com/office/drawing/2014/main" id="{EB08972C-68CE-41CC-9351-3DD741E5393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5033744" y="2215180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9" name="Picture Placeholder 46">
            <a:extLst>
              <a:ext uri="{FF2B5EF4-FFF2-40B4-BE49-F238E27FC236}">
                <a16:creationId xmlns:a16="http://schemas.microsoft.com/office/drawing/2014/main" id="{6347D157-8108-4656-88F3-59B693C47F9B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8569054" y="2215180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0" name="Picture Placeholder 46">
            <a:extLst>
              <a:ext uri="{FF2B5EF4-FFF2-40B4-BE49-F238E27FC236}">
                <a16:creationId xmlns:a16="http://schemas.microsoft.com/office/drawing/2014/main" id="{B4548244-F89A-4EA8-9DB4-056E45B2FDF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1498434" y="4347291"/>
            <a:ext cx="867600" cy="868680"/>
          </a:xfrm>
          <a:prstGeom prst="ellipse">
            <a:avLst/>
          </a:prstGeom>
          <a:ln w="19050">
            <a:gradFill flip="none" rotWithShape="1">
              <a:gsLst>
                <a:gs pos="0">
                  <a:schemeClr val="bg2"/>
                </a:gs>
                <a:gs pos="100000">
                  <a:schemeClr val="accent1"/>
                </a:gs>
              </a:gsLst>
              <a:lin ang="0" scaled="1"/>
              <a:tileRect/>
            </a:gra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1" name="Picture Placeholder 46">
            <a:extLst>
              <a:ext uri="{FF2B5EF4-FFF2-40B4-BE49-F238E27FC236}">
                <a16:creationId xmlns:a16="http://schemas.microsoft.com/office/drawing/2014/main" id="{6B46EEEA-383D-42CD-ABFC-86BD330E07A0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033744" y="4347291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Picture Placeholder 46">
            <a:extLst>
              <a:ext uri="{FF2B5EF4-FFF2-40B4-BE49-F238E27FC236}">
                <a16:creationId xmlns:a16="http://schemas.microsoft.com/office/drawing/2014/main" id="{DF75483C-CE05-4E90-8A93-D04244423927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8569054" y="4347291"/>
            <a:ext cx="867600" cy="868680"/>
          </a:xfrm>
          <a:prstGeom prst="ellipse">
            <a:avLst/>
          </a:prstGeom>
          <a:ln w="19050">
            <a:solidFill>
              <a:schemeClr val="tx2"/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C2768A5-0309-41B3-94FB-AA3A2FCB638E}"/>
              </a:ext>
            </a:extLst>
          </p:cNvPr>
          <p:cNvSpPr/>
          <p:nvPr userDrawn="1"/>
        </p:nvSpPr>
        <p:spPr>
          <a:xfrm>
            <a:off x="1285167" y="871728"/>
            <a:ext cx="72000" cy="936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1843136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385FB182-4CCC-45D7-A2A4-A593CA00EB5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8E2AFE-9147-47F3-ADFE-AD251E989D2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814400" y="1144587"/>
            <a:ext cx="9395400" cy="1483413"/>
          </a:xfrm>
        </p:spPr>
        <p:txBody>
          <a:bodyPr>
            <a:noAutofit/>
          </a:bodyPr>
          <a:lstStyle>
            <a:lvl1pPr>
              <a:defRPr sz="5500"/>
            </a:lvl1pPr>
          </a:lstStyle>
          <a:p>
            <a:r>
              <a:rPr lang="en-US" dirty="0"/>
              <a:t>THANK</a:t>
            </a:r>
            <a:br>
              <a:rPr lang="en-US" dirty="0"/>
            </a:br>
            <a:r>
              <a:rPr lang="en-US" dirty="0"/>
              <a:t>YOU!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9B46BDE-7853-435A-80A6-D25940D17A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D0F1A0-84E6-4AA0-9183-7CA10A278BD9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C83E82-A916-403C-8BE8-252132A942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7F2326-238E-4FE6-8842-680DE4A043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B9D0891-2A9E-4F35-82BE-7966AECBB0F1}"/>
              </a:ext>
            </a:extLst>
          </p:cNvPr>
          <p:cNvSpPr/>
          <p:nvPr userDrawn="1"/>
        </p:nvSpPr>
        <p:spPr>
          <a:xfrm>
            <a:off x="1379621" y="0"/>
            <a:ext cx="144000" cy="248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E52F6420-3AFC-4D7F-A45D-56EA5EFC0D18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1812758" y="3038688"/>
            <a:ext cx="9144000" cy="1397991"/>
          </a:xfrm>
        </p:spPr>
        <p:txBody>
          <a:bodyPr>
            <a:normAutofit/>
          </a:bodyPr>
          <a:lstStyle>
            <a:lvl1pPr marL="0" indent="0" algn="l">
              <a:buNone/>
              <a:defRPr sz="30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Lorem Ipsum</a:t>
            </a:r>
            <a:br>
              <a:rPr lang="en-US" dirty="0"/>
            </a:br>
            <a:r>
              <a:rPr lang="en-US" dirty="0"/>
              <a:t>Dolor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BC78E93-F6DF-44C7-A9BB-D035C397BFD5}"/>
              </a:ext>
            </a:extLst>
          </p:cNvPr>
          <p:cNvCxnSpPr/>
          <p:nvPr userDrawn="1"/>
        </p:nvCxnSpPr>
        <p:spPr>
          <a:xfrm>
            <a:off x="1957137" y="2883641"/>
            <a:ext cx="930442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87BFFD5-4519-4811-BDD2-3B0318780ACC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0391274" y="6172200"/>
            <a:ext cx="1371600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4">
            <a:extLst>
              <a:ext uri="{FF2B5EF4-FFF2-40B4-BE49-F238E27FC236}">
                <a16:creationId xmlns:a16="http://schemas.microsoft.com/office/drawing/2014/main" id="{A4E36001-6B54-4F6D-9532-965904F3C33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6048" y="5377580"/>
            <a:ext cx="1460500" cy="481013"/>
          </a:xfrm>
        </p:spPr>
        <p:txBody>
          <a:bodyPr/>
          <a:lstStyle>
            <a:lvl1pPr marL="0" indent="0" algn="r">
              <a:buNone/>
              <a:defRPr lang="en-US" sz="3000" b="1" i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1371187319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hank You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7E6F6CA0-765E-484B-B9C2-16E6A4F4986D}"/>
              </a:ext>
            </a:extLst>
          </p:cNvPr>
          <p:cNvSpPr/>
          <p:nvPr userDrawn="1"/>
        </p:nvSpPr>
        <p:spPr>
          <a:xfrm>
            <a:off x="-1" y="0"/>
            <a:ext cx="12191989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34FC0E2-CB24-439B-B95B-B8EF13A99E3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812758" y="2522758"/>
            <a:ext cx="8807116" cy="2387600"/>
          </a:xfrm>
        </p:spPr>
        <p:txBody>
          <a:bodyPr anchor="b">
            <a:normAutofit/>
          </a:bodyPr>
          <a:lstStyle>
            <a:lvl1pPr algn="l">
              <a:defRPr sz="55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THANK</a:t>
            </a:r>
            <a:br>
              <a:rPr lang="en-US" dirty="0"/>
            </a:br>
            <a:r>
              <a:rPr lang="en-US" dirty="0"/>
              <a:t>YOU!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530698B-AFFB-41C1-AFEB-59EFD036622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812758" y="5257226"/>
            <a:ext cx="9144000" cy="1397991"/>
          </a:xfrm>
        </p:spPr>
        <p:txBody>
          <a:bodyPr>
            <a:normAutofit/>
          </a:bodyPr>
          <a:lstStyle>
            <a:lvl1pPr marL="0" indent="0" algn="l">
              <a:buNone/>
              <a:defRPr sz="30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Lorem Ipsum</a:t>
            </a:r>
            <a:br>
              <a:rPr lang="en-US" dirty="0"/>
            </a:br>
            <a:r>
              <a:rPr lang="en-US" dirty="0"/>
              <a:t>Dolor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87B92-5889-454A-83C8-E0DE513D8F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9F772-C659-4F6E-A95D-21349475745A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3F66A-C669-4D83-A278-F325DE22EA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F6560-92FA-4E92-B73B-21E2BA87F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0AFD9A3-66C4-4954-8678-720CFA24D244}"/>
              </a:ext>
            </a:extLst>
          </p:cNvPr>
          <p:cNvSpPr/>
          <p:nvPr userDrawn="1"/>
        </p:nvSpPr>
        <p:spPr>
          <a:xfrm>
            <a:off x="1379621" y="3438000"/>
            <a:ext cx="144000" cy="342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8240730-69E4-4798-8578-D648F7A2C4C9}"/>
              </a:ext>
            </a:extLst>
          </p:cNvPr>
          <p:cNvCxnSpPr/>
          <p:nvPr userDrawn="1"/>
        </p:nvCxnSpPr>
        <p:spPr>
          <a:xfrm>
            <a:off x="1957137" y="5102179"/>
            <a:ext cx="930442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484AF3E3-F20C-4D84-A158-6DFC09B69A91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0391274" y="685801"/>
            <a:ext cx="1371600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C32342D9-9DBE-4809-840C-62844DDC03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6048" y="1006893"/>
            <a:ext cx="1460500" cy="481013"/>
          </a:xfrm>
        </p:spPr>
        <p:txBody>
          <a:bodyPr/>
          <a:lstStyle>
            <a:lvl1pPr marL="0" indent="0" algn="r">
              <a:buNone/>
              <a:defRPr lang="en-US" sz="3000" b="1" i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1298471249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hank You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7E6F6CA0-765E-484B-B9C2-16E6A4F4986D}"/>
              </a:ext>
            </a:extLst>
          </p:cNvPr>
          <p:cNvSpPr/>
          <p:nvPr userDrawn="1"/>
        </p:nvSpPr>
        <p:spPr>
          <a:xfrm>
            <a:off x="0" y="4251158"/>
            <a:ext cx="12192000" cy="2606842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34FC0E2-CB24-439B-B95B-B8EF13A99E3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812758" y="4700332"/>
            <a:ext cx="8807116" cy="915873"/>
          </a:xfrm>
        </p:spPr>
        <p:txBody>
          <a:bodyPr anchor="b">
            <a:normAutofit/>
          </a:bodyPr>
          <a:lstStyle>
            <a:lvl1pPr algn="l">
              <a:defRPr sz="5500" b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THANK YOU!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530698B-AFFB-41C1-AFEB-59EFD036622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812758" y="5963075"/>
            <a:ext cx="9144000" cy="601840"/>
          </a:xfrm>
        </p:spPr>
        <p:txBody>
          <a:bodyPr>
            <a:normAutofit/>
          </a:bodyPr>
          <a:lstStyle>
            <a:lvl1pPr marL="0" indent="0" algn="l">
              <a:buNone/>
              <a:defRPr sz="30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Lorem Ipsum Dolor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87B92-5889-454A-83C8-E0DE513D8F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3C389B-1365-4D57-8640-FE32C76A82BF}" type="datetime1">
              <a:rPr lang="en-US" noProof="0" smtClean="0"/>
              <a:t>11/16/2023</a:t>
            </a:fld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3F66A-C669-4D83-A278-F325DE22EA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F6560-92FA-4E92-B73B-21E2BA87F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noProof="0" smtClean="0"/>
              <a:t>‹#›</a:t>
            </a:fld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0AFD9A3-66C4-4954-8678-720CFA24D244}"/>
              </a:ext>
            </a:extLst>
          </p:cNvPr>
          <p:cNvSpPr/>
          <p:nvPr userDrawn="1"/>
        </p:nvSpPr>
        <p:spPr>
          <a:xfrm>
            <a:off x="1379621" y="4878000"/>
            <a:ext cx="144000" cy="198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8240730-69E4-4798-8578-D648F7A2C4C9}"/>
              </a:ext>
            </a:extLst>
          </p:cNvPr>
          <p:cNvCxnSpPr/>
          <p:nvPr userDrawn="1"/>
        </p:nvCxnSpPr>
        <p:spPr>
          <a:xfrm>
            <a:off x="1957137" y="5808027"/>
            <a:ext cx="930442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F632EEF-732A-4DE7-BC5A-A86C31DB6F5A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0391274" y="685801"/>
            <a:ext cx="1371600" cy="0"/>
          </a:xfrm>
          <a:prstGeom prst="line">
            <a:avLst/>
          </a:prstGeom>
          <a:ln w="254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C54CE062-7CDB-4AB7-B86E-461B22E7F45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6048" y="1006893"/>
            <a:ext cx="1460500" cy="481013"/>
          </a:xfrm>
        </p:spPr>
        <p:txBody>
          <a:bodyPr/>
          <a:lstStyle>
            <a:lvl1pPr marL="0" indent="0" algn="r">
              <a:buNone/>
              <a:defRPr lang="en-US" sz="3000" b="1" i="0" kern="120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noProof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2190325011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hank You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1D61DF5-2BE6-40B6-97DF-A161EF9520AA}"/>
              </a:ext>
            </a:extLst>
          </p:cNvPr>
          <p:cNvSpPr/>
          <p:nvPr userDrawn="1"/>
        </p:nvSpPr>
        <p:spPr>
          <a:xfrm>
            <a:off x="120000" y="117000"/>
            <a:ext cx="11952000" cy="6624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 w="273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34FC0E2-CB24-439B-B95B-B8EF13A99E3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812758" y="2413986"/>
            <a:ext cx="7107331" cy="1838643"/>
          </a:xfrm>
        </p:spPr>
        <p:txBody>
          <a:bodyPr anchor="b">
            <a:normAutofit/>
          </a:bodyPr>
          <a:lstStyle>
            <a:lvl1pPr algn="l">
              <a:defRPr sz="55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THANK</a:t>
            </a:r>
            <a:br>
              <a:rPr lang="en-US" dirty="0"/>
            </a:br>
            <a:r>
              <a:rPr lang="en-US" dirty="0"/>
              <a:t>YOU!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530698B-AFFB-41C1-AFEB-59EFD036622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812758" y="4599498"/>
            <a:ext cx="7107331" cy="966857"/>
          </a:xfrm>
        </p:spPr>
        <p:txBody>
          <a:bodyPr>
            <a:normAutofit/>
          </a:bodyPr>
          <a:lstStyle>
            <a:lvl1pPr marL="0" indent="0" algn="l">
              <a:buNone/>
              <a:defRPr sz="30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Lorem Ipsum</a:t>
            </a:r>
            <a:br>
              <a:rPr lang="en-US" dirty="0"/>
            </a:br>
            <a:r>
              <a:rPr lang="en-US" dirty="0"/>
              <a:t>Dolor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87B92-5889-454A-83C8-E0DE513D8F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1BB306-77B6-40D8-8A71-1A24515FE48B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3F66A-C669-4D83-A278-F325DE22EA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F6560-92FA-4E92-B73B-21E2BA87F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0AFD9A3-66C4-4954-8678-720CFA24D244}"/>
              </a:ext>
            </a:extLst>
          </p:cNvPr>
          <p:cNvSpPr/>
          <p:nvPr userDrawn="1"/>
        </p:nvSpPr>
        <p:spPr>
          <a:xfrm>
            <a:off x="1379621" y="2740862"/>
            <a:ext cx="144000" cy="12893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8240730-69E4-4798-8578-D648F7A2C4C9}"/>
              </a:ext>
            </a:extLst>
          </p:cNvPr>
          <p:cNvCxnSpPr/>
          <p:nvPr userDrawn="1"/>
        </p:nvCxnSpPr>
        <p:spPr>
          <a:xfrm>
            <a:off x="1957137" y="4444451"/>
            <a:ext cx="930442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6E88EDA-C5A5-4C22-8CE4-5C7FDCF2E859}"/>
              </a:ext>
            </a:extLst>
          </p:cNvPr>
          <p:cNvCxnSpPr>
            <a:cxnSpLocks/>
          </p:cNvCxnSpPr>
          <p:nvPr userDrawn="1"/>
        </p:nvCxnSpPr>
        <p:spPr>
          <a:xfrm flipV="1">
            <a:off x="11077074" y="5622756"/>
            <a:ext cx="0" cy="984222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1B98974C-AC7A-4E66-AE1A-DBA5F1A1D05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6048" y="5513936"/>
            <a:ext cx="1460500" cy="481013"/>
          </a:xfrm>
        </p:spPr>
        <p:txBody>
          <a:bodyPr/>
          <a:lstStyle>
            <a:lvl1pPr marL="0" indent="0" algn="r">
              <a:buNone/>
              <a:defRPr lang="en-US" sz="3000" b="1" i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682200555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hank You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7E6F6CA0-765E-484B-B9C2-16E6A4F4986D}"/>
              </a:ext>
            </a:extLst>
          </p:cNvPr>
          <p:cNvSpPr/>
          <p:nvPr userDrawn="1"/>
        </p:nvSpPr>
        <p:spPr>
          <a:xfrm>
            <a:off x="0" y="0"/>
            <a:ext cx="12192000" cy="4446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34FC0E2-CB24-439B-B95B-B8EF13A99E3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812758" y="4764500"/>
            <a:ext cx="8807116" cy="915873"/>
          </a:xfrm>
        </p:spPr>
        <p:txBody>
          <a:bodyPr anchor="b">
            <a:normAutofit/>
          </a:bodyPr>
          <a:lstStyle>
            <a:lvl1pPr algn="l">
              <a:defRPr sz="5500" b="1">
                <a:gradFill>
                  <a:gsLst>
                    <a:gs pos="0">
                      <a:schemeClr val="bg2"/>
                    </a:gs>
                    <a:gs pos="100000">
                      <a:schemeClr val="accent1"/>
                    </a:gs>
                  </a:gsLst>
                  <a:lin ang="0" scaled="1"/>
                </a:gradFill>
              </a:defRPr>
            </a:lvl1pPr>
          </a:lstStyle>
          <a:p>
            <a:r>
              <a:rPr lang="en-US" noProof="0"/>
              <a:t>THANK YOU!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530698B-AFFB-41C1-AFEB-59EFD036622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812758" y="6043285"/>
            <a:ext cx="9144000" cy="601840"/>
          </a:xfrm>
        </p:spPr>
        <p:txBody>
          <a:bodyPr>
            <a:normAutofit/>
          </a:bodyPr>
          <a:lstStyle>
            <a:lvl1pPr marL="0" indent="0" algn="l">
              <a:buNone/>
              <a:defRPr sz="3000" b="1" i="0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Lorem Ipsum Dolor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887B92-5889-454A-83C8-E0DE513D8F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6D3CFD-4D7A-41AC-A46D-B09F422513E8}" type="datetime1">
              <a:rPr lang="en-US" noProof="0" smtClean="0"/>
              <a:t>11/16/2023</a:t>
            </a:fld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3F66A-C669-4D83-A278-F325DE22EA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noProof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F6560-92FA-4E92-B73B-21E2BA87F6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5CBEC59-7FF9-4688-98DF-89832A0C9025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0AFD9A3-66C4-4954-8678-720CFA24D244}"/>
              </a:ext>
            </a:extLst>
          </p:cNvPr>
          <p:cNvSpPr/>
          <p:nvPr userDrawn="1"/>
        </p:nvSpPr>
        <p:spPr>
          <a:xfrm>
            <a:off x="1379621" y="4950000"/>
            <a:ext cx="144000" cy="190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484AF3E3-F20C-4D84-A158-6DFC09B69A91}"/>
              </a:ext>
            </a:extLst>
          </p:cNvPr>
          <p:cNvCxnSpPr>
            <a:cxnSpLocks/>
          </p:cNvCxnSpPr>
          <p:nvPr userDrawn="1"/>
        </p:nvCxnSpPr>
        <p:spPr>
          <a:xfrm rot="10800000">
            <a:off x="10820400" y="870003"/>
            <a:ext cx="1371600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C32342D9-9DBE-4809-840C-62844DDC03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68000" y="1005185"/>
            <a:ext cx="1460500" cy="481013"/>
          </a:xfrm>
        </p:spPr>
        <p:txBody>
          <a:bodyPr/>
          <a:lstStyle>
            <a:lvl1pPr marL="0" indent="0" algn="l">
              <a:buNone/>
              <a:defRPr lang="en-US" sz="3000" b="1" i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 noProof="0"/>
              <a:t>20XX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475710E-5533-4BB2-A66B-352BB2B1F9CB}"/>
              </a:ext>
            </a:extLst>
          </p:cNvPr>
          <p:cNvCxnSpPr/>
          <p:nvPr userDrawn="1"/>
        </p:nvCxnSpPr>
        <p:spPr>
          <a:xfrm>
            <a:off x="1957137" y="5823067"/>
            <a:ext cx="93044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60826796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11/16/2023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240"/>
              </a:lnSpc>
            </a:pPr>
            <a:fld id="{81D60167-4931-47E6-BA6A-407CBD079E47}" type="slidenum">
              <a:rPr dirty="0"/>
              <a:t>‹#›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25844277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65759" y="2166364"/>
            <a:ext cx="11471565" cy="1739347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0000"/>
              </a:lnSpc>
              <a:defRPr sz="6000" spc="15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996250"/>
            <a:ext cx="9144000" cy="1309255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6F3867-D694-46D4-92A2-AE5EAE562CAB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373486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FA6C5C5-5069-4AE6-8A3D-3F2C6B9506E4}"/>
              </a:ext>
            </a:extLst>
          </p:cNvPr>
          <p:cNvSpPr/>
          <p:nvPr userDrawn="1"/>
        </p:nvSpPr>
        <p:spPr>
          <a:xfrm>
            <a:off x="446314" y="-1"/>
            <a:ext cx="1188720" cy="128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5328109-BF43-024A-B25B-C69E4098CF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536014115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A47AAD-C175-4820-893B-CA94F51CACA3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2395516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191" y="2208879"/>
            <a:ext cx="10515600" cy="1676400"/>
          </a:xfrm>
        </p:spPr>
        <p:txBody>
          <a:bodyPr anchor="ctr">
            <a:noAutofit/>
          </a:bodyPr>
          <a:lstStyle>
            <a:lvl1pPr algn="ctr">
              <a:lnSpc>
                <a:spcPct val="80000"/>
              </a:lnSpc>
              <a:defRPr sz="6000" b="0" spc="15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3191" y="4010334"/>
            <a:ext cx="10515600" cy="1174639"/>
          </a:xfrm>
        </p:spPr>
        <p:txBody>
          <a:bodyPr anchor="t">
            <a:norm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90D4EA06-B1BB-4101-ABB6-DE70704805B9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090204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05344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30391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A5646B-7E88-48CF-B632-1CD0963A22F4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1476130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7008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07008" y="2656566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31230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31230" y="2656564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7105D3-1E57-4E47-9451-12F29DBCDBD4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6692312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D0A6B7-3BC1-4D96-9C9D-F4F8C7DA9023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0938576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1AE5AC-C46C-4F11-B47E-D59C819922BB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5559691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07008" y="2120054"/>
            <a:ext cx="6126480" cy="41148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89023" y="2147486"/>
            <a:ext cx="3200400" cy="3432319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B0206A-A9CE-435F-A98B-A98C74E6F82B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0850520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80160" y="2211494"/>
            <a:ext cx="6126480" cy="3931920"/>
          </a:xfrm>
          <a:solidFill>
            <a:schemeClr val="tx2">
              <a:lumMod val="60000"/>
              <a:lumOff val="40000"/>
            </a:schemeClr>
          </a:solidFill>
        </p:spPr>
        <p:txBody>
          <a:bodyPr tIns="365760" anchor="t"/>
          <a:lstStyle>
            <a:lvl1pPr marL="0" indent="0" algn="ctr">
              <a:buNone/>
              <a:defRPr sz="320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90688" y="2150621"/>
            <a:ext cx="3200400" cy="3429000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4E3F87-1C0D-4C46-B780-FF48F94837CB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1443312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1A2A9E-A619-4F52-BC02-AAFE1012583F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387184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019312" y="0"/>
            <a:ext cx="27432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0624" y="274638"/>
            <a:ext cx="2402380" cy="5897562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274638"/>
            <a:ext cx="7973291" cy="589756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422854"/>
            <a:ext cx="2743196" cy="365125"/>
          </a:xfrm>
        </p:spPr>
        <p:txBody>
          <a:bodyPr/>
          <a:lstStyle/>
          <a:p>
            <a:fld id="{6D57D037-2CE8-492B-8498-68B8372A00A6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776135" y="6422854"/>
            <a:ext cx="4279669" cy="365125"/>
          </a:xfrm>
        </p:spPr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3048" y="6422854"/>
            <a:ext cx="879759" cy="365125"/>
          </a:xfrm>
        </p:spPr>
        <p:txBody>
          <a:bodyPr/>
          <a:lstStyle/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626168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53B0C39E-3796-4132-81FF-5A58EAF300A5}"/>
              </a:ext>
            </a:extLst>
          </p:cNvPr>
          <p:cNvSpPr/>
          <p:nvPr userDrawn="1"/>
        </p:nvSpPr>
        <p:spPr>
          <a:xfrm>
            <a:off x="-2" y="0"/>
            <a:ext cx="12192001" cy="6858000"/>
          </a:xfrm>
          <a:prstGeom prst="frame">
            <a:avLst>
              <a:gd name="adj1" fmla="val 173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FA6C5C5-5069-4AE6-8A3D-3F2C6B9506E4}"/>
              </a:ext>
            </a:extLst>
          </p:cNvPr>
          <p:cNvSpPr/>
          <p:nvPr userDrawn="1"/>
        </p:nvSpPr>
        <p:spPr>
          <a:xfrm>
            <a:off x="446314" y="-1"/>
            <a:ext cx="1188720" cy="128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8943364-C409-4EE8-8020-9809E6B2B1AA}"/>
              </a:ext>
            </a:extLst>
          </p:cNvPr>
          <p:cNvSpPr/>
          <p:nvPr userDrawn="1"/>
        </p:nvSpPr>
        <p:spPr>
          <a:xfrm>
            <a:off x="11360016" y="6369050"/>
            <a:ext cx="335909" cy="488950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A67D090F-9522-445C-B984-52BE590455DC}"/>
              </a:ext>
            </a:extLst>
          </p:cNvPr>
          <p:cNvSpPr txBox="1">
            <a:spLocks/>
          </p:cNvSpPr>
          <p:nvPr userDrawn="1"/>
        </p:nvSpPr>
        <p:spPr>
          <a:xfrm>
            <a:off x="11360016" y="6369050"/>
            <a:ext cx="335909" cy="365125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45720" rIns="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b="0" kern="1200">
                <a:solidFill>
                  <a:srgbClr val="01C6FD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048C4E-7BD1-46A5-B2F2-6AD408DAAD47}" type="slidenum">
              <a:rPr lang="en-US" b="1" noProof="0" smtClean="0">
                <a:solidFill>
                  <a:schemeClr val="bg1"/>
                </a:solidFill>
              </a:rPr>
              <a:pPr/>
              <a:t>‹#›</a:t>
            </a:fld>
            <a:endParaRPr lang="en-US" b="1" noProof="0" dirty="0">
              <a:solidFill>
                <a:schemeClr val="bg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0F7C607-177E-BC4B-9F1D-E0CD83EF04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1F05F3BA-65F5-4621-807B-C8B857D01CA9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438900" y="1463346"/>
            <a:ext cx="5181600" cy="487003"/>
          </a:xfrm>
        </p:spPr>
        <p:txBody>
          <a:bodyPr anchor="b">
            <a:normAutofit/>
          </a:bodyPr>
          <a:lstStyle>
            <a:lvl1pPr marL="0" indent="0">
              <a:buNone/>
              <a:defRPr sz="1600" b="1">
                <a:solidFill>
                  <a:schemeClr val="accent6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DF89E18-CCB2-4D69-AB77-CAB656EC211C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438898" y="2149311"/>
            <a:ext cx="5181601" cy="4040352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986F9159-693C-4325-939A-8C6869B2246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46314" y="1463346"/>
            <a:ext cx="5306787" cy="487003"/>
          </a:xfrm>
        </p:spPr>
        <p:txBody>
          <a:bodyPr anchor="b">
            <a:normAutofit/>
          </a:bodyPr>
          <a:lstStyle>
            <a:lvl1pPr marL="0" indent="0">
              <a:buNone/>
              <a:defRPr sz="1600" b="1">
                <a:solidFill>
                  <a:schemeClr val="accent3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0" name="Content Placeholder 3">
            <a:extLst>
              <a:ext uri="{FF2B5EF4-FFF2-40B4-BE49-F238E27FC236}">
                <a16:creationId xmlns:a16="http://schemas.microsoft.com/office/drawing/2014/main" id="{BEA361C8-0231-48E8-965E-6BB6D606C9FC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46314" y="2149311"/>
            <a:ext cx="5306789" cy="4040352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59165778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9641" y="458919"/>
            <a:ext cx="99711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CONTENT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18B931-E896-4471-A71A-819D3B6829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29641" y="3775165"/>
            <a:ext cx="9971158" cy="2427923"/>
          </a:xfrm>
        </p:spPr>
        <p:txBody>
          <a:bodyPr>
            <a:normAutofit/>
          </a:bodyPr>
          <a:lstStyle>
            <a:lvl1pPr marL="0" indent="0">
              <a:buNone/>
              <a:defRPr sz="1600" i="0">
                <a:solidFill>
                  <a:schemeClr val="bg1"/>
                </a:solidFill>
              </a:defRPr>
            </a:lvl1pPr>
            <a:lvl2pPr marL="457200" indent="0">
              <a:buNone/>
              <a:defRPr sz="1800" i="1">
                <a:solidFill>
                  <a:schemeClr val="bg1"/>
                </a:solidFill>
              </a:defRPr>
            </a:lvl2pPr>
            <a:lvl3pPr marL="914400" indent="0">
              <a:buNone/>
              <a:defRPr sz="1600" i="1">
                <a:solidFill>
                  <a:schemeClr val="bg1"/>
                </a:solidFill>
              </a:defRPr>
            </a:lvl3pPr>
            <a:lvl4pPr marL="1371600" indent="0">
              <a:buNone/>
              <a:defRPr sz="1400" i="1">
                <a:solidFill>
                  <a:schemeClr val="bg1"/>
                </a:solidFill>
              </a:defRPr>
            </a:lvl4pPr>
            <a:lvl5pPr marL="1828800" indent="0">
              <a:buNone/>
              <a:defRPr sz="1400" i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D0A1CD-EDE4-464D-A8CB-2D39247D86A4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687289" y="0"/>
            <a:ext cx="72000" cy="127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4D4EAA8-8E55-45C3-BD00-531D549BB77D}"/>
              </a:ext>
            </a:extLst>
          </p:cNvPr>
          <p:cNvCxnSpPr/>
          <p:nvPr userDrawn="1"/>
        </p:nvCxnSpPr>
        <p:spPr>
          <a:xfrm>
            <a:off x="1068863" y="1528464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ubtitle 2">
            <a:extLst>
              <a:ext uri="{FF2B5EF4-FFF2-40B4-BE49-F238E27FC236}">
                <a16:creationId xmlns:a16="http://schemas.microsoft.com/office/drawing/2014/main" id="{126D1C29-9D03-4CB6-B17E-D7DC93295F2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929641" y="1669110"/>
            <a:ext cx="9971158" cy="692595"/>
          </a:xfrm>
        </p:spPr>
        <p:txBody>
          <a:bodyPr>
            <a:normAutofit/>
          </a:bodyPr>
          <a:lstStyle>
            <a:lvl1pPr marL="0" indent="0" algn="l">
              <a:buNone/>
              <a:defRPr sz="25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Slide Subtitle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61375027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 dpi="0" rotWithShape="1">
            <a:blip r:embed="rId2">
              <a:alphaModFix amt="45000"/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-44450" ty="38100" sx="85000" sy="85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4" name="Group 3"/>
          <p:cNvGrpSpPr/>
          <p:nvPr/>
        </p:nvGrpSpPr>
        <p:grpSpPr>
          <a:xfrm>
            <a:off x="5250180" y="1267730"/>
            <a:ext cx="1691640" cy="645295"/>
            <a:chOff x="5318306" y="1386268"/>
            <a:chExt cx="1567331" cy="645295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318306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885637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318306" y="2031563"/>
              <a:ext cx="1567331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61708" y="2091263"/>
            <a:ext cx="9068586" cy="2590800"/>
          </a:xfrm>
        </p:spPr>
        <p:txBody>
          <a:bodyPr tIns="45720" bIns="45720" anchor="ctr">
            <a:noAutofit/>
          </a:bodyPr>
          <a:lstStyle>
            <a:lvl1pPr algn="ctr">
              <a:lnSpc>
                <a:spcPct val="83000"/>
              </a:lnSpc>
              <a:defRPr lang="en-US" sz="7200" b="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62100" y="4682062"/>
            <a:ext cx="9070848" cy="4572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600" spc="80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5318760" y="1341255"/>
            <a:ext cx="1554480" cy="527213"/>
          </a:xfrm>
        </p:spPr>
        <p:txBody>
          <a:bodyPr/>
          <a:lstStyle>
            <a:lvl1pPr algn="ctr">
              <a:defRPr sz="1300" spc="0" baseline="0">
                <a:solidFill>
                  <a:schemeClr val="tx1"/>
                </a:solidFill>
                <a:latin typeface="+mn-lt"/>
              </a:defRPr>
            </a:lvl1pPr>
          </a:lstStyle>
          <a:p>
            <a:fld id="{501CC6D3-22B2-43E3-85C8-56B9281F9015}" type="datetimeFigureOut">
              <a:rPr lang="en-GB" smtClean="0"/>
              <a:t>16/11/2023</a:t>
            </a:fld>
            <a:endParaRPr lang="en-GB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453896" y="5211060"/>
            <a:ext cx="5905500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8606919" y="5212080"/>
            <a:ext cx="2111881" cy="2286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5A8BFC99-05E2-4A7C-B4F5-28A9262E6BF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474396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1CC6D3-22B2-43E3-85C8-56B9281F9015}" type="datetimeFigureOut">
              <a:rPr lang="en-GB" smtClean="0"/>
              <a:t>16/11/2023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8BFC99-05E2-4A7C-B4F5-28A9262E6BF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69411006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 dpi="0" rotWithShape="1">
            <a:blip r:embed="rId2">
              <a:alphaModFix amt="45000"/>
              <a:duotone>
                <a:schemeClr val="accent2">
                  <a:shade val="45000"/>
                  <a:satMod val="135000"/>
                </a:schemeClr>
                <a:prstClr val="white"/>
              </a:duotone>
            </a:blip>
            <a:srcRect/>
            <a:tile tx="-44450" ty="38100" sx="85000" sy="85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" name="Rectangle 22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447800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31" name="Group 30"/>
          <p:cNvGrpSpPr/>
          <p:nvPr/>
        </p:nvGrpSpPr>
        <p:grpSpPr>
          <a:xfrm>
            <a:off x="5250180" y="1267730"/>
            <a:ext cx="1691640" cy="645295"/>
            <a:chOff x="5318306" y="1386268"/>
            <a:chExt cx="1567331" cy="645295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5318306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6885637" y="1386268"/>
              <a:ext cx="0" cy="64008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>
              <a:off x="5318306" y="2031563"/>
              <a:ext cx="1567331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63623" y="2094309"/>
            <a:ext cx="9070848" cy="2587752"/>
          </a:xfrm>
        </p:spPr>
        <p:txBody>
          <a:bodyPr anchor="ctr">
            <a:noAutofit/>
          </a:bodyPr>
          <a:lstStyle>
            <a:lvl1pPr algn="ctr">
              <a:lnSpc>
                <a:spcPct val="83000"/>
              </a:lnSpc>
              <a:defRPr lang="en-US" sz="720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63624" y="4682062"/>
            <a:ext cx="9070848" cy="457200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>
                <a:solidFill>
                  <a:schemeClr val="tx1"/>
                </a:solidFill>
                <a:effectLst/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321808" y="1344502"/>
            <a:ext cx="1554480" cy="530352"/>
          </a:xfrm>
        </p:spPr>
        <p:txBody>
          <a:bodyPr/>
          <a:lstStyle>
            <a:lvl1pPr algn="ctr">
              <a:defRPr lang="en-US" sz="1300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fld id="{501CC6D3-22B2-43E3-85C8-56B9281F9015}" type="datetimeFigureOut">
              <a:rPr lang="en-GB" smtClean="0"/>
              <a:t>16/11/2023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453553" y="5211060"/>
            <a:ext cx="5907024" cy="228600"/>
          </a:xfrm>
        </p:spPr>
        <p:txBody>
          <a:bodyPr/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04504" y="5211060"/>
            <a:ext cx="2112264" cy="228600"/>
          </a:xfrm>
        </p:spPr>
        <p:txBody>
          <a:bodyPr/>
          <a:lstStyle/>
          <a:p>
            <a:fld id="{5A8BFC99-05E2-4A7C-B4F5-28A9262E6BF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4641258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2103120"/>
            <a:ext cx="475488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70320" y="2103120"/>
            <a:ext cx="475488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1CC6D3-22B2-43E3-85C8-56B9281F9015}" type="datetimeFigureOut">
              <a:rPr lang="en-GB" smtClean="0"/>
              <a:t>16/11/2023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8BFC99-05E2-4A7C-B4F5-28A9262E6BF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51579472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074334"/>
            <a:ext cx="4754880" cy="640080"/>
          </a:xfr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1900" b="0">
                <a:solidFill>
                  <a:schemeClr val="tx2"/>
                </a:solidFill>
                <a:latin typeface="+mn-lt"/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55898"/>
            <a:ext cx="4754880" cy="320040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373368" y="2074334"/>
            <a:ext cx="4754880" cy="640080"/>
          </a:xfr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1900" b="0">
                <a:solidFill>
                  <a:schemeClr val="tx2"/>
                </a:solidFill>
              </a:defRPr>
            </a:lvl1pPr>
            <a:lvl2pPr marL="457200" indent="0">
              <a:buNone/>
              <a:defRPr sz="19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73368" y="2756581"/>
            <a:ext cx="4754880" cy="320040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1CC6D3-22B2-43E3-85C8-56B9281F9015}" type="datetimeFigureOut">
              <a:rPr lang="en-GB" smtClean="0"/>
              <a:t>16/11/2023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8BFC99-05E2-4A7C-B4F5-28A9262E6BF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9296124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1CC6D3-22B2-43E3-85C8-56B9281F9015}" type="datetimeFigureOut">
              <a:rPr lang="en-GB" smtClean="0"/>
              <a:t>16/11/2023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8BFC99-05E2-4A7C-B4F5-28A9262E6BF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20784284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1CC6D3-22B2-43E3-85C8-56B9281F9015}" type="datetimeFigureOut">
              <a:rPr lang="en-GB" smtClean="0"/>
              <a:t>16/11/2023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8BFC99-05E2-4A7C-B4F5-28A9262E6BF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07468578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245529" y="237744"/>
            <a:ext cx="8531352" cy="638251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9020386" y="237744"/>
            <a:ext cx="2926080" cy="63825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296400" y="607392"/>
            <a:ext cx="2430780" cy="1645920"/>
          </a:xfrm>
        </p:spPr>
        <p:txBody>
          <a:bodyPr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kern="1200" cap="none" spc="0" baseline="0" dirty="0">
                <a:solidFill>
                  <a:srgbClr val="FFFFFF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609600"/>
            <a:ext cx="7772400" cy="533400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96400" y="2286000"/>
            <a:ext cx="2430780" cy="35052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800"/>
              </a:spcBef>
              <a:buNone/>
              <a:defRPr sz="14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1CC6D3-22B2-43E3-85C8-56B9281F9015}" type="datetimeFigureOut">
              <a:rPr lang="en-GB" smtClean="0"/>
              <a:t>16/11/2023</a:t>
            </a:fld>
            <a:endParaRPr lang="en-GB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r">
              <a:defRPr/>
            </a:lvl1pPr>
          </a:lstStyle>
          <a:p>
            <a:endParaRPr lang="en-GB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>
          <a:xfrm>
            <a:off x="10393677" y="6223002"/>
            <a:ext cx="1463040" cy="27432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5A8BFC99-05E2-4A7C-B4F5-28A9262E6BF3}" type="slidenum">
              <a:rPr lang="en-GB" smtClean="0"/>
              <a:t>‹#›</a:t>
            </a:fld>
            <a:endParaRPr lang="en-GB"/>
          </a:p>
        </p:txBody>
      </p:sp>
      <p:sp>
        <p:nvSpPr>
          <p:cNvPr id="12" name="Rectangle 11"/>
          <p:cNvSpPr/>
          <p:nvPr/>
        </p:nvSpPr>
        <p:spPr>
          <a:xfrm>
            <a:off x="9157546" y="374904"/>
            <a:ext cx="2651760" cy="6108192"/>
          </a:xfrm>
          <a:prstGeom prst="rect">
            <a:avLst/>
          </a:prstGeom>
          <a:noFill/>
          <a:ln w="6350" cap="sq">
            <a:solidFill>
              <a:srgbClr val="FFFFF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2563125704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9020386" y="237744"/>
            <a:ext cx="2926080" cy="63825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296400" y="603504"/>
            <a:ext cx="2432304" cy="1645920"/>
          </a:xfrm>
        </p:spPr>
        <p:txBody>
          <a:bodyPr anchor="b">
            <a:noAutofit/>
          </a:bodyPr>
          <a:lstStyle>
            <a:lvl1pPr algn="l">
              <a:defRPr sz="2800" b="0">
                <a:solidFill>
                  <a:srgbClr val="FFFFFF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28599" y="237744"/>
            <a:ext cx="8531352" cy="6382512"/>
          </a:xfr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296400" y="2286000"/>
            <a:ext cx="2432304" cy="3502152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800"/>
              </a:spcBef>
              <a:buNone/>
              <a:defRPr sz="14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  <a:effectLst>
                  <a:outerShdw blurRad="1270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501CC6D3-22B2-43E3-85C8-56B9281F9015}" type="datetimeFigureOut">
              <a:rPr lang="en-GB" smtClean="0"/>
              <a:t>16/11/2023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marL="0" algn="r" defTabSz="914400" rtl="0" eaLnBrk="1" latinLnBrk="0" hangingPunct="1">
              <a:defRPr lang="en-US" sz="1000" kern="1200" dirty="0">
                <a:solidFill>
                  <a:srgbClr val="FFFFFF"/>
                </a:solidFill>
                <a:effectLst>
                  <a:outerShdw blurRad="1270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396728" y="6227064"/>
            <a:ext cx="1463040" cy="27432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5A8BFC99-05E2-4A7C-B4F5-28A9262E6BF3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Rectangle 9"/>
          <p:cNvSpPr/>
          <p:nvPr/>
        </p:nvSpPr>
        <p:spPr>
          <a:xfrm>
            <a:off x="9157546" y="374904"/>
            <a:ext cx="2651760" cy="6108192"/>
          </a:xfrm>
          <a:prstGeom prst="rect">
            <a:avLst/>
          </a:prstGeom>
          <a:noFill/>
          <a:ln w="6350" cap="sq">
            <a:solidFill>
              <a:srgbClr val="FFFFFF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94819563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FA6C5C5-5069-4AE6-8A3D-3F2C6B9506E4}"/>
              </a:ext>
            </a:extLst>
          </p:cNvPr>
          <p:cNvSpPr/>
          <p:nvPr userDrawn="1"/>
        </p:nvSpPr>
        <p:spPr>
          <a:xfrm>
            <a:off x="446314" y="-1"/>
            <a:ext cx="1188720" cy="128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F7966C8-8738-4743-AE43-80F0C197B6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71500" y="1509626"/>
            <a:ext cx="4900386" cy="334508"/>
          </a:xfrm>
        </p:spPr>
        <p:txBody>
          <a:bodyPr>
            <a:noAutofit/>
          </a:bodyPr>
          <a:lstStyle>
            <a:lvl1pPr marL="0" indent="0" algn="l">
              <a:buNone/>
              <a:defRPr sz="1600" b="1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3F93C618-7612-42AB-B890-45E85BD492F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720114" y="1509626"/>
            <a:ext cx="4900386" cy="334508"/>
          </a:xfrm>
        </p:spPr>
        <p:txBody>
          <a:bodyPr>
            <a:noAutofit/>
          </a:bodyPr>
          <a:lstStyle>
            <a:lvl1pPr marL="0" indent="0" algn="l">
              <a:buNone/>
              <a:defRPr sz="1600" b="1">
                <a:solidFill>
                  <a:schemeClr val="accent6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B1885C44-356C-410C-B697-9BA0E28582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71500" y="2156688"/>
            <a:ext cx="4900386" cy="3561943"/>
          </a:xfrm>
        </p:spPr>
        <p:txBody>
          <a:bodyPr>
            <a:noAutofit/>
          </a:bodyPr>
          <a:lstStyle>
            <a:lvl1pPr marL="0" indent="0" algn="l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464BC696-49A6-4328-BB42-5566BAC00F8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720114" y="2156688"/>
            <a:ext cx="4900386" cy="3561943"/>
          </a:xfrm>
        </p:spPr>
        <p:txBody>
          <a:bodyPr>
            <a:noAutofit/>
          </a:bodyPr>
          <a:lstStyle>
            <a:lvl1pPr marL="0" indent="0" algn="l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0FB9F81-CC7F-5244-95A6-279BE4B51A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6314" y="500215"/>
            <a:ext cx="11174186" cy="590931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23116439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1CC6D3-22B2-43E3-85C8-56B9281F9015}" type="datetimeFigureOut">
              <a:rPr lang="en-GB" smtClean="0"/>
              <a:t>16/11/2023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8BFC99-05E2-4A7C-B4F5-28A9262E6BF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24094481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1600" y="762000"/>
            <a:ext cx="2362200" cy="5257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762000"/>
            <a:ext cx="8077200" cy="5257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1CC6D3-22B2-43E3-85C8-56B9281F9015}" type="datetimeFigureOut">
              <a:rPr lang="en-GB" smtClean="0"/>
              <a:t>16/11/2023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8BFC99-05E2-4A7C-B4F5-28A9262E6BF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8179454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DCC8FE21-4B79-46A0-A2D5-AA64AFC6197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48368-1908-4FA2-8871-C97A5210E9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29641" y="458919"/>
            <a:ext cx="99711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CONTENT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18B931-E896-4471-A71A-819D3B6829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29641" y="3775165"/>
            <a:ext cx="9971158" cy="2427923"/>
          </a:xfrm>
        </p:spPr>
        <p:txBody>
          <a:bodyPr>
            <a:normAutofit/>
          </a:bodyPr>
          <a:lstStyle>
            <a:lvl1pPr marL="0" indent="0">
              <a:buNone/>
              <a:defRPr sz="1600" i="0">
                <a:solidFill>
                  <a:schemeClr val="bg1"/>
                </a:solidFill>
              </a:defRPr>
            </a:lvl1pPr>
            <a:lvl2pPr marL="457200" indent="0">
              <a:buNone/>
              <a:defRPr sz="1800" i="1">
                <a:solidFill>
                  <a:schemeClr val="bg1"/>
                </a:solidFill>
              </a:defRPr>
            </a:lvl2pPr>
            <a:lvl3pPr marL="914400" indent="0">
              <a:buNone/>
              <a:defRPr sz="1600" i="1">
                <a:solidFill>
                  <a:schemeClr val="bg1"/>
                </a:solidFill>
              </a:defRPr>
            </a:lvl3pPr>
            <a:lvl4pPr marL="1371600" indent="0">
              <a:buNone/>
              <a:defRPr sz="1400" i="1">
                <a:solidFill>
                  <a:schemeClr val="bg1"/>
                </a:solidFill>
              </a:defRPr>
            </a:lvl4pPr>
            <a:lvl5pPr marL="1828800" indent="0">
              <a:buNone/>
              <a:defRPr sz="1400" i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69E74E-E12F-474D-8520-0AAEE93051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0F99D1-A115-46CA-B10A-279193A83BBC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568C84-3A49-4E3F-B2E7-4CE5D636B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80AB7-46B3-4911-A879-10A5474870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CBEC59-7FF9-4688-98DF-89832A0C902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D751D1-0AE0-4B49-A19D-74CA71D2C096}"/>
              </a:ext>
            </a:extLst>
          </p:cNvPr>
          <p:cNvSpPr/>
          <p:nvPr userDrawn="1"/>
        </p:nvSpPr>
        <p:spPr>
          <a:xfrm>
            <a:off x="687289" y="0"/>
            <a:ext cx="72000" cy="127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4D4EAA8-8E55-45C3-BD00-531D549BB77D}"/>
              </a:ext>
            </a:extLst>
          </p:cNvPr>
          <p:cNvCxnSpPr/>
          <p:nvPr userDrawn="1"/>
        </p:nvCxnSpPr>
        <p:spPr>
          <a:xfrm>
            <a:off x="1068863" y="1528464"/>
            <a:ext cx="630936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ubtitle 2">
            <a:extLst>
              <a:ext uri="{FF2B5EF4-FFF2-40B4-BE49-F238E27FC236}">
                <a16:creationId xmlns:a16="http://schemas.microsoft.com/office/drawing/2014/main" id="{126D1C29-9D03-4CB6-B17E-D7DC93295F2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929641" y="1669110"/>
            <a:ext cx="9971158" cy="692595"/>
          </a:xfrm>
        </p:spPr>
        <p:txBody>
          <a:bodyPr>
            <a:normAutofit/>
          </a:bodyPr>
          <a:lstStyle>
            <a:lvl1pPr marL="0" indent="0" algn="l">
              <a:buNone/>
              <a:defRPr sz="2500" b="1" i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Slide Subtitle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F83713E2-6BCF-4CEB-A9B2-A0F540060B9B}"/>
              </a:ext>
            </a:extLst>
          </p:cNvPr>
          <p:cNvCxnSpPr>
            <a:cxnSpLocks/>
          </p:cNvCxnSpPr>
          <p:nvPr userDrawn="1"/>
        </p:nvCxnSpPr>
        <p:spPr>
          <a:xfrm>
            <a:off x="11190767" y="800959"/>
            <a:ext cx="1001233" cy="0"/>
          </a:xfrm>
          <a:prstGeom prst="line">
            <a:avLst/>
          </a:prstGeom>
          <a:ln w="63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557CF87C-3640-450C-B0F1-EAD2166611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83583" y="837333"/>
            <a:ext cx="610772" cy="328893"/>
          </a:xfrm>
        </p:spPr>
        <p:txBody>
          <a:bodyPr>
            <a:normAutofit/>
          </a:bodyPr>
          <a:lstStyle>
            <a:lvl1pPr marL="0" indent="0" algn="l">
              <a:buNone/>
              <a:defRPr sz="12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20XX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B2A467A-5EC5-4E43-861E-F15D1E487F6D}"/>
              </a:ext>
            </a:extLst>
          </p:cNvPr>
          <p:cNvCxnSpPr>
            <a:cxnSpLocks/>
          </p:cNvCxnSpPr>
          <p:nvPr userDrawn="1"/>
        </p:nvCxnSpPr>
        <p:spPr>
          <a:xfrm>
            <a:off x="0" y="6168360"/>
            <a:ext cx="1764792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FCDC761-E078-4116-B4FD-B0C88CDEB3DB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1384397" y="6579108"/>
            <a:ext cx="557784" cy="0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10542773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9637794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7170499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686183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4156442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2658171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499253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769050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DEB162-E699-464C-B2EE-136D517A9B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6314" y="500215"/>
            <a:ext cx="11174186" cy="590931"/>
          </a:xfrm>
        </p:spPr>
        <p:txBody>
          <a:bodyPr vert="horz" wrap="square" lIns="91440" tIns="45720" rIns="91440" bIns="45720" rtlCol="0" anchor="ctr">
            <a:spAutoFit/>
          </a:bodyPr>
          <a:lstStyle>
            <a:lvl1pPr>
              <a:defRPr lang="en-GB" sz="3600" spc="-60" dirty="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2C6531E-FB8E-4000-B873-B745C681E2F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1248876"/>
            <a:ext cx="12192000" cy="2119313"/>
          </a:xfr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 anchor="ctr" anchorCtr="1">
            <a:noAutofit/>
          </a:bodyPr>
          <a:lstStyle>
            <a:lvl1pPr marL="0" indent="0">
              <a:buNone/>
              <a:defRPr lang="en-GB" sz="1800"/>
            </a:lvl1pPr>
          </a:lstStyle>
          <a:p>
            <a:pPr marL="228600" lvl="0" indent="-228600" algn="ctr"/>
            <a:r>
              <a:rPr lang="en-US" noProof="0" dirty="0"/>
              <a:t>Insert Image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F7966C8-8738-4743-AE43-80F0C197B6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5240" y="3802065"/>
            <a:ext cx="9784080" cy="334508"/>
          </a:xfrm>
        </p:spPr>
        <p:txBody>
          <a:bodyPr>
            <a:noAutofit/>
          </a:bodyPr>
          <a:lstStyle>
            <a:lvl1pPr marL="0" indent="0" algn="l">
              <a:buNone/>
              <a:defRPr sz="1600" b="1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B1885C44-356C-410C-B697-9BA0E28582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35240" y="4294303"/>
            <a:ext cx="9784080" cy="1737360"/>
          </a:xfrm>
        </p:spPr>
        <p:txBody>
          <a:bodyPr>
            <a:noAutofit/>
          </a:bodyPr>
          <a:lstStyle>
            <a:lvl1pPr marL="0" indent="0" algn="l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5951AB2-D568-4A7E-9408-FADC8BED4119}"/>
              </a:ext>
            </a:extLst>
          </p:cNvPr>
          <p:cNvSpPr/>
          <p:nvPr userDrawn="1"/>
        </p:nvSpPr>
        <p:spPr>
          <a:xfrm>
            <a:off x="446314" y="-1"/>
            <a:ext cx="1188720" cy="128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770624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3" y="1447800"/>
            <a:ext cx="3401064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3" y="3129280"/>
            <a:ext cx="3401063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818112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3579716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800"/>
            <a:ext cx="8825658" cy="3640666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4022080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3594501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1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4"/>
          </p:nvPr>
        </p:nvSpPr>
        <p:spPr>
          <a:xfrm>
            <a:off x="1930400" y="3771174"/>
            <a:ext cx="7279649" cy="342174"/>
          </a:xfrm>
        </p:spPr>
        <p:txBody>
          <a:bodyPr vert="horz" lIns="91440" tIns="45720" rIns="91440" bIns="45720" rtlCol="0"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bg2">
                    <a:lumMod val="40000"/>
                    <a:lumOff val="60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421769977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60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4" y="4777381"/>
            <a:ext cx="8825659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6882868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1469122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7715350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1348896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22849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Three Sec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FA6C5C5-5069-4AE6-8A3D-3F2C6B9506E4}"/>
              </a:ext>
            </a:extLst>
          </p:cNvPr>
          <p:cNvSpPr/>
          <p:nvPr userDrawn="1"/>
        </p:nvSpPr>
        <p:spPr>
          <a:xfrm>
            <a:off x="446314" y="-1"/>
            <a:ext cx="1188720" cy="128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2C6531E-FB8E-4000-B873-B745C681E2F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1248876"/>
            <a:ext cx="12192000" cy="2119313"/>
          </a:xfr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 anchor="ctr" anchorCtr="1">
            <a:noAutofit/>
          </a:bodyPr>
          <a:lstStyle>
            <a:lvl1pPr marL="0" indent="0">
              <a:buNone/>
              <a:defRPr lang="en-GB" sz="1800"/>
            </a:lvl1pPr>
          </a:lstStyle>
          <a:p>
            <a:pPr marL="228600" lvl="0" indent="-228600" algn="ctr"/>
            <a:r>
              <a:rPr lang="en-US" noProof="0" dirty="0"/>
              <a:t>Insert Image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F7966C8-8738-4743-AE43-80F0C197B6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5240" y="3802065"/>
            <a:ext cx="2820761" cy="334508"/>
          </a:xfrm>
        </p:spPr>
        <p:txBody>
          <a:bodyPr>
            <a:noAutofit/>
          </a:bodyPr>
          <a:lstStyle>
            <a:lvl1pPr marL="0" indent="0" algn="ctr">
              <a:buNone/>
              <a:defRPr sz="1600" b="1">
                <a:solidFill>
                  <a:schemeClr val="accent6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3F93C618-7612-42AB-B890-45E85BD492F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23026" y="3802065"/>
            <a:ext cx="2820761" cy="334508"/>
          </a:xfrm>
        </p:spPr>
        <p:txBody>
          <a:bodyPr>
            <a:noAutofit/>
          </a:bodyPr>
          <a:lstStyle>
            <a:lvl1pPr marL="0" indent="0" algn="ctr">
              <a:buNone/>
              <a:defRPr sz="1600" b="1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08664829-F6FB-4E31-BF5C-C895ADF2BA7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635999" y="3802065"/>
            <a:ext cx="2820761" cy="334508"/>
          </a:xfrm>
        </p:spPr>
        <p:txBody>
          <a:bodyPr>
            <a:noAutofit/>
          </a:bodyPr>
          <a:lstStyle>
            <a:lvl1pPr marL="0" indent="0" algn="ctr">
              <a:buNone/>
              <a:defRPr sz="1600" b="1">
                <a:solidFill>
                  <a:schemeClr val="accent5">
                    <a:lumMod val="75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B1885C44-356C-410C-B697-9BA0E28582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35240" y="4294303"/>
            <a:ext cx="2820761" cy="1496898"/>
          </a:xfrm>
        </p:spPr>
        <p:txBody>
          <a:bodyPr>
            <a:noAutofit/>
          </a:bodyPr>
          <a:lstStyle>
            <a:lvl1pPr marL="0" indent="0" algn="l">
              <a:spcAft>
                <a:spcPts val="600"/>
              </a:spcAft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464BC696-49A6-4328-BB42-5566BAC00F8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623026" y="4294303"/>
            <a:ext cx="2820761" cy="1496898"/>
          </a:xfrm>
        </p:spPr>
        <p:txBody>
          <a:bodyPr>
            <a:noAutofit/>
          </a:bodyPr>
          <a:lstStyle>
            <a:lvl1pPr marL="0" indent="0" algn="l">
              <a:spcAft>
                <a:spcPts val="600"/>
              </a:spcAft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7E9E558E-F7EF-4347-AD3C-FDB2A9BCF61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635999" y="4294303"/>
            <a:ext cx="2820761" cy="1496898"/>
          </a:xfrm>
        </p:spPr>
        <p:txBody>
          <a:bodyPr>
            <a:noAutofit/>
          </a:bodyPr>
          <a:lstStyle>
            <a:lvl1pPr marL="0" indent="0" algn="l">
              <a:spcAft>
                <a:spcPts val="600"/>
              </a:spcAft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B9AD2AC4-32E8-BC46-848C-BEA37118CB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3611153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age Photo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679784BB-7CDD-484B-8F47-9CF1D79993F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99200" y="0"/>
            <a:ext cx="5892800" cy="6858000"/>
          </a:xfr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 anchor="ctr" anchorCtr="1">
            <a:noAutofit/>
          </a:bodyPr>
          <a:lstStyle>
            <a:lvl1pPr marL="0" indent="0">
              <a:buNone/>
              <a:defRPr lang="en-GB" sz="1800"/>
            </a:lvl1pPr>
          </a:lstStyle>
          <a:p>
            <a:pPr marL="228600" lvl="0" indent="-228600" algn="ctr"/>
            <a:r>
              <a:rPr lang="en-US" noProof="0" dirty="0"/>
              <a:t>Insert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DEB162-E699-464C-B2EE-136D517A9B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6314" y="493776"/>
            <a:ext cx="5170715" cy="1089529"/>
          </a:xfrm>
        </p:spPr>
        <p:txBody>
          <a:bodyPr vert="horz" wrap="square" lIns="91440" tIns="45720" rIns="91440" bIns="45720" rtlCol="0" anchor="ctr">
            <a:spAutoFit/>
          </a:bodyPr>
          <a:lstStyle>
            <a:lvl1pPr>
              <a:defRPr lang="en-GB" sz="3600" spc="-60" dirty="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F7966C8-8738-4743-AE43-80F0C197B6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71499" y="2061165"/>
            <a:ext cx="5045529" cy="334508"/>
          </a:xfrm>
        </p:spPr>
        <p:txBody>
          <a:bodyPr>
            <a:noAutofit/>
          </a:bodyPr>
          <a:lstStyle>
            <a:lvl1pPr marL="0" indent="0" algn="l">
              <a:buNone/>
              <a:defRPr sz="1600" b="1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B1885C44-356C-410C-B697-9BA0E28582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71499" y="2708227"/>
            <a:ext cx="5045529" cy="3561943"/>
          </a:xfrm>
        </p:spPr>
        <p:txBody>
          <a:bodyPr>
            <a:noAutofit/>
          </a:bodyPr>
          <a:lstStyle>
            <a:lvl1pPr marL="0" indent="0" algn="l">
              <a:buNone/>
              <a:defRPr sz="1400" b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FA6C5C5-5069-4AE6-8A3D-3F2C6B9506E4}"/>
              </a:ext>
            </a:extLst>
          </p:cNvPr>
          <p:cNvSpPr/>
          <p:nvPr userDrawn="1"/>
        </p:nvSpPr>
        <p:spPr>
          <a:xfrm>
            <a:off x="446314" y="-1"/>
            <a:ext cx="1188720" cy="128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E6A75B6-7B4E-496F-A846-0FFBB6E1D164}"/>
              </a:ext>
            </a:extLst>
          </p:cNvPr>
          <p:cNvSpPr/>
          <p:nvPr userDrawn="1"/>
        </p:nvSpPr>
        <p:spPr>
          <a:xfrm>
            <a:off x="11360016" y="6369050"/>
            <a:ext cx="335909" cy="488950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7648ACB4-9C22-4636-800F-578055A5BC10}"/>
              </a:ext>
            </a:extLst>
          </p:cNvPr>
          <p:cNvSpPr txBox="1">
            <a:spLocks/>
          </p:cNvSpPr>
          <p:nvPr userDrawn="1"/>
        </p:nvSpPr>
        <p:spPr>
          <a:xfrm>
            <a:off x="11360016" y="6369050"/>
            <a:ext cx="335909" cy="365125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45720" rIns="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b="0" kern="1200">
                <a:solidFill>
                  <a:srgbClr val="01C6FD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048C4E-7BD1-46A5-B2F2-6AD408DAAD47}" type="slidenum">
              <a:rPr lang="en-US" b="1" noProof="0" smtClean="0">
                <a:solidFill>
                  <a:schemeClr val="bg1"/>
                </a:solidFill>
              </a:rPr>
              <a:pPr/>
              <a:t>‹#›</a:t>
            </a:fld>
            <a:endParaRPr lang="en-US" b="1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94903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2700867"/>
            <a:ext cx="8596668" cy="1826581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BED01DB-864D-403A-B64C-09B88965B21D}"/>
              </a:ext>
            </a:extLst>
          </p:cNvPr>
          <p:cNvSpPr/>
          <p:nvPr userDrawn="1"/>
        </p:nvSpPr>
        <p:spPr>
          <a:xfrm>
            <a:off x="4334810" y="0"/>
            <a:ext cx="3522381" cy="6858000"/>
          </a:xfrm>
          <a:custGeom>
            <a:avLst/>
            <a:gdLst>
              <a:gd name="connsiteX0" fmla="*/ 0 w 3522381"/>
              <a:gd name="connsiteY0" fmla="*/ 0 h 6858000"/>
              <a:gd name="connsiteX1" fmla="*/ 3522381 w 3522381"/>
              <a:gd name="connsiteY1" fmla="*/ 0 h 6858000"/>
              <a:gd name="connsiteX2" fmla="*/ 51547 w 3522381"/>
              <a:gd name="connsiteY2" fmla="*/ 6858000 h 6858000"/>
              <a:gd name="connsiteX3" fmla="*/ 0 w 352238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2381" h="6858000">
                <a:moveTo>
                  <a:pt x="0" y="0"/>
                </a:moveTo>
                <a:lnTo>
                  <a:pt x="3522381" y="0"/>
                </a:lnTo>
                <a:lnTo>
                  <a:pt x="5154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noProof="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A73D501-4150-4FE0-BADF-C95F01741BF4}"/>
              </a:ext>
            </a:extLst>
          </p:cNvPr>
          <p:cNvGrpSpPr/>
          <p:nvPr userDrawn="1"/>
        </p:nvGrpSpPr>
        <p:grpSpPr>
          <a:xfrm>
            <a:off x="9140346" y="5054600"/>
            <a:ext cx="676275" cy="114300"/>
            <a:chOff x="9330846" y="5054600"/>
            <a:chExt cx="676275" cy="11430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FA3A4EBD-22DA-4697-9FC9-050D0CCAF7D9}"/>
                </a:ext>
              </a:extLst>
            </p:cNvPr>
            <p:cNvSpPr/>
            <p:nvPr/>
          </p:nvSpPr>
          <p:spPr>
            <a:xfrm>
              <a:off x="9330846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2ECE08B9-0C7D-431D-A889-FEFCD64C8365}"/>
                </a:ext>
              </a:extLst>
            </p:cNvPr>
            <p:cNvSpPr/>
            <p:nvPr/>
          </p:nvSpPr>
          <p:spPr>
            <a:xfrm>
              <a:off x="9518171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D360534-0CDB-4354-AFC0-C0E6CD7C6458}"/>
                </a:ext>
              </a:extLst>
            </p:cNvPr>
            <p:cNvSpPr/>
            <p:nvPr/>
          </p:nvSpPr>
          <p:spPr>
            <a:xfrm>
              <a:off x="9705496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9B02346-0476-4659-8120-FCD2591F5215}"/>
                </a:ext>
              </a:extLst>
            </p:cNvPr>
            <p:cNvSpPr/>
            <p:nvPr/>
          </p:nvSpPr>
          <p:spPr>
            <a:xfrm>
              <a:off x="9892821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48383776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lowchart: Document 3">
            <a:extLst>
              <a:ext uri="{FF2B5EF4-FFF2-40B4-BE49-F238E27FC236}">
                <a16:creationId xmlns:a16="http://schemas.microsoft.com/office/drawing/2014/main" id="{D5C833BC-89A8-4D28-9D63-F45F14D694BF}"/>
              </a:ext>
            </a:extLst>
          </p:cNvPr>
          <p:cNvSpPr/>
          <p:nvPr userDrawn="1"/>
        </p:nvSpPr>
        <p:spPr>
          <a:xfrm flipH="1">
            <a:off x="123987" y="124955"/>
            <a:ext cx="11953415" cy="4408002"/>
          </a:xfrm>
          <a:custGeom>
            <a:avLst/>
            <a:gdLst>
              <a:gd name="connsiteX0" fmla="*/ 0 w 21600"/>
              <a:gd name="connsiteY0" fmla="*/ 0 h 21600"/>
              <a:gd name="connsiteX1" fmla="*/ 21600 w 21600"/>
              <a:gd name="connsiteY1" fmla="*/ 0 h 21600"/>
              <a:gd name="connsiteX2" fmla="*/ 21600 w 21600"/>
              <a:gd name="connsiteY2" fmla="*/ 17322 h 21600"/>
              <a:gd name="connsiteX3" fmla="*/ 0 w 21600"/>
              <a:gd name="connsiteY3" fmla="*/ 20172 h 21600"/>
              <a:gd name="connsiteX4" fmla="*/ 0 w 21600"/>
              <a:gd name="connsiteY4" fmla="*/ 0 h 21600"/>
              <a:gd name="connsiteX0" fmla="*/ 17 w 21617"/>
              <a:gd name="connsiteY0" fmla="*/ 0 h 23765"/>
              <a:gd name="connsiteX1" fmla="*/ 21617 w 21617"/>
              <a:gd name="connsiteY1" fmla="*/ 0 h 23765"/>
              <a:gd name="connsiteX2" fmla="*/ 21617 w 21617"/>
              <a:gd name="connsiteY2" fmla="*/ 17322 h 23765"/>
              <a:gd name="connsiteX3" fmla="*/ 0 w 21617"/>
              <a:gd name="connsiteY3" fmla="*/ 22875 h 23765"/>
              <a:gd name="connsiteX4" fmla="*/ 17 w 21617"/>
              <a:gd name="connsiteY4" fmla="*/ 0 h 23765"/>
              <a:gd name="connsiteX0" fmla="*/ 17 w 21617"/>
              <a:gd name="connsiteY0" fmla="*/ 0 h 24368"/>
              <a:gd name="connsiteX1" fmla="*/ 21617 w 21617"/>
              <a:gd name="connsiteY1" fmla="*/ 0 h 24368"/>
              <a:gd name="connsiteX2" fmla="*/ 21617 w 21617"/>
              <a:gd name="connsiteY2" fmla="*/ 17322 h 24368"/>
              <a:gd name="connsiteX3" fmla="*/ 0 w 21617"/>
              <a:gd name="connsiteY3" fmla="*/ 22875 h 24368"/>
              <a:gd name="connsiteX4" fmla="*/ 17 w 21617"/>
              <a:gd name="connsiteY4" fmla="*/ 0 h 24368"/>
              <a:gd name="connsiteX0" fmla="*/ 17 w 21617"/>
              <a:gd name="connsiteY0" fmla="*/ 0 h 24514"/>
              <a:gd name="connsiteX1" fmla="*/ 21617 w 21617"/>
              <a:gd name="connsiteY1" fmla="*/ 0 h 24514"/>
              <a:gd name="connsiteX2" fmla="*/ 21617 w 21617"/>
              <a:gd name="connsiteY2" fmla="*/ 17322 h 24514"/>
              <a:gd name="connsiteX3" fmla="*/ 0 w 21617"/>
              <a:gd name="connsiteY3" fmla="*/ 22875 h 24514"/>
              <a:gd name="connsiteX4" fmla="*/ 17 w 21617"/>
              <a:gd name="connsiteY4" fmla="*/ 0 h 24514"/>
              <a:gd name="connsiteX0" fmla="*/ 17 w 21617"/>
              <a:gd name="connsiteY0" fmla="*/ 0 h 24569"/>
              <a:gd name="connsiteX1" fmla="*/ 21617 w 21617"/>
              <a:gd name="connsiteY1" fmla="*/ 0 h 24569"/>
              <a:gd name="connsiteX2" fmla="*/ 21617 w 21617"/>
              <a:gd name="connsiteY2" fmla="*/ 17322 h 24569"/>
              <a:gd name="connsiteX3" fmla="*/ 0 w 21617"/>
              <a:gd name="connsiteY3" fmla="*/ 22875 h 24569"/>
              <a:gd name="connsiteX4" fmla="*/ 17 w 21617"/>
              <a:gd name="connsiteY4" fmla="*/ 0 h 24569"/>
              <a:gd name="connsiteX0" fmla="*/ 17 w 21617"/>
              <a:gd name="connsiteY0" fmla="*/ 0 h 24698"/>
              <a:gd name="connsiteX1" fmla="*/ 21617 w 21617"/>
              <a:gd name="connsiteY1" fmla="*/ 0 h 24698"/>
              <a:gd name="connsiteX2" fmla="*/ 21617 w 21617"/>
              <a:gd name="connsiteY2" fmla="*/ 17322 h 24698"/>
              <a:gd name="connsiteX3" fmla="*/ 0 w 21617"/>
              <a:gd name="connsiteY3" fmla="*/ 22875 h 24698"/>
              <a:gd name="connsiteX4" fmla="*/ 17 w 21617"/>
              <a:gd name="connsiteY4" fmla="*/ 0 h 24698"/>
              <a:gd name="connsiteX0" fmla="*/ 17 w 21617"/>
              <a:gd name="connsiteY0" fmla="*/ 0 h 24785"/>
              <a:gd name="connsiteX1" fmla="*/ 21617 w 21617"/>
              <a:gd name="connsiteY1" fmla="*/ 0 h 24785"/>
              <a:gd name="connsiteX2" fmla="*/ 21617 w 21617"/>
              <a:gd name="connsiteY2" fmla="*/ 17322 h 24785"/>
              <a:gd name="connsiteX3" fmla="*/ 0 w 21617"/>
              <a:gd name="connsiteY3" fmla="*/ 22875 h 24785"/>
              <a:gd name="connsiteX4" fmla="*/ 17 w 21617"/>
              <a:gd name="connsiteY4" fmla="*/ 0 h 24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17" h="24785">
                <a:moveTo>
                  <a:pt x="17" y="0"/>
                </a:moveTo>
                <a:lnTo>
                  <a:pt x="21617" y="0"/>
                </a:lnTo>
                <a:lnTo>
                  <a:pt x="21617" y="17322"/>
                </a:lnTo>
                <a:cubicBezTo>
                  <a:pt x="10919" y="19230"/>
                  <a:pt x="10221" y="28798"/>
                  <a:pt x="0" y="22875"/>
                </a:cubicBezTo>
                <a:cubicBezTo>
                  <a:pt x="6" y="15250"/>
                  <a:pt x="11" y="7625"/>
                  <a:pt x="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A174F0C-3444-43F9-9DFF-354C44272A6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94871" y="5603181"/>
            <a:ext cx="9144000" cy="341632"/>
          </a:xfrm>
        </p:spPr>
        <p:txBody>
          <a:bodyPr vert="horz" lIns="91440" tIns="45720" rIns="91440" bIns="45720" rtlCol="0">
            <a:spAutoFit/>
          </a:bodyPr>
          <a:lstStyle>
            <a:lvl1pPr marL="0" indent="0">
              <a:buNone/>
              <a:defRPr lang="en-GB" sz="1800" dirty="0">
                <a:solidFill>
                  <a:schemeClr val="accent2">
                    <a:lumMod val="50000"/>
                  </a:schemeClr>
                </a:solidFill>
                <a:latin typeface="+mn-lt"/>
              </a:defRPr>
            </a:lvl1pPr>
          </a:lstStyle>
          <a:p>
            <a:pPr marL="228600" lvl="0" indent="-228600"/>
            <a:r>
              <a:rPr lang="en-US" noProof="0"/>
              <a:t>Subtitle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E11612A-63A3-4175-9F77-FA03CCD38D4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4871" y="4901450"/>
            <a:ext cx="10607040" cy="701731"/>
          </a:xfrm>
        </p:spPr>
        <p:txBody>
          <a:bodyPr vert="horz" lIns="91440" tIns="45720" rIns="91440" bIns="45720" rtlCol="0" anchor="b">
            <a:spAutoFit/>
          </a:bodyPr>
          <a:lstStyle>
            <a:lvl1pPr>
              <a:defRPr lang="en-GB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marL="0" lvl="0"/>
            <a:r>
              <a:rPr lang="en-US" noProof="0"/>
              <a:t>Title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5C25376-E6F9-4E5A-A81D-E7FA342FB230}"/>
              </a:ext>
            </a:extLst>
          </p:cNvPr>
          <p:cNvSpPr/>
          <p:nvPr userDrawn="1"/>
        </p:nvSpPr>
        <p:spPr>
          <a:xfrm>
            <a:off x="435429" y="4726452"/>
            <a:ext cx="72571" cy="1371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9725954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lowchart: Document 3">
            <a:extLst>
              <a:ext uri="{FF2B5EF4-FFF2-40B4-BE49-F238E27FC236}">
                <a16:creationId xmlns:a16="http://schemas.microsoft.com/office/drawing/2014/main" id="{7F75D8AF-79DE-4E2B-A15F-8EC66948BC31}"/>
              </a:ext>
            </a:extLst>
          </p:cNvPr>
          <p:cNvSpPr/>
          <p:nvPr userDrawn="1"/>
        </p:nvSpPr>
        <p:spPr>
          <a:xfrm flipH="1" flipV="1">
            <a:off x="114590" y="4581492"/>
            <a:ext cx="11962815" cy="2152681"/>
          </a:xfrm>
          <a:custGeom>
            <a:avLst/>
            <a:gdLst>
              <a:gd name="connsiteX0" fmla="*/ 0 w 21600"/>
              <a:gd name="connsiteY0" fmla="*/ 0 h 21600"/>
              <a:gd name="connsiteX1" fmla="*/ 21600 w 21600"/>
              <a:gd name="connsiteY1" fmla="*/ 0 h 21600"/>
              <a:gd name="connsiteX2" fmla="*/ 21600 w 21600"/>
              <a:gd name="connsiteY2" fmla="*/ 17322 h 21600"/>
              <a:gd name="connsiteX3" fmla="*/ 0 w 21600"/>
              <a:gd name="connsiteY3" fmla="*/ 20172 h 21600"/>
              <a:gd name="connsiteX4" fmla="*/ 0 w 21600"/>
              <a:gd name="connsiteY4" fmla="*/ 0 h 21600"/>
              <a:gd name="connsiteX0" fmla="*/ 17 w 21617"/>
              <a:gd name="connsiteY0" fmla="*/ 0 h 23765"/>
              <a:gd name="connsiteX1" fmla="*/ 21617 w 21617"/>
              <a:gd name="connsiteY1" fmla="*/ 0 h 23765"/>
              <a:gd name="connsiteX2" fmla="*/ 21617 w 21617"/>
              <a:gd name="connsiteY2" fmla="*/ 17322 h 23765"/>
              <a:gd name="connsiteX3" fmla="*/ 0 w 21617"/>
              <a:gd name="connsiteY3" fmla="*/ 22875 h 23765"/>
              <a:gd name="connsiteX4" fmla="*/ 17 w 21617"/>
              <a:gd name="connsiteY4" fmla="*/ 0 h 23765"/>
              <a:gd name="connsiteX0" fmla="*/ 17 w 21617"/>
              <a:gd name="connsiteY0" fmla="*/ 0 h 24368"/>
              <a:gd name="connsiteX1" fmla="*/ 21617 w 21617"/>
              <a:gd name="connsiteY1" fmla="*/ 0 h 24368"/>
              <a:gd name="connsiteX2" fmla="*/ 21617 w 21617"/>
              <a:gd name="connsiteY2" fmla="*/ 17322 h 24368"/>
              <a:gd name="connsiteX3" fmla="*/ 0 w 21617"/>
              <a:gd name="connsiteY3" fmla="*/ 22875 h 24368"/>
              <a:gd name="connsiteX4" fmla="*/ 17 w 21617"/>
              <a:gd name="connsiteY4" fmla="*/ 0 h 24368"/>
              <a:gd name="connsiteX0" fmla="*/ 17 w 21617"/>
              <a:gd name="connsiteY0" fmla="*/ 0 h 24514"/>
              <a:gd name="connsiteX1" fmla="*/ 21617 w 21617"/>
              <a:gd name="connsiteY1" fmla="*/ 0 h 24514"/>
              <a:gd name="connsiteX2" fmla="*/ 21617 w 21617"/>
              <a:gd name="connsiteY2" fmla="*/ 17322 h 24514"/>
              <a:gd name="connsiteX3" fmla="*/ 0 w 21617"/>
              <a:gd name="connsiteY3" fmla="*/ 22875 h 24514"/>
              <a:gd name="connsiteX4" fmla="*/ 17 w 21617"/>
              <a:gd name="connsiteY4" fmla="*/ 0 h 24514"/>
              <a:gd name="connsiteX0" fmla="*/ 17 w 21617"/>
              <a:gd name="connsiteY0" fmla="*/ 0 h 24569"/>
              <a:gd name="connsiteX1" fmla="*/ 21617 w 21617"/>
              <a:gd name="connsiteY1" fmla="*/ 0 h 24569"/>
              <a:gd name="connsiteX2" fmla="*/ 21617 w 21617"/>
              <a:gd name="connsiteY2" fmla="*/ 17322 h 24569"/>
              <a:gd name="connsiteX3" fmla="*/ 0 w 21617"/>
              <a:gd name="connsiteY3" fmla="*/ 22875 h 24569"/>
              <a:gd name="connsiteX4" fmla="*/ 17 w 21617"/>
              <a:gd name="connsiteY4" fmla="*/ 0 h 24569"/>
              <a:gd name="connsiteX0" fmla="*/ 17 w 21617"/>
              <a:gd name="connsiteY0" fmla="*/ 0 h 24698"/>
              <a:gd name="connsiteX1" fmla="*/ 21617 w 21617"/>
              <a:gd name="connsiteY1" fmla="*/ 0 h 24698"/>
              <a:gd name="connsiteX2" fmla="*/ 21617 w 21617"/>
              <a:gd name="connsiteY2" fmla="*/ 17322 h 24698"/>
              <a:gd name="connsiteX3" fmla="*/ 0 w 21617"/>
              <a:gd name="connsiteY3" fmla="*/ 22875 h 24698"/>
              <a:gd name="connsiteX4" fmla="*/ 17 w 21617"/>
              <a:gd name="connsiteY4" fmla="*/ 0 h 24698"/>
              <a:gd name="connsiteX0" fmla="*/ 17 w 21617"/>
              <a:gd name="connsiteY0" fmla="*/ 0 h 24785"/>
              <a:gd name="connsiteX1" fmla="*/ 21617 w 21617"/>
              <a:gd name="connsiteY1" fmla="*/ 0 h 24785"/>
              <a:gd name="connsiteX2" fmla="*/ 21617 w 21617"/>
              <a:gd name="connsiteY2" fmla="*/ 17322 h 24785"/>
              <a:gd name="connsiteX3" fmla="*/ 0 w 21617"/>
              <a:gd name="connsiteY3" fmla="*/ 22875 h 24785"/>
              <a:gd name="connsiteX4" fmla="*/ 17 w 21617"/>
              <a:gd name="connsiteY4" fmla="*/ 0 h 24785"/>
              <a:gd name="connsiteX0" fmla="*/ 34 w 21634"/>
              <a:gd name="connsiteY0" fmla="*/ 0 h 36778"/>
              <a:gd name="connsiteX1" fmla="*/ 21634 w 21634"/>
              <a:gd name="connsiteY1" fmla="*/ 0 h 36778"/>
              <a:gd name="connsiteX2" fmla="*/ 21634 w 21634"/>
              <a:gd name="connsiteY2" fmla="*/ 17322 h 36778"/>
              <a:gd name="connsiteX3" fmla="*/ 0 w 21634"/>
              <a:gd name="connsiteY3" fmla="*/ 35787 h 36778"/>
              <a:gd name="connsiteX4" fmla="*/ 34 w 21634"/>
              <a:gd name="connsiteY4" fmla="*/ 0 h 36778"/>
              <a:gd name="connsiteX0" fmla="*/ 34 w 21634"/>
              <a:gd name="connsiteY0" fmla="*/ 0 h 41874"/>
              <a:gd name="connsiteX1" fmla="*/ 21634 w 21634"/>
              <a:gd name="connsiteY1" fmla="*/ 0 h 41874"/>
              <a:gd name="connsiteX2" fmla="*/ 21634 w 21634"/>
              <a:gd name="connsiteY2" fmla="*/ 17322 h 41874"/>
              <a:gd name="connsiteX3" fmla="*/ 0 w 21634"/>
              <a:gd name="connsiteY3" fmla="*/ 35787 h 41874"/>
              <a:gd name="connsiteX4" fmla="*/ 34 w 21634"/>
              <a:gd name="connsiteY4" fmla="*/ 0 h 41874"/>
              <a:gd name="connsiteX0" fmla="*/ 34 w 21634"/>
              <a:gd name="connsiteY0" fmla="*/ 0 h 42123"/>
              <a:gd name="connsiteX1" fmla="*/ 21634 w 21634"/>
              <a:gd name="connsiteY1" fmla="*/ 0 h 42123"/>
              <a:gd name="connsiteX2" fmla="*/ 21634 w 21634"/>
              <a:gd name="connsiteY2" fmla="*/ 17322 h 42123"/>
              <a:gd name="connsiteX3" fmla="*/ 0 w 21634"/>
              <a:gd name="connsiteY3" fmla="*/ 35787 h 42123"/>
              <a:gd name="connsiteX4" fmla="*/ 34 w 21634"/>
              <a:gd name="connsiteY4" fmla="*/ 0 h 42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34" h="42123">
                <a:moveTo>
                  <a:pt x="34" y="0"/>
                </a:moveTo>
                <a:lnTo>
                  <a:pt x="21634" y="0"/>
                </a:lnTo>
                <a:lnTo>
                  <a:pt x="21634" y="17322"/>
                </a:lnTo>
                <a:cubicBezTo>
                  <a:pt x="10970" y="21444"/>
                  <a:pt x="9198" y="56098"/>
                  <a:pt x="0" y="35787"/>
                </a:cubicBezTo>
                <a:cubicBezTo>
                  <a:pt x="6" y="28162"/>
                  <a:pt x="28" y="7625"/>
                  <a:pt x="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9A3716-1F35-4634-B53D-27722735B2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6686" y="1611383"/>
            <a:ext cx="9666514" cy="746846"/>
          </a:xfrm>
        </p:spPr>
        <p:txBody>
          <a:bodyPr anchor="t">
            <a:noAutofit/>
          </a:bodyPr>
          <a:lstStyle>
            <a:lvl1pPr>
              <a:defRPr sz="4800" spc="-1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Section Header 1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6A4796-E4C0-42FE-9F82-5D46B8789E25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96686" y="2464424"/>
            <a:ext cx="9666514" cy="221599"/>
          </a:xfrm>
        </p:spPr>
        <p:txBody>
          <a:bodyPr tIns="0" bIns="0">
            <a:spAutoFit/>
          </a:bodyPr>
          <a:lstStyle>
            <a:lvl1pPr marL="0" indent="0">
              <a:buNone/>
              <a:defRPr sz="1600">
                <a:solidFill>
                  <a:schemeClr val="accent3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60C8850-C2CD-4E0B-AA6F-6B884EB94B4B}"/>
              </a:ext>
            </a:extLst>
          </p:cNvPr>
          <p:cNvSpPr/>
          <p:nvPr userDrawn="1"/>
        </p:nvSpPr>
        <p:spPr>
          <a:xfrm>
            <a:off x="435429" y="1532049"/>
            <a:ext cx="72571" cy="1371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0D3D7B7-CDD7-4664-B2D8-6F60FEAEAC45}"/>
              </a:ext>
            </a:extLst>
          </p:cNvPr>
          <p:cNvSpPr/>
          <p:nvPr userDrawn="1"/>
        </p:nvSpPr>
        <p:spPr>
          <a:xfrm>
            <a:off x="11360016" y="6369050"/>
            <a:ext cx="335909" cy="488950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9E81145E-5F17-4CB6-9E17-ECF3BB38DE75}"/>
              </a:ext>
            </a:extLst>
          </p:cNvPr>
          <p:cNvSpPr txBox="1">
            <a:spLocks/>
          </p:cNvSpPr>
          <p:nvPr userDrawn="1"/>
        </p:nvSpPr>
        <p:spPr>
          <a:xfrm>
            <a:off x="11360016" y="6369050"/>
            <a:ext cx="335909" cy="36512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vert="horz" lIns="0" tIns="45720" rIns="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b="0" kern="1200">
                <a:solidFill>
                  <a:srgbClr val="01C6FD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048C4E-7BD1-46A5-B2F2-6AD408DAAD47}" type="slidenum">
              <a:rPr lang="en-US" b="1" noProof="0" smtClean="0">
                <a:solidFill>
                  <a:schemeClr val="tx1"/>
                </a:solidFill>
              </a:rPr>
              <a:pPr/>
              <a:t>‹#›</a:t>
            </a:fld>
            <a:endParaRPr lang="en-US" b="1" noProof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140072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53B0C39E-3796-4132-81FF-5A58EAF300A5}"/>
              </a:ext>
            </a:extLst>
          </p:cNvPr>
          <p:cNvSpPr/>
          <p:nvPr userDrawn="1"/>
        </p:nvSpPr>
        <p:spPr>
          <a:xfrm>
            <a:off x="-2" y="0"/>
            <a:ext cx="12192001" cy="6858000"/>
          </a:xfrm>
          <a:prstGeom prst="frame">
            <a:avLst>
              <a:gd name="adj1" fmla="val 173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FA6C5C5-5069-4AE6-8A3D-3F2C6B9506E4}"/>
              </a:ext>
            </a:extLst>
          </p:cNvPr>
          <p:cNvSpPr/>
          <p:nvPr userDrawn="1"/>
        </p:nvSpPr>
        <p:spPr>
          <a:xfrm>
            <a:off x="446314" y="-1"/>
            <a:ext cx="1188720" cy="128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8943364-C409-4EE8-8020-9809E6B2B1AA}"/>
              </a:ext>
            </a:extLst>
          </p:cNvPr>
          <p:cNvSpPr/>
          <p:nvPr userDrawn="1"/>
        </p:nvSpPr>
        <p:spPr>
          <a:xfrm>
            <a:off x="11360016" y="6369050"/>
            <a:ext cx="335909" cy="488950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A67D090F-9522-445C-B984-52BE590455DC}"/>
              </a:ext>
            </a:extLst>
          </p:cNvPr>
          <p:cNvSpPr txBox="1">
            <a:spLocks/>
          </p:cNvSpPr>
          <p:nvPr userDrawn="1"/>
        </p:nvSpPr>
        <p:spPr>
          <a:xfrm>
            <a:off x="11360016" y="6369050"/>
            <a:ext cx="335909" cy="365125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45720" rIns="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b="0" kern="1200">
                <a:solidFill>
                  <a:srgbClr val="01C6FD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048C4E-7BD1-46A5-B2F2-6AD408DAAD47}" type="slidenum">
              <a:rPr lang="en-US" b="1" noProof="0" smtClean="0">
                <a:solidFill>
                  <a:schemeClr val="bg1"/>
                </a:solidFill>
              </a:rPr>
              <a:pPr/>
              <a:t>‹#›</a:t>
            </a:fld>
            <a:endParaRPr lang="en-US" b="1" noProof="0" dirty="0">
              <a:solidFill>
                <a:schemeClr val="bg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0F7C607-177E-BC4B-9F1D-E0CD83EF04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758E3AAF-44AA-41E0-AE18-8B461598AD07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46314" y="1825625"/>
            <a:ext cx="5306787" cy="435133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FC1B8B60-5429-4EF9-93D0-2CCCF562B916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438900" y="1825625"/>
            <a:ext cx="5181600" cy="435133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849075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53B0C39E-3796-4132-81FF-5A58EAF300A5}"/>
              </a:ext>
            </a:extLst>
          </p:cNvPr>
          <p:cNvSpPr/>
          <p:nvPr userDrawn="1"/>
        </p:nvSpPr>
        <p:spPr>
          <a:xfrm>
            <a:off x="-2" y="0"/>
            <a:ext cx="12192001" cy="6858000"/>
          </a:xfrm>
          <a:prstGeom prst="frame">
            <a:avLst>
              <a:gd name="adj1" fmla="val 173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FA6C5C5-5069-4AE6-8A3D-3F2C6B9506E4}"/>
              </a:ext>
            </a:extLst>
          </p:cNvPr>
          <p:cNvSpPr/>
          <p:nvPr userDrawn="1"/>
        </p:nvSpPr>
        <p:spPr>
          <a:xfrm>
            <a:off x="446314" y="-1"/>
            <a:ext cx="1188720" cy="128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8943364-C409-4EE8-8020-9809E6B2B1AA}"/>
              </a:ext>
            </a:extLst>
          </p:cNvPr>
          <p:cNvSpPr/>
          <p:nvPr userDrawn="1"/>
        </p:nvSpPr>
        <p:spPr>
          <a:xfrm>
            <a:off x="11360016" y="6369050"/>
            <a:ext cx="335909" cy="488950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A67D090F-9522-445C-B984-52BE590455DC}"/>
              </a:ext>
            </a:extLst>
          </p:cNvPr>
          <p:cNvSpPr txBox="1">
            <a:spLocks/>
          </p:cNvSpPr>
          <p:nvPr userDrawn="1"/>
        </p:nvSpPr>
        <p:spPr>
          <a:xfrm>
            <a:off x="11360016" y="6369050"/>
            <a:ext cx="335909" cy="365125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45720" rIns="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b="0" kern="1200">
                <a:solidFill>
                  <a:srgbClr val="01C6FD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048C4E-7BD1-46A5-B2F2-6AD408DAAD47}" type="slidenum">
              <a:rPr lang="en-US" b="1" noProof="0" smtClean="0">
                <a:solidFill>
                  <a:schemeClr val="bg1"/>
                </a:solidFill>
              </a:rPr>
              <a:pPr/>
              <a:t>‹#›</a:t>
            </a:fld>
            <a:endParaRPr lang="en-US" b="1" noProof="0" dirty="0">
              <a:solidFill>
                <a:schemeClr val="bg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0F7C607-177E-BC4B-9F1D-E0CD83EF04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734043"/>
            <a:ext cx="3932237" cy="1089529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9B6692B7-0F8A-4381-96B4-5F358BFD1E90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B43535EE-90E2-422C-B7AC-4D346E8D6E04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500215"/>
            <a:ext cx="6172200" cy="5368773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4729092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53B0C39E-3796-4132-81FF-5A58EAF300A5}"/>
              </a:ext>
            </a:extLst>
          </p:cNvPr>
          <p:cNvSpPr/>
          <p:nvPr userDrawn="1"/>
        </p:nvSpPr>
        <p:spPr>
          <a:xfrm>
            <a:off x="-2" y="0"/>
            <a:ext cx="12192001" cy="6858000"/>
          </a:xfrm>
          <a:prstGeom prst="frame">
            <a:avLst>
              <a:gd name="adj1" fmla="val 173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FA6C5C5-5069-4AE6-8A3D-3F2C6B9506E4}"/>
              </a:ext>
            </a:extLst>
          </p:cNvPr>
          <p:cNvSpPr/>
          <p:nvPr userDrawn="1"/>
        </p:nvSpPr>
        <p:spPr>
          <a:xfrm>
            <a:off x="446314" y="-1"/>
            <a:ext cx="1188720" cy="128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8943364-C409-4EE8-8020-9809E6B2B1AA}"/>
              </a:ext>
            </a:extLst>
          </p:cNvPr>
          <p:cNvSpPr/>
          <p:nvPr userDrawn="1"/>
        </p:nvSpPr>
        <p:spPr>
          <a:xfrm>
            <a:off x="11360016" y="6369050"/>
            <a:ext cx="335909" cy="488950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A67D090F-9522-445C-B984-52BE590455DC}"/>
              </a:ext>
            </a:extLst>
          </p:cNvPr>
          <p:cNvSpPr txBox="1">
            <a:spLocks/>
          </p:cNvSpPr>
          <p:nvPr userDrawn="1"/>
        </p:nvSpPr>
        <p:spPr>
          <a:xfrm>
            <a:off x="11360016" y="6369050"/>
            <a:ext cx="335909" cy="365125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45720" rIns="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b="0" kern="1200">
                <a:solidFill>
                  <a:srgbClr val="01C6FD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048C4E-7BD1-46A5-B2F2-6AD408DAAD47}" type="slidenum">
              <a:rPr lang="en-US" b="1" noProof="0" smtClean="0">
                <a:solidFill>
                  <a:schemeClr val="bg1"/>
                </a:solidFill>
              </a:rPr>
              <a:pPr/>
              <a:t>‹#›</a:t>
            </a:fld>
            <a:endParaRPr lang="en-US" b="1" noProof="0" dirty="0">
              <a:solidFill>
                <a:schemeClr val="bg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0F7C607-177E-BC4B-9F1D-E0CD83EF04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734043"/>
            <a:ext cx="3932237" cy="1089529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9B6692B7-0F8A-4381-96B4-5F358BFD1E90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131CB29F-0BE0-476F-B57A-7638E9BFAE7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500215"/>
            <a:ext cx="6172200" cy="5368773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8113778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35267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E46C0F6-F728-4FF0-A7F3-F6AECCD35B3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20650" y="136525"/>
            <a:ext cx="11950700" cy="6584951"/>
          </a:xfr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 anchor="ctr" anchorCtr="1">
            <a:noAutofit/>
          </a:bodyPr>
          <a:lstStyle>
            <a:lvl1pPr marL="0" indent="0">
              <a:buNone/>
              <a:defRPr lang="en-GB" sz="1800"/>
            </a:lvl1pPr>
          </a:lstStyle>
          <a:p>
            <a:pPr marL="228600" lvl="0" indent="-228600" algn="ctr"/>
            <a:r>
              <a:rPr lang="en-US" noProof="0" dirty="0"/>
              <a:t>Insert image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4DAD220-8CE3-4FF4-957A-1E24442C656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87500" y="4022725"/>
            <a:ext cx="10033000" cy="1236236"/>
          </a:xfrm>
          <a:solidFill>
            <a:schemeClr val="tx1">
              <a:alpha val="68000"/>
            </a:schemeClr>
          </a:solidFill>
        </p:spPr>
        <p:txBody>
          <a:bodyPr lIns="274320" tIns="274320" rIns="274320" bIns="274320" anchor="ctr">
            <a:spAutoFit/>
          </a:bodyPr>
          <a:lstStyle>
            <a:lvl1pPr marL="0" indent="0">
              <a:lnSpc>
                <a:spcPct val="100000"/>
              </a:lnSpc>
              <a:buNone/>
              <a:defRPr sz="18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Edit Master text styles</a:t>
            </a:r>
          </a:p>
          <a:p>
            <a:pPr lvl="0"/>
            <a:endParaRPr lang="en-US" noProof="0"/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8FDDD78-44AA-4B92-90B8-DFC56D688C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36550" y="3269342"/>
            <a:ext cx="1155366" cy="2576090"/>
          </a:xfrm>
          <a:noFill/>
        </p:spPr>
        <p:txBody>
          <a:bodyPr wrap="square" lIns="182880" tIns="182880" rIns="182880" bIns="91440">
            <a:spAutoFit/>
          </a:bodyPr>
          <a:lstStyle>
            <a:lvl1pPr marL="0" indent="0">
              <a:buNone/>
              <a:defRPr sz="16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noProof="0"/>
              <a:t>“</a:t>
            </a:r>
          </a:p>
        </p:txBody>
      </p:sp>
      <p:sp>
        <p:nvSpPr>
          <p:cNvPr id="9" name="Frame 8">
            <a:extLst>
              <a:ext uri="{FF2B5EF4-FFF2-40B4-BE49-F238E27FC236}">
                <a16:creationId xmlns:a16="http://schemas.microsoft.com/office/drawing/2014/main" id="{0283712C-6C33-4303-985C-6493AAFAF405}"/>
              </a:ext>
            </a:extLst>
          </p:cNvPr>
          <p:cNvSpPr/>
          <p:nvPr userDrawn="1"/>
        </p:nvSpPr>
        <p:spPr>
          <a:xfrm>
            <a:off x="-2" y="0"/>
            <a:ext cx="12192001" cy="6858000"/>
          </a:xfrm>
          <a:prstGeom prst="frame">
            <a:avLst>
              <a:gd name="adj1" fmla="val 173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793B617-BDEC-4471-BF16-3ADF8D92DD69}"/>
              </a:ext>
            </a:extLst>
          </p:cNvPr>
          <p:cNvSpPr/>
          <p:nvPr userDrawn="1"/>
        </p:nvSpPr>
        <p:spPr>
          <a:xfrm>
            <a:off x="11360016" y="6369050"/>
            <a:ext cx="335909" cy="48895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3D238BD-C38B-4BEB-92A5-657AAB9C5351}"/>
              </a:ext>
            </a:extLst>
          </p:cNvPr>
          <p:cNvSpPr txBox="1">
            <a:spLocks/>
          </p:cNvSpPr>
          <p:nvPr userDrawn="1"/>
        </p:nvSpPr>
        <p:spPr>
          <a:xfrm>
            <a:off x="11360016" y="6369050"/>
            <a:ext cx="335909" cy="365125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45720" rIns="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b="0" kern="1200">
                <a:solidFill>
                  <a:srgbClr val="01C6FD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048C4E-7BD1-46A5-B2F2-6AD408DAAD47}" type="slidenum">
              <a:rPr lang="en-US" b="1" noProof="0" smtClean="0">
                <a:solidFill>
                  <a:schemeClr val="bg1"/>
                </a:solidFill>
              </a:rPr>
              <a:pPr/>
              <a:t>‹#›</a:t>
            </a:fld>
            <a:endParaRPr lang="en-US" b="1" noProof="0" dirty="0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0E81040-AE93-4763-96F3-062F0F2D8F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9191990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>
            <a:extLst>
              <a:ext uri="{FF2B5EF4-FFF2-40B4-BE49-F238E27FC236}">
                <a16:creationId xmlns:a16="http://schemas.microsoft.com/office/drawing/2014/main" id="{7C719AD2-39D2-425C-90E5-8FD2D783ADD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</p:spPr>
        <p:txBody>
          <a:bodyPr vert="horz" wrap="square" lIns="91440" tIns="45720" rIns="91440" bIns="45720" rtlCol="0" anchor="ctr" anchorCtr="1">
            <a:noAutofit/>
          </a:bodyPr>
          <a:lstStyle>
            <a:lvl1pPr marL="0" indent="0">
              <a:buNone/>
              <a:defRPr lang="en-GB" sz="1800"/>
            </a:lvl1pPr>
          </a:lstStyle>
          <a:p>
            <a:pPr marL="228600" lvl="0" indent="-228600" algn="ctr"/>
            <a:r>
              <a:rPr lang="en-US" noProof="0" dirty="0"/>
              <a:t>Insert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E11612A-63A3-4175-9F77-FA03CCD38D4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4871" y="4901450"/>
            <a:ext cx="4907643" cy="701731"/>
          </a:xfrm>
        </p:spPr>
        <p:txBody>
          <a:bodyPr vert="horz" wrap="square" lIns="91440" tIns="45720" rIns="91440" bIns="45720" rtlCol="0" anchor="b">
            <a:spAutoFit/>
          </a:bodyPr>
          <a:lstStyle>
            <a:lvl1pPr>
              <a:defRPr lang="en-GB" sz="4400" b="1" spc="-150" dirty="0">
                <a:solidFill>
                  <a:schemeClr val="bg1"/>
                </a:solidFill>
                <a:latin typeface="+mj-lt"/>
              </a:defRPr>
            </a:lvl1pPr>
          </a:lstStyle>
          <a:p>
            <a:pPr marL="0" lvl="0"/>
            <a:r>
              <a:rPr lang="en-US" noProof="0"/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196497879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B305EBB3-0F16-4B63-82ED-191AB224B8E2}"/>
              </a:ext>
            </a:extLst>
          </p:cNvPr>
          <p:cNvSpPr/>
          <p:nvPr userDrawn="1"/>
        </p:nvSpPr>
        <p:spPr>
          <a:xfrm>
            <a:off x="6676569" y="0"/>
            <a:ext cx="3522381" cy="6858000"/>
          </a:xfrm>
          <a:custGeom>
            <a:avLst/>
            <a:gdLst>
              <a:gd name="connsiteX0" fmla="*/ 0 w 3522381"/>
              <a:gd name="connsiteY0" fmla="*/ 0 h 6858000"/>
              <a:gd name="connsiteX1" fmla="*/ 3522381 w 3522381"/>
              <a:gd name="connsiteY1" fmla="*/ 0 h 6858000"/>
              <a:gd name="connsiteX2" fmla="*/ 51547 w 3522381"/>
              <a:gd name="connsiteY2" fmla="*/ 6858000 h 6858000"/>
              <a:gd name="connsiteX3" fmla="*/ 0 w 352238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2381" h="6858000">
                <a:moveTo>
                  <a:pt x="0" y="0"/>
                </a:moveTo>
                <a:lnTo>
                  <a:pt x="3522381" y="0"/>
                </a:lnTo>
                <a:lnTo>
                  <a:pt x="5154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noProof="0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440F4A-C2AF-406D-B420-CCF52F447AC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-1" y="0"/>
            <a:ext cx="6676568" cy="6858000"/>
          </a:xfrm>
        </p:spPr>
        <p:txBody>
          <a:bodyPr anchor="ctr" anchorCtr="1">
            <a:norm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Insert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1744DE2-A455-46F2-BE15-959050C87CE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274144" y="1291772"/>
            <a:ext cx="4379976" cy="3611880"/>
          </a:xfrm>
        </p:spPr>
        <p:txBody>
          <a:bodyPr vert="horz" lIns="91440" tIns="45720" rIns="91440" bIns="45720" rtlCol="0" anchor="b" anchorCtr="1">
            <a:noAutofit/>
          </a:bodyPr>
          <a:lstStyle>
            <a:lvl1pPr>
              <a:defRPr lang="en-GB" dirty="0"/>
            </a:lvl1pPr>
          </a:lstStyle>
          <a:p>
            <a:pPr marL="0" lvl="0" algn="ctr"/>
            <a:r>
              <a:rPr lang="en-US" noProof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9DE4F3-CE8F-41A0-BFDE-76D0DF1DF43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89079" y="5392401"/>
            <a:ext cx="4178808" cy="521208"/>
          </a:xfrm>
        </p:spPr>
        <p:txBody>
          <a:bodyPr vert="horz" lIns="91440" tIns="45720" rIns="91440" bIns="45720" rtlCol="0" anchor="t">
            <a:noAutofit/>
          </a:bodyPr>
          <a:lstStyle>
            <a:lvl1pPr marL="0" indent="0" algn="ctr">
              <a:buNone/>
              <a:defRPr lang="en-US" sz="1800" dirty="0">
                <a:solidFill>
                  <a:srgbClr val="B2606E"/>
                </a:solidFill>
              </a:defRPr>
            </a:lvl1pPr>
          </a:lstStyle>
          <a:p>
            <a:pPr lvl="0"/>
            <a:r>
              <a:rPr lang="en-US" noProof="0"/>
              <a:t>Subtitle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FDB39AB-B644-434A-9D55-AF3455D468E5}"/>
              </a:ext>
            </a:extLst>
          </p:cNvPr>
          <p:cNvGrpSpPr/>
          <p:nvPr userDrawn="1"/>
        </p:nvGrpSpPr>
        <p:grpSpPr>
          <a:xfrm>
            <a:off x="9140346" y="5054600"/>
            <a:ext cx="676275" cy="114300"/>
            <a:chOff x="9330846" y="5054600"/>
            <a:chExt cx="676275" cy="114300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F14E129-1970-4994-89E5-F7A67128AFE3}"/>
                </a:ext>
              </a:extLst>
            </p:cNvPr>
            <p:cNvSpPr/>
            <p:nvPr/>
          </p:nvSpPr>
          <p:spPr>
            <a:xfrm>
              <a:off x="9330846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93336FA-97B2-4528-88E8-5FF97F86E216}"/>
                </a:ext>
              </a:extLst>
            </p:cNvPr>
            <p:cNvSpPr/>
            <p:nvPr/>
          </p:nvSpPr>
          <p:spPr>
            <a:xfrm>
              <a:off x="9518171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A73C166-FCDF-40AE-8B0D-69C7E2C8573E}"/>
                </a:ext>
              </a:extLst>
            </p:cNvPr>
            <p:cNvSpPr/>
            <p:nvPr/>
          </p:nvSpPr>
          <p:spPr>
            <a:xfrm>
              <a:off x="9705496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F418119-E3DD-44B0-A4AF-F8A98EC5863B}"/>
                </a:ext>
              </a:extLst>
            </p:cNvPr>
            <p:cNvSpPr/>
            <p:nvPr/>
          </p:nvSpPr>
          <p:spPr>
            <a:xfrm>
              <a:off x="9892821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198379107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B305EBB3-0F16-4B63-82ED-191AB224B8E2}"/>
              </a:ext>
            </a:extLst>
          </p:cNvPr>
          <p:cNvSpPr/>
          <p:nvPr userDrawn="1"/>
        </p:nvSpPr>
        <p:spPr>
          <a:xfrm>
            <a:off x="5512953" y="0"/>
            <a:ext cx="3522381" cy="6858000"/>
          </a:xfrm>
          <a:custGeom>
            <a:avLst/>
            <a:gdLst>
              <a:gd name="connsiteX0" fmla="*/ 0 w 3522381"/>
              <a:gd name="connsiteY0" fmla="*/ 0 h 6858000"/>
              <a:gd name="connsiteX1" fmla="*/ 3522381 w 3522381"/>
              <a:gd name="connsiteY1" fmla="*/ 0 h 6858000"/>
              <a:gd name="connsiteX2" fmla="*/ 51547 w 3522381"/>
              <a:gd name="connsiteY2" fmla="*/ 6858000 h 6858000"/>
              <a:gd name="connsiteX3" fmla="*/ 0 w 352238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2381" h="6858000">
                <a:moveTo>
                  <a:pt x="0" y="0"/>
                </a:moveTo>
                <a:lnTo>
                  <a:pt x="3522381" y="0"/>
                </a:lnTo>
                <a:lnTo>
                  <a:pt x="5154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noProof="0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440F4A-C2AF-406D-B420-CCF52F447AC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-1" y="0"/>
            <a:ext cx="5504688" cy="6858000"/>
          </a:xfrm>
        </p:spPr>
        <p:txBody>
          <a:bodyPr anchor="ctr" anchorCtr="1">
            <a:norm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Insert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1744DE2-A455-46F2-BE15-959050C87CE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274144" y="1291772"/>
            <a:ext cx="4379976" cy="3611880"/>
          </a:xfrm>
        </p:spPr>
        <p:txBody>
          <a:bodyPr vert="horz" lIns="91440" tIns="45720" rIns="91440" bIns="45720" rtlCol="0" anchor="b" anchorCtr="1">
            <a:noAutofit/>
          </a:bodyPr>
          <a:lstStyle>
            <a:lvl1pPr>
              <a:defRPr lang="en-GB" dirty="0"/>
            </a:lvl1pPr>
          </a:lstStyle>
          <a:p>
            <a:pPr marL="0" lvl="0" algn="ctr"/>
            <a:r>
              <a:rPr lang="en-US" noProof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9DE4F3-CE8F-41A0-BFDE-76D0DF1DF43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89079" y="5392401"/>
            <a:ext cx="4178808" cy="521208"/>
          </a:xfrm>
        </p:spPr>
        <p:txBody>
          <a:bodyPr vert="horz" lIns="91440" tIns="45720" rIns="91440" bIns="45720" rtlCol="0" anchor="t">
            <a:noAutofit/>
          </a:bodyPr>
          <a:lstStyle>
            <a:lvl1pPr marL="0" indent="0" algn="ctr">
              <a:buNone/>
              <a:defRPr lang="en-US" sz="1800" dirty="0">
                <a:solidFill>
                  <a:srgbClr val="B2606E"/>
                </a:solidFill>
              </a:defRPr>
            </a:lvl1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526689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7334" y="2160589"/>
            <a:ext cx="4184035" cy="388077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89970" y="2160589"/>
            <a:ext cx="4184034" cy="388077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712588-04B1-427B-82EE-E8DB90309F08}" type="datetimeFigureOut">
              <a:rPr lang="en-US" dirty="0"/>
              <a:t>11/16/2023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9F0C5-380F-41C2-899A-BAC0F0927E16}" type="slidenum">
              <a:rPr lang="en-US" dirty="0"/>
              <a:t>‹#›</a:t>
            </a:fld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CCA951A-D1C6-4529-8E36-19C03F8AD738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1D31101-0E31-43D2-BE6F-65098870BEC8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653304C6-93CE-457D-BF26-7C062C51E6A4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F5825588-ECE8-4186-A6FE-CFF72883FA62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865428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1">
            <a:extLst>
              <a:ext uri="{FF2B5EF4-FFF2-40B4-BE49-F238E27FC236}">
                <a16:creationId xmlns:a16="http://schemas.microsoft.com/office/drawing/2014/main" id="{47CEAAF6-CCA9-40F8-8A3D-FAAD92220D1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-2" y="0"/>
            <a:ext cx="12192001" cy="6858000"/>
          </a:xfrm>
        </p:spPr>
        <p:txBody>
          <a:bodyPr anchor="ctr" anchorCtr="1">
            <a:norm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Insert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1744DE2-A455-46F2-BE15-959050C87CE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316020" y="2404234"/>
            <a:ext cx="5330038" cy="1746504"/>
          </a:xfrm>
        </p:spPr>
        <p:txBody>
          <a:bodyPr vert="horz" lIns="0" tIns="45720" rIns="0" bIns="45720" rtlCol="0" anchor="b" anchorCtr="1">
            <a:noAutofit/>
          </a:bodyPr>
          <a:lstStyle>
            <a:lvl1pPr>
              <a:defRPr lang="en-GB" dirty="0">
                <a:solidFill>
                  <a:schemeClr val="bg1"/>
                </a:solidFill>
              </a:defRPr>
            </a:lvl1pPr>
          </a:lstStyle>
          <a:p>
            <a:pPr marL="0" lvl="0"/>
            <a:r>
              <a:rPr lang="en-US" noProof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9DE4F3-CE8F-41A0-BFDE-76D0DF1DF43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53180" y="4553291"/>
            <a:ext cx="5049510" cy="521208"/>
          </a:xfrm>
        </p:spPr>
        <p:txBody>
          <a:bodyPr vert="horz" lIns="0" tIns="0" rIns="0" bIns="0" rtlCol="0" anchor="t" anchorCtr="1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lang="en-GB" sz="200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406129551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1">
            <a:extLst>
              <a:ext uri="{FF2B5EF4-FFF2-40B4-BE49-F238E27FC236}">
                <a16:creationId xmlns:a16="http://schemas.microsoft.com/office/drawing/2014/main" id="{AAF32A0B-D38A-4E4A-BD5E-94B67129650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-2" y="0"/>
            <a:ext cx="12192001" cy="6858000"/>
          </a:xfrm>
        </p:spPr>
        <p:txBody>
          <a:bodyPr anchor="ctr" anchorCtr="1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Insert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DCD3B46-48AB-439D-A981-D3596F9775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90288" y="2313432"/>
            <a:ext cx="6592824" cy="2852737"/>
          </a:xfrm>
        </p:spPr>
        <p:txBody>
          <a:bodyPr vert="horz" lIns="91440" tIns="45720" rIns="91440" bIns="45720" rtlCol="0" anchor="b">
            <a:noAutofit/>
          </a:bodyPr>
          <a:lstStyle>
            <a:lvl1pPr>
              <a:defRPr lang="en-GB" sz="600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728D712-0D13-4ECD-9BEB-B8EE651FF63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590288" y="5193792"/>
            <a:ext cx="6592824" cy="978408"/>
          </a:xfrm>
        </p:spPr>
        <p:txBody>
          <a:bodyPr vert="horz" lIns="91440" tIns="45720" rIns="91440" bIns="45720" rtlCol="0">
            <a:noAutofit/>
          </a:bodyPr>
          <a:lstStyle>
            <a:lvl1pPr marL="0" indent="0">
              <a:buNone/>
              <a:defRPr lang="en-US" sz="1600">
                <a:solidFill>
                  <a:schemeClr val="bg1"/>
                </a:solidFill>
              </a:defRPr>
            </a:lvl1pPr>
          </a:lstStyle>
          <a:p>
            <a:pPr marL="228600" lvl="0" indent="-22860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7869621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1 Content_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46D6285-06A8-4297-915D-0A280359C28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836125" y="0"/>
            <a:ext cx="5355875" cy="6858000"/>
          </a:xfrm>
        </p:spPr>
        <p:txBody>
          <a:bodyPr vert="horz" lIns="91440" tIns="45720" rIns="91440" bIns="45720" rtlCol="0" anchor="ctr" anchorCtr="1">
            <a:normAutofit/>
          </a:bodyPr>
          <a:lstStyle>
            <a:lvl1pPr>
              <a:defRPr lang="en-GB" sz="2400">
                <a:solidFill>
                  <a:schemeClr val="tx1"/>
                </a:solidFill>
              </a:defRPr>
            </a:lvl1pPr>
          </a:lstStyle>
          <a:p>
            <a:pPr marL="0" lvl="0" indent="0">
              <a:buNone/>
            </a:pPr>
            <a:r>
              <a:rPr lang="en-US" noProof="0" dirty="0"/>
              <a:t>Insert Image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C7F0E85E-786D-44FC-A9C8-8853277D7C3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86558" y="2717803"/>
            <a:ext cx="2834640" cy="3368675"/>
          </a:xfrm>
        </p:spPr>
        <p:txBody>
          <a:bodyPr vert="horz" wrap="square" lIns="0" tIns="45720" rIns="0" bIns="45720" rtlCol="0" anchor="t">
            <a:noAutofit/>
          </a:bodyPr>
          <a:lstStyle>
            <a:lvl1pPr marL="0" indent="0">
              <a:buNone/>
              <a:defRPr lang="en-US" sz="1400" dirty="0" smtClean="0">
                <a:latin typeface="+mn-lt"/>
                <a:ea typeface="+mj-ea"/>
                <a:cs typeface="+mj-cs"/>
              </a:defRPr>
            </a:lvl1pPr>
          </a:lstStyle>
          <a:p>
            <a:pPr marL="57150" lvl="0" indent="-285750">
              <a:lnSpc>
                <a:spcPct val="100000"/>
              </a:lnSpc>
              <a:spcBef>
                <a:spcPct val="0"/>
              </a:spcBef>
            </a:pPr>
            <a:r>
              <a:rPr lang="en-US" noProof="0"/>
              <a:t>Click to edit Master text styles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48BA177-B717-42B2-884C-04576C20342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7700" y="2717803"/>
            <a:ext cx="2834640" cy="3368675"/>
          </a:xfrm>
        </p:spPr>
        <p:txBody>
          <a:bodyPr vert="horz" wrap="square" lIns="0" tIns="45720" rIns="0" bIns="45720" rtlCol="0" anchor="t">
            <a:noAutofit/>
          </a:bodyPr>
          <a:lstStyle>
            <a:lvl1pPr marL="0" indent="0">
              <a:buNone/>
              <a:defRPr lang="en-US" sz="1400" dirty="0" smtClean="0">
                <a:latin typeface="+mn-lt"/>
                <a:ea typeface="+mj-ea"/>
                <a:cs typeface="+mj-cs"/>
              </a:defRPr>
            </a:lvl1pPr>
          </a:lstStyle>
          <a:p>
            <a:pPr marL="57150" lvl="0" indent="-285750">
              <a:lnSpc>
                <a:spcPct val="100000"/>
              </a:lnSpc>
              <a:spcBef>
                <a:spcPct val="0"/>
              </a:spcBef>
            </a:pPr>
            <a:r>
              <a:rPr lang="en-US" noProof="0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58FCDE-8F3F-4E83-B550-DF944B424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557439"/>
            <a:ext cx="6891564" cy="830997"/>
          </a:xfrm>
        </p:spPr>
        <p:txBody>
          <a:bodyPr vert="horz" wrap="square" lIns="0" tIns="45720" rIns="91440" bIns="45720" rtlCol="0" anchor="t">
            <a:noAutofit/>
          </a:bodyPr>
          <a:lstStyle>
            <a:lvl1pPr>
              <a:defRPr lang="en-GB" sz="2400">
                <a:latin typeface="Corbel" panose="020B0503020204020204" pitchFamily="34" charset="0"/>
              </a:defRPr>
            </a:lvl1pPr>
          </a:lstStyle>
          <a:p>
            <a:pPr lvl="0">
              <a:lnSpc>
                <a:spcPct val="100000"/>
              </a:lnSpc>
            </a:pPr>
            <a:r>
              <a:rPr lang="en-US" noProof="0"/>
              <a:t>Click to edit Master title style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C1ABB07C-6957-412E-9A87-72242AA3EE85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1906451" y="1981200"/>
            <a:ext cx="548640" cy="548640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17" name="Content Placeholder 15">
            <a:extLst>
              <a:ext uri="{FF2B5EF4-FFF2-40B4-BE49-F238E27FC236}">
                <a16:creationId xmlns:a16="http://schemas.microsoft.com/office/drawing/2014/main" id="{6DF8CB66-232E-4CE3-96FC-CE37C74994E1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5645309" y="1981200"/>
            <a:ext cx="548640" cy="548640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18" name="Slide Number Placeholder 7">
            <a:extLst>
              <a:ext uri="{FF2B5EF4-FFF2-40B4-BE49-F238E27FC236}">
                <a16:creationId xmlns:a16="http://schemas.microsoft.com/office/drawing/2014/main" id="{8728750D-82C7-4A8D-A7C7-5549346679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>
              <a:defRPr lang="en-GB" sz="1200" smtClean="0">
                <a:solidFill>
                  <a:schemeClr val="bg1"/>
                </a:solidFill>
              </a:defRPr>
            </a:lvl1pPr>
          </a:lstStyle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7779233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2 Content_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46D6285-06A8-4297-915D-0A280359C28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0"/>
            <a:ext cx="12192000" cy="6858000"/>
          </a:xfrm>
        </p:spPr>
        <p:txBody>
          <a:bodyPr vert="horz" lIns="91440" tIns="45720" rIns="91440" bIns="45720" rtlCol="0" anchor="ctr" anchorCtr="1">
            <a:normAutofit/>
          </a:bodyPr>
          <a:lstStyle>
            <a:lvl1pPr>
              <a:defRPr lang="en-GB" sz="2400">
                <a:solidFill>
                  <a:schemeClr val="tx1"/>
                </a:solidFill>
              </a:defRPr>
            </a:lvl1pPr>
          </a:lstStyle>
          <a:p>
            <a:pPr marL="0" lvl="0" indent="0">
              <a:buNone/>
            </a:pPr>
            <a:r>
              <a:rPr lang="en-US" noProof="0" dirty="0"/>
              <a:t>Insert Image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C7F0E85E-786D-44FC-A9C8-8853277D7C3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888842" y="2717803"/>
            <a:ext cx="2377440" cy="3368675"/>
          </a:xfrm>
        </p:spPr>
        <p:txBody>
          <a:bodyPr vert="horz" wrap="square" lIns="0" tIns="45720" rIns="0" bIns="45720" rtlCol="0" anchor="t">
            <a:noAutofit/>
          </a:bodyPr>
          <a:lstStyle>
            <a:lvl1pPr marL="0" indent="0">
              <a:buNone/>
              <a:defRPr lang="en-US" sz="1400" dirty="0" smtClean="0">
                <a:solidFill>
                  <a:schemeClr val="bg1">
                    <a:lumMod val="95000"/>
                  </a:schemeClr>
                </a:solidFill>
                <a:latin typeface="+mn-lt"/>
                <a:ea typeface="+mj-ea"/>
                <a:cs typeface="+mj-cs"/>
              </a:defRPr>
            </a:lvl1pPr>
          </a:lstStyle>
          <a:p>
            <a:pPr marL="57150" lvl="0" indent="-285750">
              <a:lnSpc>
                <a:spcPct val="100000"/>
              </a:lnSpc>
              <a:spcBef>
                <a:spcPct val="0"/>
              </a:spcBef>
            </a:pPr>
            <a:r>
              <a:rPr lang="en-US" noProof="0"/>
              <a:t>Click to edit Master text styles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48BA177-B717-42B2-884C-04576C20342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7700" y="2717803"/>
            <a:ext cx="2377440" cy="3368675"/>
          </a:xfrm>
        </p:spPr>
        <p:txBody>
          <a:bodyPr vert="horz" wrap="square" lIns="0" tIns="45720" rIns="0" bIns="45720" rtlCol="0" anchor="t">
            <a:noAutofit/>
          </a:bodyPr>
          <a:lstStyle>
            <a:lvl1pPr marL="0" indent="0">
              <a:buNone/>
              <a:defRPr lang="en-US" sz="1400" dirty="0" smtClean="0">
                <a:solidFill>
                  <a:schemeClr val="bg1">
                    <a:lumMod val="95000"/>
                  </a:schemeClr>
                </a:solidFill>
                <a:latin typeface="+mn-lt"/>
                <a:ea typeface="+mj-ea"/>
                <a:cs typeface="+mj-cs"/>
              </a:defRPr>
            </a:lvl1pPr>
          </a:lstStyle>
          <a:p>
            <a:pPr marL="57150" lvl="0" indent="-285750">
              <a:lnSpc>
                <a:spcPct val="100000"/>
              </a:lnSpc>
              <a:spcBef>
                <a:spcPct val="0"/>
              </a:spcBef>
            </a:pPr>
            <a:r>
              <a:rPr lang="en-US" noProof="0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58FCDE-8F3F-4E83-B550-DF944B424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557439"/>
            <a:ext cx="10206264" cy="830997"/>
          </a:xfrm>
        </p:spPr>
        <p:txBody>
          <a:bodyPr vert="horz" wrap="square" lIns="0" tIns="45720" rIns="91440" bIns="45720" rtlCol="0" anchor="t">
            <a:noAutofit/>
          </a:bodyPr>
          <a:lstStyle>
            <a:lvl1pPr>
              <a:defRPr lang="en-GB" sz="2400">
                <a:solidFill>
                  <a:schemeClr val="bg1">
                    <a:lumMod val="95000"/>
                  </a:schemeClr>
                </a:solidFill>
                <a:latin typeface="Corbel" panose="020B0503020204020204" pitchFamily="34" charset="0"/>
              </a:defRPr>
            </a:lvl1pPr>
          </a:lstStyle>
          <a:p>
            <a:pPr lvl="0">
              <a:lnSpc>
                <a:spcPct val="100000"/>
              </a:lnSpc>
            </a:pPr>
            <a:r>
              <a:rPr lang="en-US" noProof="0"/>
              <a:t>Click to edit Master title style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C1ABB07C-6957-412E-9A87-72242AA3EE85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1562100" y="1981200"/>
            <a:ext cx="548640" cy="548640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17" name="Content Placeholder 15">
            <a:extLst>
              <a:ext uri="{FF2B5EF4-FFF2-40B4-BE49-F238E27FC236}">
                <a16:creationId xmlns:a16="http://schemas.microsoft.com/office/drawing/2014/main" id="{6DF8CB66-232E-4CE3-96FC-CE37C74994E1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803242" y="1981200"/>
            <a:ext cx="548640" cy="548640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DEF523FD-B1FC-40A7-93AA-389CB38E17C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129985" y="2717803"/>
            <a:ext cx="2377440" cy="3368675"/>
          </a:xfrm>
        </p:spPr>
        <p:txBody>
          <a:bodyPr vert="horz" wrap="square" lIns="0" tIns="45720" rIns="0" bIns="45720" rtlCol="0" anchor="t">
            <a:noAutofit/>
          </a:bodyPr>
          <a:lstStyle>
            <a:lvl1pPr marL="0" indent="0">
              <a:buNone/>
              <a:defRPr lang="en-US" sz="1400" dirty="0" smtClean="0">
                <a:solidFill>
                  <a:schemeClr val="bg1">
                    <a:lumMod val="95000"/>
                  </a:schemeClr>
                </a:solidFill>
                <a:latin typeface="+mn-lt"/>
                <a:ea typeface="+mj-ea"/>
                <a:cs typeface="+mj-cs"/>
              </a:defRPr>
            </a:lvl1pPr>
          </a:lstStyle>
          <a:p>
            <a:pPr marL="57150" lvl="0" indent="-285750">
              <a:lnSpc>
                <a:spcPct val="100000"/>
              </a:lnSpc>
              <a:spcBef>
                <a:spcPct val="0"/>
              </a:spcBef>
            </a:pPr>
            <a:r>
              <a:rPr lang="en-US" noProof="0"/>
              <a:t>Click to edit Master text styles</a:t>
            </a:r>
          </a:p>
        </p:txBody>
      </p:sp>
      <p:sp>
        <p:nvSpPr>
          <p:cNvPr id="10" name="Content Placeholder 15">
            <a:extLst>
              <a:ext uri="{FF2B5EF4-FFF2-40B4-BE49-F238E27FC236}">
                <a16:creationId xmlns:a16="http://schemas.microsoft.com/office/drawing/2014/main" id="{B60C8CC8-C869-4395-B389-D76DF4A56AA1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8044385" y="1981200"/>
            <a:ext cx="548640" cy="548640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11" name="Slide Number Placeholder 7">
            <a:extLst>
              <a:ext uri="{FF2B5EF4-FFF2-40B4-BE49-F238E27FC236}">
                <a16:creationId xmlns:a16="http://schemas.microsoft.com/office/drawing/2014/main" id="{E10AF5F6-7B7D-4CE6-A1D0-2F46804D3C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>
              <a:defRPr lang="en-GB" sz="1200" smtClean="0">
                <a:solidFill>
                  <a:schemeClr val="bg1"/>
                </a:solidFill>
              </a:defRPr>
            </a:lvl1pPr>
          </a:lstStyle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5722930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3 Content_2 column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46D6285-06A8-4297-915D-0A280359C28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0"/>
            <a:ext cx="12192000" cy="6858000"/>
          </a:xfrm>
        </p:spPr>
        <p:txBody>
          <a:bodyPr vert="horz" lIns="91440" tIns="45720" rIns="91440" bIns="45720" rtlCol="0" anchor="ctr" anchorCtr="1">
            <a:normAutofit/>
          </a:bodyPr>
          <a:lstStyle>
            <a:lvl1pPr>
              <a:defRPr lang="en-GB" sz="2400">
                <a:solidFill>
                  <a:schemeClr val="tx1"/>
                </a:solidFill>
              </a:defRPr>
            </a:lvl1pPr>
          </a:lstStyle>
          <a:p>
            <a:pPr marL="0" lvl="0" indent="0">
              <a:buNone/>
            </a:pPr>
            <a:r>
              <a:rPr lang="en-US" noProof="0" dirty="0"/>
              <a:t>Insert Image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48BA177-B717-42B2-884C-04576C20342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809750" y="1847927"/>
            <a:ext cx="7315200" cy="1461613"/>
          </a:xfrm>
        </p:spPr>
        <p:txBody>
          <a:bodyPr vert="horz" wrap="square" lIns="0" tIns="45720" rIns="0" bIns="45720" rtlCol="0" anchor="t">
            <a:noAutofit/>
          </a:bodyPr>
          <a:lstStyle>
            <a:lvl1pPr>
              <a:defRPr lang="en-US" sz="1400" dirty="0" smtClean="0">
                <a:solidFill>
                  <a:schemeClr val="bg1">
                    <a:lumMod val="95000"/>
                  </a:schemeClr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lvl="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noProof="0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58FCDE-8F3F-4E83-B550-DF944B424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557439"/>
            <a:ext cx="10206264" cy="830997"/>
          </a:xfrm>
        </p:spPr>
        <p:txBody>
          <a:bodyPr vert="horz" wrap="square" lIns="0" tIns="45720" rIns="91440" bIns="45720" rtlCol="0" anchor="t">
            <a:noAutofit/>
          </a:bodyPr>
          <a:lstStyle>
            <a:lvl1pPr>
              <a:defRPr lang="en-GB" sz="2400">
                <a:solidFill>
                  <a:schemeClr val="bg1">
                    <a:lumMod val="95000"/>
                  </a:schemeClr>
                </a:solidFill>
                <a:latin typeface="Corbel" panose="020B0503020204020204" pitchFamily="34" charset="0"/>
              </a:defRPr>
            </a:lvl1pPr>
          </a:lstStyle>
          <a:p>
            <a:pPr lvl="0">
              <a:lnSpc>
                <a:spcPct val="100000"/>
              </a:lnSpc>
            </a:pPr>
            <a:r>
              <a:rPr lang="en-US" noProof="0"/>
              <a:t>Click to edit Master title style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C1ABB07C-6957-412E-9A87-72242AA3EE85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47700" y="2304413"/>
            <a:ext cx="548640" cy="548640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C3BB8EAB-4266-4938-A8CB-6D18C938017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809750" y="4048520"/>
            <a:ext cx="7315200" cy="1461613"/>
          </a:xfrm>
        </p:spPr>
        <p:txBody>
          <a:bodyPr vert="horz" wrap="square" lIns="0" tIns="45720" rIns="0" bIns="45720" rtlCol="0" anchor="t">
            <a:noAutofit/>
          </a:bodyPr>
          <a:lstStyle>
            <a:lvl1pPr>
              <a:defRPr lang="en-US" sz="1400" dirty="0" smtClean="0">
                <a:solidFill>
                  <a:schemeClr val="bg1">
                    <a:lumMod val="95000"/>
                  </a:schemeClr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lvl="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noProof="0"/>
              <a:t>Click to edit Master text styles</a:t>
            </a:r>
          </a:p>
        </p:txBody>
      </p:sp>
      <p:sp>
        <p:nvSpPr>
          <p:cNvPr id="12" name="Content Placeholder 15">
            <a:extLst>
              <a:ext uri="{FF2B5EF4-FFF2-40B4-BE49-F238E27FC236}">
                <a16:creationId xmlns:a16="http://schemas.microsoft.com/office/drawing/2014/main" id="{716D363C-A0A5-4FB1-8CC2-850C0CD9F4E7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647700" y="4505006"/>
            <a:ext cx="548640" cy="548640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15" name="Slide Number Placeholder 7">
            <a:extLst>
              <a:ext uri="{FF2B5EF4-FFF2-40B4-BE49-F238E27FC236}">
                <a16:creationId xmlns:a16="http://schemas.microsoft.com/office/drawing/2014/main" id="{AAF4A39B-C3C3-4691-BB94-371047ADD5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>
              <a:defRPr lang="en-GB" sz="1200" smtClean="0">
                <a:solidFill>
                  <a:schemeClr val="bg1"/>
                </a:solidFill>
              </a:defRPr>
            </a:lvl1pPr>
          </a:lstStyle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6364464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4 Content_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46D6285-06A8-4297-915D-0A280359C28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0"/>
            <a:ext cx="12192000" cy="6858000"/>
          </a:xfrm>
        </p:spPr>
        <p:txBody>
          <a:bodyPr vert="horz" lIns="91440" tIns="45720" rIns="91440" bIns="45720" rtlCol="0" anchor="ctr" anchorCtr="1">
            <a:normAutofit/>
          </a:bodyPr>
          <a:lstStyle>
            <a:lvl1pPr>
              <a:defRPr lang="en-GB" sz="2400">
                <a:solidFill>
                  <a:schemeClr val="tx1"/>
                </a:solidFill>
              </a:defRPr>
            </a:lvl1pPr>
          </a:lstStyle>
          <a:p>
            <a:pPr marL="0" lvl="0" indent="0">
              <a:buNone/>
            </a:pPr>
            <a:r>
              <a:rPr lang="en-US" noProof="0" dirty="0"/>
              <a:t>Insert Image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48BA177-B717-42B2-884C-04576C20342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562100" y="1733627"/>
            <a:ext cx="2438400" cy="4248073"/>
          </a:xfrm>
        </p:spPr>
        <p:txBody>
          <a:bodyPr vert="horz" wrap="square" lIns="0" tIns="45720" rIns="0" bIns="45720" rtlCol="0" anchor="t">
            <a:noAutofit/>
          </a:bodyPr>
          <a:lstStyle>
            <a:lvl1pPr>
              <a:defRPr lang="en-US" sz="1400" dirty="0" smtClean="0">
                <a:solidFill>
                  <a:schemeClr val="bg1">
                    <a:lumMod val="95000"/>
                  </a:schemeClr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lvl="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noProof="0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58FCDE-8F3F-4E83-B550-DF944B424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557439"/>
            <a:ext cx="10206264" cy="830997"/>
          </a:xfrm>
        </p:spPr>
        <p:txBody>
          <a:bodyPr vert="horz" wrap="square" lIns="0" tIns="45720" rIns="91440" bIns="45720" rtlCol="0" anchor="t">
            <a:noAutofit/>
          </a:bodyPr>
          <a:lstStyle>
            <a:lvl1pPr>
              <a:defRPr lang="en-GB" sz="2400">
                <a:solidFill>
                  <a:schemeClr val="bg1">
                    <a:lumMod val="95000"/>
                  </a:schemeClr>
                </a:solidFill>
                <a:latin typeface="Corbel" panose="020B0503020204020204" pitchFamily="34" charset="0"/>
              </a:defRPr>
            </a:lvl1pPr>
          </a:lstStyle>
          <a:p>
            <a:pPr lvl="0">
              <a:lnSpc>
                <a:spcPct val="100000"/>
              </a:lnSpc>
            </a:pPr>
            <a:r>
              <a:rPr lang="en-US" noProof="0"/>
              <a:t>Click to edit Master title style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C1ABB07C-6957-412E-9A87-72242AA3EE85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47700" y="1733627"/>
            <a:ext cx="548640" cy="548640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00F546D-5491-4A19-9725-5C920C5738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>
              <a:defRPr lang="en-GB" sz="1200" smtClean="0">
                <a:solidFill>
                  <a:schemeClr val="bg1"/>
                </a:solidFill>
              </a:defRPr>
            </a:lvl1pPr>
          </a:lstStyle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8996847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5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48BA177-B717-42B2-884C-04576C20342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562100" y="1733627"/>
            <a:ext cx="8534400" cy="4248073"/>
          </a:xfrm>
        </p:spPr>
        <p:txBody>
          <a:bodyPr vert="horz" wrap="square" lIns="0" tIns="45720" rIns="0" bIns="45720" rtlCol="0" anchor="t">
            <a:noAutofit/>
          </a:bodyPr>
          <a:lstStyle>
            <a:lvl1pPr>
              <a:defRPr lang="en-US" sz="1400" dirty="0" smtClean="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lvl="0">
              <a:lnSpc>
                <a:spcPct val="100000"/>
              </a:lnSpc>
              <a:spcBef>
                <a:spcPct val="0"/>
              </a:spcBef>
              <a:buNone/>
            </a:pPr>
            <a:r>
              <a:rPr lang="en-US" noProof="0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58FCDE-8F3F-4E83-B550-DF944B424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557439"/>
            <a:ext cx="10815864" cy="830997"/>
          </a:xfrm>
        </p:spPr>
        <p:txBody>
          <a:bodyPr vert="horz" wrap="square" lIns="0" tIns="45720" rIns="91440" bIns="45720" rtlCol="0" anchor="t">
            <a:noAutofit/>
          </a:bodyPr>
          <a:lstStyle>
            <a:lvl1pPr>
              <a:defRPr lang="en-GB" sz="2400">
                <a:solidFill>
                  <a:schemeClr val="tx1"/>
                </a:solidFill>
                <a:latin typeface="Corbel" panose="020B0503020204020204" pitchFamily="34" charset="0"/>
              </a:defRPr>
            </a:lvl1pPr>
          </a:lstStyle>
          <a:p>
            <a:pPr lvl="0">
              <a:lnSpc>
                <a:spcPct val="100000"/>
              </a:lnSpc>
            </a:pPr>
            <a:r>
              <a:rPr lang="en-US" noProof="0"/>
              <a:t>Click to edit Master title style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C1ABB07C-6957-412E-9A87-72242AA3EE85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47700" y="1733627"/>
            <a:ext cx="548640" cy="548640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Icon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0AC1958-0DCB-4970-ADE3-E64DAAFC501D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9E71A8D8-5A28-4968-9E80-110E9CB88F92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7239C02C-1FAD-4E73-AB32-5A30A946A447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40D550-A563-4E50-AEE9-6D9D19499F9F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366555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58FCDE-8F3F-4E83-B550-DF944B424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557439"/>
            <a:ext cx="10815864" cy="830997"/>
          </a:xfrm>
        </p:spPr>
        <p:txBody>
          <a:bodyPr vert="horz" wrap="square" lIns="0" tIns="45720" rIns="91440" bIns="45720" rtlCol="0" anchor="t">
            <a:noAutofit/>
          </a:bodyPr>
          <a:lstStyle>
            <a:lvl1pPr>
              <a:defRPr lang="en-GB" sz="2400">
                <a:solidFill>
                  <a:schemeClr val="tx1"/>
                </a:solidFill>
                <a:latin typeface="Corbel" panose="020B0503020204020204" pitchFamily="34" charset="0"/>
              </a:defRPr>
            </a:lvl1pPr>
          </a:lstStyle>
          <a:p>
            <a:pPr lvl="0">
              <a:lnSpc>
                <a:spcPct val="100000"/>
              </a:lnSpc>
            </a:pPr>
            <a:r>
              <a:rPr lang="en-US" noProof="0"/>
              <a:t>Click to edit Master title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59AE304-DA92-45D8-B258-61BEA6C99C0E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BF91D02-B4A9-4013-94B6-079A8D06DE11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4DAC864-782A-48D4-8E15-9B35C60421BB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73B7B0E2-E4FA-4B45-89A6-98E4C4DC1D24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6685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_Important Text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935D313-376E-4CA0-9732-D0CACCC07FA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464300" y="0"/>
            <a:ext cx="5727700" cy="6858000"/>
          </a:xfrm>
          <a:custGeom>
            <a:avLst/>
            <a:gdLst>
              <a:gd name="connsiteX0" fmla="*/ 1708150 w 5727700"/>
              <a:gd name="connsiteY0" fmla="*/ 0 h 6858000"/>
              <a:gd name="connsiteX1" fmla="*/ 5727700 w 5727700"/>
              <a:gd name="connsiteY1" fmla="*/ 0 h 6858000"/>
              <a:gd name="connsiteX2" fmla="*/ 5727700 w 5727700"/>
              <a:gd name="connsiteY2" fmla="*/ 6858000 h 6858000"/>
              <a:gd name="connsiteX3" fmla="*/ 0 w 5727700"/>
              <a:gd name="connsiteY3" fmla="*/ 6858000 h 6858000"/>
              <a:gd name="connsiteX4" fmla="*/ 0 w 5727700"/>
              <a:gd name="connsiteY4" fmla="*/ 68326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7700" h="6858000">
                <a:moveTo>
                  <a:pt x="1708150" y="0"/>
                </a:moveTo>
                <a:lnTo>
                  <a:pt x="5727700" y="0"/>
                </a:lnTo>
                <a:lnTo>
                  <a:pt x="5727700" y="6858000"/>
                </a:lnTo>
                <a:lnTo>
                  <a:pt x="0" y="6858000"/>
                </a:lnTo>
                <a:lnTo>
                  <a:pt x="0" y="6832600"/>
                </a:lnTo>
                <a:close/>
              </a:path>
            </a:pathLst>
          </a:custGeom>
        </p:spPr>
        <p:txBody>
          <a:bodyPr vert="horz" wrap="square" lIns="91440" tIns="45720" rIns="91440" bIns="45720" rtlCol="0" anchor="ctr" anchorCtr="1">
            <a:noAutofit/>
          </a:bodyPr>
          <a:lstStyle>
            <a:lvl1pPr marL="0" indent="0">
              <a:buNone/>
              <a:defRPr lang="en-GB" sz="1800"/>
            </a:lvl1pPr>
          </a:lstStyle>
          <a:p>
            <a:pPr marL="228600" lvl="0" indent="-228600" algn="ctr"/>
            <a:r>
              <a:rPr lang="en-US" noProof="0" dirty="0"/>
              <a:t>Insert Image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3A2DEF1-03FF-475D-994A-6FC6FB1414F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8087304" cy="6858000"/>
          </a:xfrm>
          <a:custGeom>
            <a:avLst/>
            <a:gdLst>
              <a:gd name="connsiteX0" fmla="*/ 0 w 8087304"/>
              <a:gd name="connsiteY0" fmla="*/ 0 h 6858000"/>
              <a:gd name="connsiteX1" fmla="*/ 8087304 w 8087304"/>
              <a:gd name="connsiteY1" fmla="*/ 0 h 6858000"/>
              <a:gd name="connsiteX2" fmla="*/ 8087304 w 8087304"/>
              <a:gd name="connsiteY2" fmla="*/ 7620 h 6858000"/>
              <a:gd name="connsiteX3" fmla="*/ 6368365 w 8087304"/>
              <a:gd name="connsiteY3" fmla="*/ 6858000 h 6858000"/>
              <a:gd name="connsiteX4" fmla="*/ 0 w 8087304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87304" h="6858000">
                <a:moveTo>
                  <a:pt x="0" y="0"/>
                </a:moveTo>
                <a:lnTo>
                  <a:pt x="8087304" y="0"/>
                </a:lnTo>
                <a:lnTo>
                  <a:pt x="8087304" y="7620"/>
                </a:lnTo>
                <a:lnTo>
                  <a:pt x="636836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 anchorCtr="1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pPr marL="285750" marR="0" lvl="0" indent="-28575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noProof="0" dirty="0"/>
              <a:t>Insert Image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48BA177-B717-42B2-884C-04576C20342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85586" y="5047107"/>
            <a:ext cx="5005614" cy="1005840"/>
          </a:xfrm>
        </p:spPr>
        <p:txBody>
          <a:bodyPr vert="horz" wrap="square" lIns="0" tIns="45720" rIns="0" bIns="45720" rtlCol="0" anchor="t">
            <a:noAutofit/>
          </a:bodyPr>
          <a:lstStyle>
            <a:lvl1pPr marL="0" indent="0">
              <a:buNone/>
              <a:defRPr lang="en-US" sz="1600" dirty="0" smtClean="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57150" lvl="0" indent="-285750">
              <a:lnSpc>
                <a:spcPct val="100000"/>
              </a:lnSpc>
              <a:spcBef>
                <a:spcPct val="0"/>
              </a:spcBef>
            </a:pPr>
            <a:r>
              <a:rPr lang="en-US" noProof="0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58FCDE-8F3F-4E83-B550-DF944B424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5586" y="4081468"/>
            <a:ext cx="5005614" cy="822960"/>
          </a:xfrm>
        </p:spPr>
        <p:txBody>
          <a:bodyPr vert="horz" wrap="square" lIns="0" tIns="45720" rIns="91440" bIns="45720" rtlCol="0" anchor="t"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400" dirty="0">
                <a:solidFill>
                  <a:schemeClr val="tx1"/>
                </a:solidFill>
                <a:latin typeface="Corbel" panose="020B0503020204020204" pitchFamily="34" charset="0"/>
              </a:defRPr>
            </a:lvl1pPr>
          </a:lstStyle>
          <a:p>
            <a:pPr marL="0" lvl="0">
              <a:lnSpc>
                <a:spcPct val="100000"/>
              </a:lnSpc>
            </a:pPr>
            <a:r>
              <a:rPr lang="en-US" noProof="0"/>
              <a:t>Click to edit Master title style</a:t>
            </a:r>
          </a:p>
        </p:txBody>
      </p:sp>
      <p:sp>
        <p:nvSpPr>
          <p:cNvPr id="20" name="Slide Number Placeholder 7">
            <a:extLst>
              <a:ext uri="{FF2B5EF4-FFF2-40B4-BE49-F238E27FC236}">
                <a16:creationId xmlns:a16="http://schemas.microsoft.com/office/drawing/2014/main" id="{1CEA3362-50AD-4D98-92C4-DA1D8C857A7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>
              <a:defRPr lang="en-GB" sz="1200" smtClean="0">
                <a:solidFill>
                  <a:schemeClr val="bg1"/>
                </a:solidFill>
              </a:defRPr>
            </a:lvl1pPr>
          </a:lstStyle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5174844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F3686C7-DF83-47D9-A485-35F4F1D36A69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90B36CF-9391-49E9-B599-8B724B6EF267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468CE156-5D60-42B0-A4F9-33FA85537807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5" name="Slide Number Placeholder 7">
            <a:extLst>
              <a:ext uri="{FF2B5EF4-FFF2-40B4-BE49-F238E27FC236}">
                <a16:creationId xmlns:a16="http://schemas.microsoft.com/office/drawing/2014/main" id="{9E4521A1-4C9D-4795-B551-D151E8856A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>
              <a:defRPr lang="en-GB" sz="1200" smtClean="0">
                <a:solidFill>
                  <a:schemeClr val="bg1"/>
                </a:solidFill>
              </a:defRPr>
            </a:lvl1pPr>
          </a:lstStyle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627832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745" y="2160983"/>
            <a:ext cx="418562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5745" y="2737245"/>
            <a:ext cx="4185623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88383" y="2160983"/>
            <a:ext cx="418561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88384" y="2737245"/>
            <a:ext cx="4185617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063A970-A266-44A2-B818-A3A66CDB9B0D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541126D2-CC59-45B0-A4D4-8C08B1C5303A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02F184A5-2E55-450F-9DFE-0D5991100699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B406B825-EF45-42D6-8AED-C924D62BB2DA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98014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46D6285-06A8-4297-915D-0A280359C28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0"/>
            <a:ext cx="12192000" cy="6858000"/>
          </a:xfrm>
        </p:spPr>
        <p:txBody>
          <a:bodyPr vert="horz" lIns="91440" tIns="45720" rIns="91440" bIns="45720" rtlCol="0" anchor="ctr" anchorCtr="1">
            <a:normAutofit/>
          </a:bodyPr>
          <a:lstStyle>
            <a:lvl1pPr>
              <a:defRPr lang="en-GB" sz="2400">
                <a:solidFill>
                  <a:schemeClr val="tx1"/>
                </a:solidFill>
              </a:defRPr>
            </a:lvl1pPr>
          </a:lstStyle>
          <a:p>
            <a:pPr marL="0" lvl="0" indent="0">
              <a:buNone/>
            </a:pPr>
            <a:r>
              <a:rPr lang="en-US" noProof="0" dirty="0"/>
              <a:t>Insert Image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A75C086E-F523-4C77-938F-0DB6203DBC4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1080" y="2139696"/>
            <a:ext cx="5578995" cy="879928"/>
          </a:xfrm>
        </p:spPr>
        <p:txBody>
          <a:bodyPr vert="horz" lIns="91440" tIns="45720" rIns="91440" bIns="45720" rtlCol="0" anchor="ctr" anchorCtr="0">
            <a:noAutofit/>
          </a:bodyPr>
          <a:lstStyle>
            <a:lvl1pPr algn="l">
              <a:defRPr lang="en-GB" b="0" dirty="0">
                <a:solidFill>
                  <a:schemeClr val="bg1"/>
                </a:solidFill>
              </a:defRPr>
            </a:lvl1pPr>
          </a:lstStyle>
          <a:p>
            <a:pPr marL="0" lvl="0" algn="ctr"/>
            <a:r>
              <a:rPr lang="en-US" noProof="0"/>
              <a:t>TITLE</a:t>
            </a:r>
          </a:p>
        </p:txBody>
      </p:sp>
      <p:sp>
        <p:nvSpPr>
          <p:cNvPr id="17" name="Text Placeholder 4">
            <a:extLst>
              <a:ext uri="{FF2B5EF4-FFF2-40B4-BE49-F238E27FC236}">
                <a16:creationId xmlns:a16="http://schemas.microsoft.com/office/drawing/2014/main" id="{B293AB9F-7C1D-4A06-9F42-4FD67BF2739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59075" y="3653097"/>
            <a:ext cx="3695206" cy="276999"/>
          </a:xfrm>
        </p:spPr>
        <p:txBody>
          <a:bodyPr lIns="0" anchor="ctr">
            <a:noAutofit/>
          </a:bodyPr>
          <a:lstStyle>
            <a:lvl1pPr marL="0" indent="0">
              <a:lnSpc>
                <a:spcPct val="100000"/>
              </a:lnSpc>
              <a:buNone/>
              <a:defRPr sz="1800" spc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Name</a:t>
            </a:r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224AF9FB-5C6E-4050-AE8D-3B218C0F1D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59075" y="4392151"/>
            <a:ext cx="3695206" cy="276999"/>
          </a:xfrm>
        </p:spPr>
        <p:txBody>
          <a:bodyPr lIns="0" anchor="ctr">
            <a:noAutofit/>
          </a:bodyPr>
          <a:lstStyle>
            <a:lvl1pPr marL="0" indent="0">
              <a:lnSpc>
                <a:spcPct val="100000"/>
              </a:lnSpc>
              <a:buNone/>
              <a:defRPr sz="1800" spc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Phone</a:t>
            </a:r>
          </a:p>
        </p:txBody>
      </p:sp>
      <p:sp>
        <p:nvSpPr>
          <p:cNvPr id="19" name="Text Placeholder 4">
            <a:extLst>
              <a:ext uri="{FF2B5EF4-FFF2-40B4-BE49-F238E27FC236}">
                <a16:creationId xmlns:a16="http://schemas.microsoft.com/office/drawing/2014/main" id="{68A48B85-2E0B-42B6-AB4A-1302D3C828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59075" y="5131205"/>
            <a:ext cx="3695206" cy="276999"/>
          </a:xfrm>
        </p:spPr>
        <p:txBody>
          <a:bodyPr lIns="0" anchor="ctr">
            <a:noAutofit/>
          </a:bodyPr>
          <a:lstStyle>
            <a:lvl1pPr marL="0" indent="0">
              <a:lnSpc>
                <a:spcPct val="100000"/>
              </a:lnSpc>
              <a:buNone/>
              <a:defRPr sz="1800" spc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Email</a:t>
            </a:r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9244D33F-3A47-4DE3-8198-7AC5316E31E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359075" y="5870258"/>
            <a:ext cx="3695206" cy="276999"/>
          </a:xfrm>
        </p:spPr>
        <p:txBody>
          <a:bodyPr lIns="0" anchor="ctr">
            <a:noAutofit/>
          </a:bodyPr>
          <a:lstStyle>
            <a:lvl1pPr marL="0" indent="0">
              <a:lnSpc>
                <a:spcPct val="100000"/>
              </a:lnSpc>
              <a:buNone/>
              <a:defRPr sz="1800" spc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Website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220C8B-2E18-4D91-A806-6C7C3940B00F}"/>
              </a:ext>
            </a:extLst>
          </p:cNvPr>
          <p:cNvSpPr>
            <a:spLocks noGrp="1" noChangeAspect="1"/>
          </p:cNvSpPr>
          <p:nvPr>
            <p:ph sz="quarter" idx="19" hasCustomPrompt="1"/>
          </p:nvPr>
        </p:nvSpPr>
        <p:spPr>
          <a:xfrm>
            <a:off x="691080" y="4295744"/>
            <a:ext cx="469813" cy="469812"/>
          </a:xfrm>
          <a:prstGeom prst="ellipse">
            <a:avLst/>
          </a:prstGeom>
          <a:noFill/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050"/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3D1C5933-D103-4989-B652-C7B692341BC3}"/>
              </a:ext>
            </a:extLst>
          </p:cNvPr>
          <p:cNvSpPr>
            <a:spLocks noGrp="1" noChangeAspect="1"/>
          </p:cNvSpPr>
          <p:nvPr>
            <p:ph sz="quarter" idx="20" hasCustomPrompt="1"/>
          </p:nvPr>
        </p:nvSpPr>
        <p:spPr>
          <a:xfrm>
            <a:off x="691080" y="5034798"/>
            <a:ext cx="469813" cy="469812"/>
          </a:xfrm>
          <a:prstGeom prst="ellipse">
            <a:avLst/>
          </a:prstGeom>
          <a:noFill/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050"/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A80EBF65-A9A1-4724-B962-DB9B79A924AA}"/>
              </a:ext>
            </a:extLst>
          </p:cNvPr>
          <p:cNvSpPr>
            <a:spLocks noGrp="1" noChangeAspect="1"/>
          </p:cNvSpPr>
          <p:nvPr>
            <p:ph sz="quarter" idx="21" hasCustomPrompt="1"/>
          </p:nvPr>
        </p:nvSpPr>
        <p:spPr>
          <a:xfrm>
            <a:off x="691080" y="5773851"/>
            <a:ext cx="469813" cy="469812"/>
          </a:xfrm>
          <a:prstGeom prst="ellipse">
            <a:avLst/>
          </a:prstGeom>
          <a:noFill/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050"/>
            </a:lvl1pPr>
          </a:lstStyle>
          <a:p>
            <a:pPr lvl="0"/>
            <a:r>
              <a:rPr lang="en-US" noProof="0"/>
              <a:t>Icon</a:t>
            </a:r>
          </a:p>
        </p:txBody>
      </p:sp>
      <p:sp>
        <p:nvSpPr>
          <p:cNvPr id="30" name="Content Placeholder 2">
            <a:extLst>
              <a:ext uri="{FF2B5EF4-FFF2-40B4-BE49-F238E27FC236}">
                <a16:creationId xmlns:a16="http://schemas.microsoft.com/office/drawing/2014/main" id="{06251342-E6E3-4C57-A0A9-C7BB3DCAE115}"/>
              </a:ext>
            </a:extLst>
          </p:cNvPr>
          <p:cNvSpPr>
            <a:spLocks noGrp="1" noChangeAspect="1"/>
          </p:cNvSpPr>
          <p:nvPr>
            <p:ph sz="quarter" idx="22" hasCustomPrompt="1"/>
          </p:nvPr>
        </p:nvSpPr>
        <p:spPr>
          <a:xfrm>
            <a:off x="691080" y="3556690"/>
            <a:ext cx="469813" cy="469812"/>
          </a:xfrm>
          <a:prstGeom prst="ellipse">
            <a:avLst/>
          </a:prstGeom>
          <a:noFill/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050"/>
            </a:lvl1pPr>
          </a:lstStyle>
          <a:p>
            <a:pPr lvl="0"/>
            <a:r>
              <a:rPr lang="en-US" noProof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373376300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744DE2-A455-46F2-BE15-959050C87CE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274144" y="1291772"/>
            <a:ext cx="4379976" cy="3611880"/>
          </a:xfrm>
        </p:spPr>
        <p:txBody>
          <a:bodyPr vert="horz" lIns="91440" tIns="45720" rIns="91440" bIns="45720" rtlCol="0" anchor="b" anchorCtr="1">
            <a:noAutofit/>
          </a:bodyPr>
          <a:lstStyle>
            <a:lvl1pPr>
              <a:defRPr lang="en-GB" dirty="0"/>
            </a:lvl1pPr>
          </a:lstStyle>
          <a:p>
            <a:pPr marL="0" lvl="0" algn="ctr"/>
            <a:r>
              <a:rPr lang="en-US" noProof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9DE4F3-CE8F-41A0-BFDE-76D0DF1DF43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89079" y="5392401"/>
            <a:ext cx="4178808" cy="521208"/>
          </a:xfrm>
        </p:spPr>
        <p:txBody>
          <a:bodyPr vert="horz" lIns="91440" tIns="45720" rIns="91440" bIns="45720" rtlCol="0" anchor="t">
            <a:noAutofit/>
          </a:bodyPr>
          <a:lstStyle>
            <a:lvl1pPr marL="0" indent="0" algn="ctr">
              <a:buNone/>
              <a:defRPr lang="en-US" sz="1800" dirty="0">
                <a:solidFill>
                  <a:srgbClr val="B2606E"/>
                </a:solidFill>
              </a:defRPr>
            </a:lvl1pPr>
          </a:lstStyle>
          <a:p>
            <a:pPr lvl="0"/>
            <a:r>
              <a:rPr lang="en-US" noProof="0"/>
              <a:t>Subtitle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FDB39AB-B644-434A-9D55-AF3455D468E5}"/>
              </a:ext>
            </a:extLst>
          </p:cNvPr>
          <p:cNvGrpSpPr/>
          <p:nvPr userDrawn="1"/>
        </p:nvGrpSpPr>
        <p:grpSpPr>
          <a:xfrm>
            <a:off x="9140346" y="5054600"/>
            <a:ext cx="676275" cy="114300"/>
            <a:chOff x="9330846" y="5054600"/>
            <a:chExt cx="676275" cy="114300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F14E129-1970-4994-89E5-F7A67128AFE3}"/>
                </a:ext>
              </a:extLst>
            </p:cNvPr>
            <p:cNvSpPr/>
            <p:nvPr/>
          </p:nvSpPr>
          <p:spPr>
            <a:xfrm>
              <a:off x="9330846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93336FA-97B2-4528-88E8-5FF97F86E216}"/>
                </a:ext>
              </a:extLst>
            </p:cNvPr>
            <p:cNvSpPr/>
            <p:nvPr/>
          </p:nvSpPr>
          <p:spPr>
            <a:xfrm>
              <a:off x="9518171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A73C166-FCDF-40AE-8B0D-69C7E2C8573E}"/>
                </a:ext>
              </a:extLst>
            </p:cNvPr>
            <p:cNvSpPr/>
            <p:nvPr/>
          </p:nvSpPr>
          <p:spPr>
            <a:xfrm>
              <a:off x="9705496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F418119-E3DD-44B0-A4AF-F8A98EC5863B}"/>
                </a:ext>
              </a:extLst>
            </p:cNvPr>
            <p:cNvSpPr/>
            <p:nvPr/>
          </p:nvSpPr>
          <p:spPr>
            <a:xfrm>
              <a:off x="9892821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BE10AC4-CBFC-4ECF-92D5-9CE1874F58D7}"/>
              </a:ext>
            </a:extLst>
          </p:cNvPr>
          <p:cNvSpPr/>
          <p:nvPr userDrawn="1"/>
        </p:nvSpPr>
        <p:spPr>
          <a:xfrm>
            <a:off x="0" y="0"/>
            <a:ext cx="8568965" cy="6858000"/>
          </a:xfrm>
          <a:custGeom>
            <a:avLst/>
            <a:gdLst>
              <a:gd name="connsiteX0" fmla="*/ 0 w 3522381"/>
              <a:gd name="connsiteY0" fmla="*/ 0 h 6858000"/>
              <a:gd name="connsiteX1" fmla="*/ 3522381 w 3522381"/>
              <a:gd name="connsiteY1" fmla="*/ 0 h 6858000"/>
              <a:gd name="connsiteX2" fmla="*/ 51547 w 3522381"/>
              <a:gd name="connsiteY2" fmla="*/ 6858000 h 6858000"/>
              <a:gd name="connsiteX3" fmla="*/ 0 w 352238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2381" h="6858000">
                <a:moveTo>
                  <a:pt x="0" y="0"/>
                </a:moveTo>
                <a:lnTo>
                  <a:pt x="3522381" y="0"/>
                </a:lnTo>
                <a:lnTo>
                  <a:pt x="5154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1198721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B305EBB3-0F16-4B63-82ED-191AB224B8E2}"/>
              </a:ext>
            </a:extLst>
          </p:cNvPr>
          <p:cNvSpPr/>
          <p:nvPr userDrawn="1"/>
        </p:nvSpPr>
        <p:spPr>
          <a:xfrm>
            <a:off x="4334810" y="0"/>
            <a:ext cx="3522381" cy="6858000"/>
          </a:xfrm>
          <a:custGeom>
            <a:avLst/>
            <a:gdLst>
              <a:gd name="connsiteX0" fmla="*/ 0 w 3522381"/>
              <a:gd name="connsiteY0" fmla="*/ 0 h 6858000"/>
              <a:gd name="connsiteX1" fmla="*/ 3522381 w 3522381"/>
              <a:gd name="connsiteY1" fmla="*/ 0 h 6858000"/>
              <a:gd name="connsiteX2" fmla="*/ 51547 w 3522381"/>
              <a:gd name="connsiteY2" fmla="*/ 6858000 h 6858000"/>
              <a:gd name="connsiteX3" fmla="*/ 0 w 352238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2381" h="6858000">
                <a:moveTo>
                  <a:pt x="0" y="0"/>
                </a:moveTo>
                <a:lnTo>
                  <a:pt x="3522381" y="0"/>
                </a:lnTo>
                <a:lnTo>
                  <a:pt x="5154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1744DE2-A455-46F2-BE15-959050C87CE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274144" y="1291772"/>
            <a:ext cx="4379976" cy="3611880"/>
          </a:xfrm>
        </p:spPr>
        <p:txBody>
          <a:bodyPr vert="horz" lIns="91440" tIns="45720" rIns="91440" bIns="45720" rtlCol="0" anchor="b" anchorCtr="1">
            <a:noAutofit/>
          </a:bodyPr>
          <a:lstStyle>
            <a:lvl1pPr>
              <a:defRPr lang="en-GB" dirty="0"/>
            </a:lvl1pPr>
          </a:lstStyle>
          <a:p>
            <a:pPr marL="0" lvl="0" algn="ctr"/>
            <a:r>
              <a:rPr lang="en-US" noProof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9DE4F3-CE8F-41A0-BFDE-76D0DF1DF43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89079" y="5392401"/>
            <a:ext cx="4178808" cy="521208"/>
          </a:xfrm>
        </p:spPr>
        <p:txBody>
          <a:bodyPr vert="horz" lIns="91440" tIns="45720" rIns="91440" bIns="45720" rtlCol="0" anchor="t">
            <a:noAutofit/>
          </a:bodyPr>
          <a:lstStyle>
            <a:lvl1pPr marL="0" indent="0" algn="ctr">
              <a:buNone/>
              <a:defRPr lang="en-US" sz="1800" dirty="0">
                <a:solidFill>
                  <a:srgbClr val="B2606E"/>
                </a:solidFill>
              </a:defRPr>
            </a:lvl1pPr>
          </a:lstStyle>
          <a:p>
            <a:pPr lvl="0"/>
            <a:r>
              <a:rPr lang="en-US" noProof="0"/>
              <a:t>Subtitle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FDB39AB-B644-434A-9D55-AF3455D468E5}"/>
              </a:ext>
            </a:extLst>
          </p:cNvPr>
          <p:cNvGrpSpPr/>
          <p:nvPr userDrawn="1"/>
        </p:nvGrpSpPr>
        <p:grpSpPr>
          <a:xfrm>
            <a:off x="9140346" y="5054600"/>
            <a:ext cx="676275" cy="114300"/>
            <a:chOff x="9330846" y="5054600"/>
            <a:chExt cx="676275" cy="114300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F14E129-1970-4994-89E5-F7A67128AFE3}"/>
                </a:ext>
              </a:extLst>
            </p:cNvPr>
            <p:cNvSpPr/>
            <p:nvPr/>
          </p:nvSpPr>
          <p:spPr>
            <a:xfrm>
              <a:off x="9330846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93336FA-97B2-4528-88E8-5FF97F86E216}"/>
                </a:ext>
              </a:extLst>
            </p:cNvPr>
            <p:cNvSpPr/>
            <p:nvPr/>
          </p:nvSpPr>
          <p:spPr>
            <a:xfrm>
              <a:off x="9518171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A73C166-FCDF-40AE-8B0D-69C7E2C8573E}"/>
                </a:ext>
              </a:extLst>
            </p:cNvPr>
            <p:cNvSpPr/>
            <p:nvPr/>
          </p:nvSpPr>
          <p:spPr>
            <a:xfrm>
              <a:off x="9705496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F418119-E3DD-44B0-A4AF-F8A98EC5863B}"/>
                </a:ext>
              </a:extLst>
            </p:cNvPr>
            <p:cNvSpPr/>
            <p:nvPr/>
          </p:nvSpPr>
          <p:spPr>
            <a:xfrm>
              <a:off x="9892821" y="50546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74558854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58FCDE-8F3F-4E83-B550-DF944B424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557439"/>
            <a:ext cx="10815864" cy="830997"/>
          </a:xfrm>
        </p:spPr>
        <p:txBody>
          <a:bodyPr vert="horz" wrap="square" lIns="0" tIns="45720" rIns="91440" bIns="45720" rtlCol="0" anchor="t">
            <a:noAutofit/>
          </a:bodyPr>
          <a:lstStyle>
            <a:lvl1pPr>
              <a:defRPr lang="en-GB" sz="2400">
                <a:solidFill>
                  <a:schemeClr val="tx1"/>
                </a:solidFill>
                <a:latin typeface="Corbel" panose="020B0503020204020204" pitchFamily="34" charset="0"/>
              </a:defRPr>
            </a:lvl1pPr>
          </a:lstStyle>
          <a:p>
            <a:pPr lvl="0">
              <a:lnSpc>
                <a:spcPct val="100000"/>
              </a:lnSpc>
            </a:pPr>
            <a:r>
              <a:rPr lang="en-US" noProof="0"/>
              <a:t>Click to edit Master title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59AE304-DA92-45D8-B258-61BEA6C99C0E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BF91D02-B4A9-4013-94B6-079A8D06DE11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4DAC864-782A-48D4-8E15-9B35C60421BB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73B7B0E2-E4FA-4B45-89A6-98E4C4DC1D24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C7BBA6D3-FEB9-412B-8FBB-095FC3A60A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3186" y="1825625"/>
            <a:ext cx="10815864" cy="435133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7966610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58FCDE-8F3F-4E83-B550-DF944B424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557439"/>
            <a:ext cx="10815864" cy="830997"/>
          </a:xfrm>
        </p:spPr>
        <p:txBody>
          <a:bodyPr vert="horz" wrap="square" lIns="0" tIns="45720" rIns="91440" bIns="45720" rtlCol="0" anchor="t">
            <a:noAutofit/>
          </a:bodyPr>
          <a:lstStyle>
            <a:lvl1pPr>
              <a:defRPr lang="en-GB" sz="2400">
                <a:solidFill>
                  <a:schemeClr val="tx1"/>
                </a:solidFill>
                <a:latin typeface="Corbel" panose="020B0503020204020204" pitchFamily="34" charset="0"/>
              </a:defRPr>
            </a:lvl1pPr>
          </a:lstStyle>
          <a:p>
            <a:pPr lvl="0">
              <a:lnSpc>
                <a:spcPct val="100000"/>
              </a:lnSpc>
            </a:pPr>
            <a:r>
              <a:rPr lang="en-US" noProof="0"/>
              <a:t>Click to edit Master title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59AE304-DA92-45D8-B258-61BEA6C99C0E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BF91D02-B4A9-4013-94B6-079A8D06DE11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4DAC864-782A-48D4-8E15-9B35C60421BB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73B7B0E2-E4FA-4B45-89A6-98E4C4DC1D24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64A4F74B-B2CD-407C-865A-037EDFAC9DB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3186" y="1825625"/>
            <a:ext cx="5386614" cy="435133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A2548E2E-973A-4D52-ACB9-BF564F4073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276850" cy="435133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5280981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58FCDE-8F3F-4E83-B550-DF944B424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557439"/>
            <a:ext cx="10815864" cy="830997"/>
          </a:xfrm>
        </p:spPr>
        <p:txBody>
          <a:bodyPr vert="horz" wrap="square" lIns="0" tIns="45720" rIns="91440" bIns="45720" rtlCol="0" anchor="t">
            <a:noAutofit/>
          </a:bodyPr>
          <a:lstStyle>
            <a:lvl1pPr>
              <a:defRPr lang="en-GB" sz="2400">
                <a:solidFill>
                  <a:schemeClr val="tx1"/>
                </a:solidFill>
                <a:latin typeface="Corbel" panose="020B0503020204020204" pitchFamily="34" charset="0"/>
              </a:defRPr>
            </a:lvl1pPr>
          </a:lstStyle>
          <a:p>
            <a:pPr lvl="0">
              <a:lnSpc>
                <a:spcPct val="100000"/>
              </a:lnSpc>
            </a:pPr>
            <a:r>
              <a:rPr lang="en-US" noProof="0"/>
              <a:t>Click to edit Master title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59AE304-DA92-45D8-B258-61BEA6C99C0E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BF91D02-B4A9-4013-94B6-079A8D06DE11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4DAC864-782A-48D4-8E15-9B35C60421BB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73B7B0E2-E4FA-4B45-89A6-98E4C4DC1D24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10CD1AD0-C8B7-4785-A47D-D822CF4F24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3186" y="1681163"/>
            <a:ext cx="533214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90A1BBCF-EEF1-4C9A-BA10-9657A79560D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27685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79F8415A-57A2-4D5C-97B0-E78499CC7C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3186" y="2505075"/>
            <a:ext cx="5332147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37A31490-A10D-455A-B515-E26064D0E10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27685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9432560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859AE304-DA92-45D8-B258-61BEA6C99C0E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BF91D02-B4A9-4013-94B6-079A8D06DE11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4DAC864-782A-48D4-8E15-9B35C60421BB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73B7B0E2-E4FA-4B45-89A6-98E4C4DC1D24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9F5DF135-B773-4FF0-A198-6877681591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4D4BA48E-457A-42FA-BC00-3AE386B38A0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265862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43DF8AE6-3466-400C-B6F1-335DF4DED0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61151440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859AE304-DA92-45D8-B258-61BEA6C99C0E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BF91D02-B4A9-4013-94B6-079A8D06DE11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4DAC864-782A-48D4-8E15-9B35C60421BB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73B7B0E2-E4FA-4B45-89A6-98E4C4DC1D24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A3EA16B2-FFAE-4A6E-977D-191BC1DB5B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436B2E80-B2B9-4309-8C9B-11D0B83C433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03DB89DF-F372-4E54-9DFD-D53E42A2B8E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457201"/>
            <a:ext cx="6172200" cy="540385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4908716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56FD49-C258-4333-9422-358C976A341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43650" y="2173288"/>
            <a:ext cx="5143500" cy="2090808"/>
          </a:xfrm>
        </p:spPr>
        <p:txBody>
          <a:bodyPr anchor="b">
            <a:noAutofit/>
          </a:bodyPr>
          <a:lstStyle>
            <a:lvl1pPr algn="l">
              <a:defRPr sz="5400" b="1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en-US" noProof="0" dirty="0"/>
              <a:t>Title comes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43650" y="4279971"/>
            <a:ext cx="5143500" cy="503167"/>
          </a:xfrm>
        </p:spPr>
        <p:txBody>
          <a:bodyPr>
            <a:noAutofit/>
          </a:bodyPr>
          <a:lstStyle>
            <a:lvl1pPr marL="0" indent="0" algn="l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2">
              <a:alpha val="91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72999" y="1312605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1481174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299464-ED20-4919-8B3A-2CFAE8DA234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456FD49-C258-4333-9422-358C976A341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43650" y="2173288"/>
            <a:ext cx="5143500" cy="2090808"/>
          </a:xfrm>
        </p:spPr>
        <p:txBody>
          <a:bodyPr anchor="b">
            <a:noAutofit/>
          </a:bodyPr>
          <a:lstStyle>
            <a:lvl1pPr algn="l">
              <a:defRPr sz="5400" b="1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noProof="0" dirty="0"/>
              <a:t>Title comes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43650" y="4279971"/>
            <a:ext cx="5143500" cy="503167"/>
          </a:xfrm>
        </p:spPr>
        <p:txBody>
          <a:bodyPr>
            <a:noAutofit/>
          </a:bodyPr>
          <a:lstStyle>
            <a:lvl1pPr marL="0" indent="0" algn="l">
              <a:buNone/>
              <a:defRPr sz="1800" b="0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1">
              <a:alpha val="16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15850" y="391862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38952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7333">
          <p15:clr>
            <a:srgbClr val="FBAE40"/>
          </p15:clr>
        </p15:guide>
        <p15:guide id="4" pos="362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F02B3F0-F8B2-4536-80A0-49100B9E0EA3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3430B8E-AD63-4CBA-97A8-4BC19140318D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228EE23E-B0F5-4CAB-9C9C-5347C7174543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DD15DE1C-F824-4BF2-8827-D80224C45AA2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306121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9087E09-D75F-4E26-B01E-A1A09BA2EA70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7A70B7-7ADE-4E0B-B956-363B0B1AA6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82563"/>
            <a:ext cx="10515600" cy="940181"/>
          </a:xfrm>
        </p:spPr>
        <p:txBody>
          <a:bodyPr anchor="b">
            <a:noAutofit/>
          </a:bodyPr>
          <a:lstStyle>
            <a:lvl1pPr algn="ctr">
              <a:defRPr sz="4000" b="1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ACB5603-8A62-4D45-B6EF-0D7E2D5FC4F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2139388" y="1154832"/>
            <a:ext cx="7900525" cy="764460"/>
          </a:xfrm>
        </p:spPr>
        <p:txBody>
          <a:bodyPr>
            <a:noAutofit/>
          </a:bodyPr>
          <a:lstStyle>
            <a:lvl1pPr marL="0" indent="0" algn="ctr">
              <a:buNone/>
              <a:defRPr sz="1800" cap="none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Dummy Text Comes Here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5FC40B0-ED27-47E5-A3C2-32A8418567E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638" y="6260507"/>
            <a:ext cx="1075427" cy="414929"/>
          </a:xfrm>
          <a:prstGeom prst="rect">
            <a:avLst/>
          </a:prstGeom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8931D2A9-0B92-4197-8802-80424C14EA7E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3B74B0-30B9-45C2-9AE6-45D1978AAF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rgbClr val="2C567A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5A30B6B-EEDB-4142-8138-D50F5A307D7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993041" y="2270376"/>
            <a:ext cx="6206400" cy="4587625"/>
          </a:xfrm>
          <a:custGeom>
            <a:avLst/>
            <a:gdLst>
              <a:gd name="connsiteX0" fmla="*/ 3103200 w 6206400"/>
              <a:gd name="connsiteY0" fmla="*/ 0 h 4587625"/>
              <a:gd name="connsiteX1" fmla="*/ 6206400 w 6206400"/>
              <a:gd name="connsiteY1" fmla="*/ 3103200 h 4587625"/>
              <a:gd name="connsiteX2" fmla="*/ 5831861 w 6206400"/>
              <a:gd name="connsiteY2" fmla="*/ 4582370 h 4587625"/>
              <a:gd name="connsiteX3" fmla="*/ 5828668 w 6206400"/>
              <a:gd name="connsiteY3" fmla="*/ 4587625 h 4587625"/>
              <a:gd name="connsiteX4" fmla="*/ 377733 w 6206400"/>
              <a:gd name="connsiteY4" fmla="*/ 4587625 h 4587625"/>
              <a:gd name="connsiteX5" fmla="*/ 374540 w 6206400"/>
              <a:gd name="connsiteY5" fmla="*/ 4582370 h 4587625"/>
              <a:gd name="connsiteX6" fmla="*/ 0 w 6206400"/>
              <a:gd name="connsiteY6" fmla="*/ 3103200 h 4587625"/>
              <a:gd name="connsiteX7" fmla="*/ 3103200 w 6206400"/>
              <a:gd name="connsiteY7" fmla="*/ 0 h 458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06400" h="4587625">
                <a:moveTo>
                  <a:pt x="3103200" y="0"/>
                </a:moveTo>
                <a:cubicBezTo>
                  <a:pt x="4817050" y="0"/>
                  <a:pt x="6206400" y="1389350"/>
                  <a:pt x="6206400" y="3103200"/>
                </a:cubicBezTo>
                <a:cubicBezTo>
                  <a:pt x="6206400" y="3638778"/>
                  <a:pt x="6070721" y="4142667"/>
                  <a:pt x="5831861" y="4582370"/>
                </a:cubicBezTo>
                <a:lnTo>
                  <a:pt x="5828668" y="4587625"/>
                </a:lnTo>
                <a:lnTo>
                  <a:pt x="377733" y="4587625"/>
                </a:lnTo>
                <a:lnTo>
                  <a:pt x="374540" y="4582370"/>
                </a:lnTo>
                <a:cubicBezTo>
                  <a:pt x="135679" y="4142667"/>
                  <a:pt x="0" y="3638778"/>
                  <a:pt x="0" y="3103200"/>
                </a:cubicBezTo>
                <a:cubicBezTo>
                  <a:pt x="0" y="1389350"/>
                  <a:pt x="1389350" y="0"/>
                  <a:pt x="3103200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4325279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8960" y="1825625"/>
            <a:ext cx="4914189" cy="4351338"/>
          </a:xfrm>
        </p:spPr>
        <p:txBody>
          <a:bodyPr lIns="0" tIns="0" rIns="0" bIns="0"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42E17FB3-B5C4-4B3A-A57B-C6493A9D0C66}"/>
              </a:ext>
            </a:extLst>
          </p:cNvPr>
          <p:cNvGrpSpPr/>
          <p:nvPr userDrawn="1"/>
        </p:nvGrpSpPr>
        <p:grpSpPr>
          <a:xfrm rot="8650774">
            <a:off x="5037655" y="4336093"/>
            <a:ext cx="1905000" cy="2354263"/>
            <a:chOff x="11114088" y="2241550"/>
            <a:chExt cx="1905000" cy="2354263"/>
          </a:xfrm>
          <a:solidFill>
            <a:schemeClr val="bg2"/>
          </a:solidFill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DCA6C454-F761-4265-BB5E-DFD947CC3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6B853B2F-9E1C-4AC4-9344-8610498D5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B7FCC84B-2235-4948-8277-8363DFC6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26619E66-5354-4D60-8529-27917AC037C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84648" y="0"/>
            <a:ext cx="6307353" cy="5780372"/>
          </a:xfrm>
          <a:custGeom>
            <a:avLst/>
            <a:gdLst>
              <a:gd name="connsiteX0" fmla="*/ 760444 w 6307353"/>
              <a:gd name="connsiteY0" fmla="*/ 0 h 5780372"/>
              <a:gd name="connsiteX1" fmla="*/ 6307353 w 6307353"/>
              <a:gd name="connsiteY1" fmla="*/ 0 h 5780372"/>
              <a:gd name="connsiteX2" fmla="*/ 6307353 w 6307353"/>
              <a:gd name="connsiteY2" fmla="*/ 4515612 h 5780372"/>
              <a:gd name="connsiteX3" fmla="*/ 6110746 w 6307353"/>
              <a:gd name="connsiteY3" fmla="*/ 4731934 h 5780372"/>
              <a:gd name="connsiteX4" fmla="*/ 3579592 w 6307353"/>
              <a:gd name="connsiteY4" fmla="*/ 5780372 h 5780372"/>
              <a:gd name="connsiteX5" fmla="*/ 0 w 6307353"/>
              <a:gd name="connsiteY5" fmla="*/ 2200780 h 5780372"/>
              <a:gd name="connsiteX6" fmla="*/ 611338 w 6307353"/>
              <a:gd name="connsiteY6" fmla="*/ 199396 h 5780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7353" h="5780372">
                <a:moveTo>
                  <a:pt x="760444" y="0"/>
                </a:moveTo>
                <a:lnTo>
                  <a:pt x="6307353" y="0"/>
                </a:lnTo>
                <a:lnTo>
                  <a:pt x="6307353" y="4515612"/>
                </a:lnTo>
                <a:lnTo>
                  <a:pt x="6110746" y="4731934"/>
                </a:lnTo>
                <a:cubicBezTo>
                  <a:pt x="5462967" y="5379713"/>
                  <a:pt x="4568069" y="5780372"/>
                  <a:pt x="3579592" y="5780372"/>
                </a:cubicBezTo>
                <a:cubicBezTo>
                  <a:pt x="1602638" y="5780372"/>
                  <a:pt x="0" y="4177734"/>
                  <a:pt x="0" y="2200780"/>
                </a:cubicBezTo>
                <a:cubicBezTo>
                  <a:pt x="0" y="1459422"/>
                  <a:pt x="225371" y="770703"/>
                  <a:pt x="611338" y="199396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2E646B4F-6CCB-724C-9D5E-6D57700239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499595"/>
            <a:ext cx="4937211" cy="1325563"/>
          </a:xfrm>
        </p:spPr>
        <p:txBody>
          <a:bodyPr lIns="0" tIns="0" rIns="0" bIns="0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92542317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970CD0-696D-4313-96BA-4AA72C813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499595"/>
            <a:ext cx="4937211" cy="1325563"/>
          </a:xfrm>
        </p:spPr>
        <p:txBody>
          <a:bodyPr lIns="0" tIns="0" rIns="0" bIns="0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38960" y="1825625"/>
            <a:ext cx="4914189" cy="4351338"/>
          </a:xfrm>
        </p:spPr>
        <p:txBody>
          <a:bodyPr lIns="0" tIns="0" rIns="0" bIns="0"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D415693-E2CB-4DB4-B07C-2F96B0CAB302}"/>
              </a:ext>
            </a:extLst>
          </p:cNvPr>
          <p:cNvSpPr/>
          <p:nvPr userDrawn="1"/>
        </p:nvSpPr>
        <p:spPr>
          <a:xfrm>
            <a:off x="7854462" y="988536"/>
            <a:ext cx="4329129" cy="4880927"/>
          </a:xfrm>
          <a:prstGeom prst="rect">
            <a:avLst/>
          </a:prstGeom>
          <a:solidFill>
            <a:schemeClr val="accent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4C1BF67-E354-4E04-8F94-BABF2B7D1AFB}"/>
              </a:ext>
            </a:extLst>
          </p:cNvPr>
          <p:cNvSpPr/>
          <p:nvPr userDrawn="1"/>
        </p:nvSpPr>
        <p:spPr>
          <a:xfrm>
            <a:off x="5107816" y="633613"/>
            <a:ext cx="5571908" cy="5571906"/>
          </a:xfrm>
          <a:prstGeom prst="ellipse">
            <a:avLst/>
          </a:prstGeom>
          <a:solidFill>
            <a:schemeClr val="bg2"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8" name="Picture Placeholder 5">
            <a:extLst>
              <a:ext uri="{FF2B5EF4-FFF2-40B4-BE49-F238E27FC236}">
                <a16:creationId xmlns:a16="http://schemas.microsoft.com/office/drawing/2014/main" id="{FF6AC390-6F85-4B64-AE7A-E8E0D8FC89C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455212" y="988536"/>
            <a:ext cx="4884848" cy="4884848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4716349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12E4E194-63F1-4D43-AC02-75733DF045E9}"/>
              </a:ext>
            </a:extLst>
          </p:cNvPr>
          <p:cNvSpPr/>
          <p:nvPr userDrawn="1"/>
        </p:nvSpPr>
        <p:spPr>
          <a:xfrm>
            <a:off x="8308181" y="1630018"/>
            <a:ext cx="3883819" cy="437321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799E3E2-888B-2343-9A63-F84C03265CB5}"/>
              </a:ext>
            </a:extLst>
          </p:cNvPr>
          <p:cNvSpPr>
            <a:spLocks noChangeAspect="1"/>
          </p:cNvSpPr>
          <p:nvPr userDrawn="1"/>
        </p:nvSpPr>
        <p:spPr>
          <a:xfrm>
            <a:off x="9833702" y="1823757"/>
            <a:ext cx="832104" cy="832104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3" name="Picture Placeholder 11">
            <a:extLst>
              <a:ext uri="{FF2B5EF4-FFF2-40B4-BE49-F238E27FC236}">
                <a16:creationId xmlns:a16="http://schemas.microsoft.com/office/drawing/2014/main" id="{8FEDE8EF-5B7A-A741-9A56-D365CAE01B6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998318" y="1988373"/>
            <a:ext cx="502873" cy="502873"/>
          </a:xfrm>
          <a:prstGeom prst="rect">
            <a:avLst/>
          </a:prstGeom>
          <a:noFill/>
        </p:spPr>
        <p:txBody>
          <a:bodyPr lIns="0" rIns="0" anchor="ctr">
            <a:no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755C1FB-E61C-4BBC-8179-D34908DEA1B6}"/>
              </a:ext>
            </a:extLst>
          </p:cNvPr>
          <p:cNvSpPr/>
          <p:nvPr userDrawn="1"/>
        </p:nvSpPr>
        <p:spPr>
          <a:xfrm>
            <a:off x="0" y="1630018"/>
            <a:ext cx="3883819" cy="437321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C1E0992-271E-4948-9461-C7AA54AF8FEA}"/>
              </a:ext>
            </a:extLst>
          </p:cNvPr>
          <p:cNvSpPr>
            <a:spLocks noChangeAspect="1"/>
          </p:cNvSpPr>
          <p:nvPr userDrawn="1"/>
        </p:nvSpPr>
        <p:spPr>
          <a:xfrm>
            <a:off x="1526011" y="1823757"/>
            <a:ext cx="832104" cy="832104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970CD0-696D-4313-96BA-4AA72C813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219126" y="3207024"/>
            <a:ext cx="3445566" cy="2504663"/>
          </a:xfrm>
        </p:spPr>
        <p:txBody>
          <a:bodyPr lIns="0" tIns="0" rIns="0" bIns="0">
            <a:norm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5B71D50-AA4B-4E0C-8F6A-0F64F2C8A8C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883819" y="1630018"/>
            <a:ext cx="4424362" cy="4373217"/>
          </a:xfr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147C9C38-5B17-467D-B581-EF28ECB11E80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8527490" y="3207024"/>
            <a:ext cx="3445200" cy="2504663"/>
          </a:xfrm>
        </p:spPr>
        <p:txBody>
          <a:bodyPr lIns="0" tIns="0" rIns="0" bIns="0">
            <a:norm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FEB88DD7-AEB5-4718-AF2D-28B5B91ED71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219126" y="2711636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800" b="1" cap="all" baseline="0"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F694448B-800C-40EF-8F61-18C018E8374C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8527124" y="2711636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800" b="1" cap="all" baseline="0"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83B974E-5202-4EAD-9D55-4129C84BAE8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690627" y="1988373"/>
            <a:ext cx="502873" cy="502873"/>
          </a:xfrm>
          <a:prstGeom prst="rect">
            <a:avLst/>
          </a:prstGeom>
          <a:noFill/>
        </p:spPr>
        <p:txBody>
          <a:bodyPr lIns="0" rIns="0" anchor="ctr">
            <a:no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201298816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1B6EB0C6-606C-4AFB-8FF8-AB43606B95BD}"/>
              </a:ext>
            </a:extLst>
          </p:cNvPr>
          <p:cNvSpPr/>
          <p:nvPr userDrawn="1"/>
        </p:nvSpPr>
        <p:spPr>
          <a:xfrm>
            <a:off x="6599236" y="4707908"/>
            <a:ext cx="5592763" cy="10064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5CE6D5A-A5C0-4B12-A26A-691D5743FA5C}"/>
              </a:ext>
            </a:extLst>
          </p:cNvPr>
          <p:cNvSpPr/>
          <p:nvPr userDrawn="1"/>
        </p:nvSpPr>
        <p:spPr>
          <a:xfrm>
            <a:off x="-82063" y="1648186"/>
            <a:ext cx="5709139" cy="10064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970CD0-696D-4313-96BA-4AA72C813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80934" y="2863158"/>
            <a:ext cx="4074002" cy="2846648"/>
          </a:xfrm>
        </p:spPr>
        <p:txBody>
          <a:bodyPr lIns="0" tIns="0" rIns="0" bIns="0">
            <a:noAutofit/>
          </a:bodyPr>
          <a:lstStyle>
            <a:lvl1pPr marL="0" indent="0" algn="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72C7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FEB88DD7-AEB5-4718-AF2D-28B5B91ED71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1309370" y="1903728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r">
              <a:buNone/>
              <a:defRPr sz="1800" b="1" cap="all" baseline="0">
                <a:solidFill>
                  <a:schemeClr val="accent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Topic 01 comes here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E5123CE7-2F8A-489B-BD99-0C2A33ADF49A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7327918" y="1648186"/>
            <a:ext cx="4074002" cy="2834508"/>
          </a:xfrm>
        </p:spPr>
        <p:txBody>
          <a:bodyPr lIns="0" tIns="0" rIns="0" bIns="0" anchor="b">
            <a:noAutofit/>
          </a:bodyPr>
          <a:lstStyle>
            <a:lvl1pPr marL="0" indent="0" algn="l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07730BCF-AC2A-4FEC-8F01-63964DB444CF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7475709" y="4963450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l">
              <a:buNone/>
              <a:defRPr sz="1800" b="1" cap="all" baseline="0">
                <a:solidFill>
                  <a:schemeClr val="accent3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Topic 02 comes here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19C8692-230B-D543-A7F7-4FD61B04D1C6}"/>
              </a:ext>
            </a:extLst>
          </p:cNvPr>
          <p:cNvSpPr>
            <a:spLocks noChangeAspect="1"/>
          </p:cNvSpPr>
          <p:nvPr userDrawn="1"/>
        </p:nvSpPr>
        <p:spPr>
          <a:xfrm>
            <a:off x="5084763" y="1652762"/>
            <a:ext cx="1001899" cy="1001899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" name="Picture Placeholder 11">
            <a:extLst>
              <a:ext uri="{FF2B5EF4-FFF2-40B4-BE49-F238E27FC236}">
                <a16:creationId xmlns:a16="http://schemas.microsoft.com/office/drawing/2014/main" id="{E150BFC7-A11D-CC46-B5A2-8BD93C2695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282969" y="1850968"/>
            <a:ext cx="605487" cy="605487"/>
          </a:xfrm>
          <a:prstGeom prst="rect">
            <a:avLst/>
          </a:prstGeom>
          <a:noFill/>
        </p:spPr>
        <p:txBody>
          <a:bodyPr lIns="0" rIns="0" anchor="ctr">
            <a:norm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F95B55F4-B501-3440-8904-A1C7F049CBE8}"/>
              </a:ext>
            </a:extLst>
          </p:cNvPr>
          <p:cNvSpPr>
            <a:spLocks noChangeAspect="1"/>
          </p:cNvSpPr>
          <p:nvPr userDrawn="1"/>
        </p:nvSpPr>
        <p:spPr>
          <a:xfrm>
            <a:off x="6100576" y="4707907"/>
            <a:ext cx="1001899" cy="1001899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" name="Picture Placeholder 11">
            <a:extLst>
              <a:ext uri="{FF2B5EF4-FFF2-40B4-BE49-F238E27FC236}">
                <a16:creationId xmlns:a16="http://schemas.microsoft.com/office/drawing/2014/main" id="{F2116994-BE3E-6A43-9C15-E71BA8EC821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298782" y="4906113"/>
            <a:ext cx="605487" cy="605487"/>
          </a:xfrm>
          <a:prstGeom prst="rect">
            <a:avLst/>
          </a:prstGeom>
          <a:noFill/>
        </p:spPr>
        <p:txBody>
          <a:bodyPr lIns="0" rIns="0" anchor="ctr">
            <a:norm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420039287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04B31150-A166-4DB3-A898-2154C9665891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1C1A95BC-42CA-4166-918D-DF430688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4B4D5F91-2158-4A30-B83C-5CC9CC6E5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C509E5D6-79CC-4E1D-AAF4-C6F28F3C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6" name="Title 1">
            <a:extLst>
              <a:ext uri="{FF2B5EF4-FFF2-40B4-BE49-F238E27FC236}">
                <a16:creationId xmlns:a16="http://schemas.microsoft.com/office/drawing/2014/main" id="{B70E2287-0F7B-4DD3-A805-DB19BBF3C7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CE74CE-BEFF-42B3-BF3E-C41B1B1F1EE4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B0944B4-FE4A-459A-85B1-3476FE6C4C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1B26B4BC-3D52-4C1C-85FB-226F0B5201F1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EC6B25A-6AA2-46A7-84BE-5C907CA51B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82320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431CD316-21C7-4FA9-A45A-374D6AE71ED5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E107D9FB-3967-4583-A9DA-6787AF712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38D5FEB-37FF-4F26-B625-CE2BE91FF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C2B67E8-673C-422C-B021-296E2E2B9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687010E4-ADF2-486D-8DF7-B0FF38C6DADF}"/>
              </a:ext>
            </a:extLst>
          </p:cNvPr>
          <p:cNvSpPr/>
          <p:nvPr userDrawn="1"/>
        </p:nvSpPr>
        <p:spPr>
          <a:xfrm>
            <a:off x="954140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9159AA79-2237-4A27-BBC2-D44032158D19}"/>
              </a:ext>
            </a:extLst>
          </p:cNvPr>
          <p:cNvSpPr/>
          <p:nvPr userDrawn="1"/>
        </p:nvSpPr>
        <p:spPr>
          <a:xfrm>
            <a:off x="3807539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272B962-9566-42D2-B4C3-E7AA81884A83}"/>
              </a:ext>
            </a:extLst>
          </p:cNvPr>
          <p:cNvSpPr/>
          <p:nvPr userDrawn="1"/>
        </p:nvSpPr>
        <p:spPr>
          <a:xfrm>
            <a:off x="6646275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19733285-016C-4C38-816C-83D30C075C70}"/>
              </a:ext>
            </a:extLst>
          </p:cNvPr>
          <p:cNvSpPr/>
          <p:nvPr userDrawn="1"/>
        </p:nvSpPr>
        <p:spPr>
          <a:xfrm>
            <a:off x="9498658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F40DBA4-AB63-4B47-B37F-BCC3D59B5392}"/>
              </a:ext>
            </a:extLst>
          </p:cNvPr>
          <p:cNvSpPr/>
          <p:nvPr userDrawn="1"/>
        </p:nvSpPr>
        <p:spPr>
          <a:xfrm>
            <a:off x="4011967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3EF0AFB-D099-4FF1-8963-7DA87268867F}"/>
              </a:ext>
            </a:extLst>
          </p:cNvPr>
          <p:cNvSpPr/>
          <p:nvPr userDrawn="1"/>
        </p:nvSpPr>
        <p:spPr>
          <a:xfrm>
            <a:off x="6850703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6872C96E-9AF3-4FA0-8180-C213C7F2209E}"/>
              </a:ext>
            </a:extLst>
          </p:cNvPr>
          <p:cNvSpPr/>
          <p:nvPr userDrawn="1"/>
        </p:nvSpPr>
        <p:spPr>
          <a:xfrm>
            <a:off x="9703086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A08BE29-CFA5-4E0D-9DBE-A430AE1B8072}"/>
              </a:ext>
            </a:extLst>
          </p:cNvPr>
          <p:cNvSpPr/>
          <p:nvPr userDrawn="1"/>
        </p:nvSpPr>
        <p:spPr>
          <a:xfrm>
            <a:off x="1158568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B70E2287-0F7B-4DD3-A805-DB19BBF3C7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CE74CE-BEFF-42B3-BF3E-C41B1B1F1EE4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B0944B4-FE4A-459A-85B1-3476FE6C4C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1B26B4BC-3D52-4C1C-85FB-226F0B5201F1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EC6B25A-6AA2-46A7-84BE-5C907CA51B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1B995BE-66C2-4379-885F-4BE069DA39E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03638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9B56B6C6-9F3C-4E80-BBAD-280E697B89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57037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54704160-1ED7-4B90-8963-0F887C73E94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795773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36610597-6A76-4A06-82A5-A8FFC5BAEA0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648156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FF56D2E5-86E4-473A-A62F-B7029E5B25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4454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93934E34-6CC7-492D-9515-EBEC72EFF4CB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524454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E4E27467-A1AA-4773-AAB5-A96267FBD712}"/>
              </a:ext>
            </a:extLst>
          </p:cNvPr>
          <p:cNvSpPr>
            <a:spLocks noGrp="1"/>
          </p:cNvSpPr>
          <p:nvPr>
            <p:ph idx="18"/>
          </p:nvPr>
        </p:nvSpPr>
        <p:spPr>
          <a:xfrm>
            <a:off x="3377853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30" name="Content Placeholder 2">
            <a:extLst>
              <a:ext uri="{FF2B5EF4-FFF2-40B4-BE49-F238E27FC236}">
                <a16:creationId xmlns:a16="http://schemas.microsoft.com/office/drawing/2014/main" id="{6CABD5EB-4A8B-448B-8ED1-B8B420815B2D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3377853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0D86883C-E501-47FF-AE1A-E9CE8B71B421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6216589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32" name="Content Placeholder 2">
            <a:extLst>
              <a:ext uri="{FF2B5EF4-FFF2-40B4-BE49-F238E27FC236}">
                <a16:creationId xmlns:a16="http://schemas.microsoft.com/office/drawing/2014/main" id="{3683A037-F698-4CC9-904D-F377D71F690F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6216589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0A095594-2B82-44ED-8C9B-DA7C4D3D2872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9068972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54CDD46A-22ED-48F5-9B5F-13B1B5C4B320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9068972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</p:spTree>
    <p:extLst>
      <p:ext uri="{BB962C8B-B14F-4D97-AF65-F5344CB8AC3E}">
        <p14:creationId xmlns:p14="http://schemas.microsoft.com/office/powerpoint/2010/main" val="30285718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002130" y="4484691"/>
            <a:ext cx="4540440" cy="503167"/>
          </a:xfrm>
        </p:spPr>
        <p:txBody>
          <a:bodyPr>
            <a:noAutofit/>
          </a:bodyPr>
          <a:lstStyle>
            <a:lvl1pPr marL="0" indent="0" algn="l">
              <a:buNone/>
              <a:defRPr sz="16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dirty="0"/>
              <a:t>email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2">
              <a:alpha val="91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72999" y="1844881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E0FBE0E-A6B0-483E-93DD-5C20DA069DB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2320" y="5012635"/>
            <a:ext cx="4533900" cy="503238"/>
          </a:xfrm>
        </p:spPr>
        <p:txBody>
          <a:bodyPr vert="horz" lIns="91440" tIns="45720" rIns="91440" bIns="45720" rtlCol="0">
            <a:noAutofit/>
          </a:bodyPr>
          <a:lstStyle>
            <a:lvl1pPr marL="0" indent="0">
              <a:buNone/>
              <a:defRPr lang="en-US" sz="1600" b="0" cap="all" baseline="0" dirty="0" smtClean="0"/>
            </a:lvl1pPr>
          </a:lstStyle>
          <a:p>
            <a:pPr marL="228600" lvl="0" indent="-228600"/>
            <a:r>
              <a:rPr lang="en-US" noProof="0" dirty="0"/>
              <a:t>Website </a:t>
            </a:r>
            <a:r>
              <a:rPr lang="en-US" noProof="0" dirty="0" err="1"/>
              <a:t>url</a:t>
            </a:r>
            <a:r>
              <a:rPr lang="en-US" noProof="0" dirty="0"/>
              <a:t> here</a:t>
            </a:r>
          </a:p>
        </p:txBody>
      </p:sp>
      <p:pic>
        <p:nvPicPr>
          <p:cNvPr id="17" name="Graphic 16" descr="Envelope">
            <a:extLst>
              <a:ext uri="{FF2B5EF4-FFF2-40B4-BE49-F238E27FC236}">
                <a16:creationId xmlns:a16="http://schemas.microsoft.com/office/drawing/2014/main" id="{E5B30B87-6C2E-48F1-9026-E4F6BEA1CF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541475" y="4452337"/>
            <a:ext cx="387795" cy="387795"/>
          </a:xfrm>
          <a:prstGeom prst="rect">
            <a:avLst/>
          </a:prstGeom>
        </p:spPr>
      </p:pic>
      <p:pic>
        <p:nvPicPr>
          <p:cNvPr id="18" name="Graphic 17" descr="Network">
            <a:extLst>
              <a:ext uri="{FF2B5EF4-FFF2-40B4-BE49-F238E27FC236}">
                <a16:creationId xmlns:a16="http://schemas.microsoft.com/office/drawing/2014/main" id="{2DA3CFE0-4ED8-4345-A158-94E70F463E9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522084" y="4925640"/>
            <a:ext cx="426575" cy="4265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CE9908F-CF81-43F9-880A-401D0C0FB2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69778" y="3429000"/>
            <a:ext cx="5011410" cy="651448"/>
          </a:xfrm>
          <a:noFill/>
        </p:spPr>
        <p:txBody>
          <a:bodyPr wrap="square" rtlCol="0">
            <a:noAutofit/>
          </a:bodyPr>
          <a:lstStyle>
            <a:lvl1pPr>
              <a:defRPr lang="en-US" sz="6000" b="1" cap="all" baseline="0">
                <a:solidFill>
                  <a:schemeClr val="accent1"/>
                </a:solidFill>
                <a:ea typeface="+mn-ea"/>
                <a:cs typeface="+mn-cs"/>
              </a:defRPr>
            </a:lvl1pPr>
          </a:lstStyle>
          <a:p>
            <a:pPr marL="0" lvl="0"/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7844047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299464-ED20-4919-8B3A-2CFAE8DA234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1">
              <a:alpha val="16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15850" y="391862"/>
            <a:ext cx="1745251" cy="673365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7C312F4-62C2-4903-8C4B-423A8717E481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Graphic 18" descr="Envelope">
            <a:extLst>
              <a:ext uri="{FF2B5EF4-FFF2-40B4-BE49-F238E27FC236}">
                <a16:creationId xmlns:a16="http://schemas.microsoft.com/office/drawing/2014/main" id="{A686352B-226C-4579-B831-0DC14EC3895E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41475" y="4452337"/>
            <a:ext cx="387795" cy="387795"/>
          </a:xfrm>
          <a:prstGeom prst="rect">
            <a:avLst/>
          </a:prstGeom>
        </p:spPr>
      </p:pic>
      <p:pic>
        <p:nvPicPr>
          <p:cNvPr id="20" name="Graphic 19" descr="Network">
            <a:extLst>
              <a:ext uri="{FF2B5EF4-FFF2-40B4-BE49-F238E27FC236}">
                <a16:creationId xmlns:a16="http://schemas.microsoft.com/office/drawing/2014/main" id="{460C8169-012B-451A-A6C2-6FEC0DC82AF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2084" y="4925640"/>
            <a:ext cx="426575" cy="426575"/>
          </a:xfrm>
          <a:prstGeom prst="rect">
            <a:avLst/>
          </a:prstGeom>
        </p:spPr>
      </p:pic>
      <p:sp>
        <p:nvSpPr>
          <p:cNvPr id="21" name="Subtitle 2">
            <a:extLst>
              <a:ext uri="{FF2B5EF4-FFF2-40B4-BE49-F238E27FC236}">
                <a16:creationId xmlns:a16="http://schemas.microsoft.com/office/drawing/2014/main" id="{ADF17BC1-06CE-42EA-A970-31A7ED871AA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002130" y="4484691"/>
            <a:ext cx="4540440" cy="503167"/>
          </a:xfrm>
        </p:spPr>
        <p:txBody>
          <a:bodyPr>
            <a:noAutofit/>
          </a:bodyPr>
          <a:lstStyle>
            <a:lvl1pPr marL="0" indent="0" algn="l">
              <a:buNone/>
              <a:defRPr sz="1600" b="0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dirty="0"/>
              <a:t>email</a:t>
            </a:r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7035F1B3-4E91-44FF-B4E7-E5D87C7A034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2320" y="5012635"/>
            <a:ext cx="4533900" cy="503238"/>
          </a:xfrm>
        </p:spPr>
        <p:txBody>
          <a:bodyPr vert="horz" lIns="91440" tIns="45720" rIns="91440" bIns="45720" rtlCol="0">
            <a:noAutofit/>
          </a:bodyPr>
          <a:lstStyle>
            <a:lvl1pPr marL="0" indent="0">
              <a:buNone/>
              <a:defRPr lang="en-US" sz="1600" b="0" cap="all" baseline="0" dirty="0" smtClean="0">
                <a:solidFill>
                  <a:schemeClr val="bg1"/>
                </a:solidFill>
              </a:defRPr>
            </a:lvl1pPr>
          </a:lstStyle>
          <a:p>
            <a:pPr marL="228600" lvl="0" indent="-228600"/>
            <a:r>
              <a:rPr lang="en-US" noProof="0" dirty="0"/>
              <a:t>Website </a:t>
            </a:r>
            <a:r>
              <a:rPr lang="en-US" noProof="0" dirty="0" err="1"/>
              <a:t>url</a:t>
            </a:r>
            <a:r>
              <a:rPr lang="en-US" noProof="0" dirty="0"/>
              <a:t> here</a:t>
            </a: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525B5135-F466-4A63-A42C-3BB2BAA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69778" y="3158641"/>
            <a:ext cx="5011410" cy="921807"/>
          </a:xfrm>
          <a:noFill/>
        </p:spPr>
        <p:txBody>
          <a:bodyPr wrap="square" rtlCol="0">
            <a:noAutofit/>
          </a:bodyPr>
          <a:lstStyle>
            <a:lvl1pPr>
              <a:defRPr lang="en-US" sz="6000" b="1" cap="all" baseline="0" dirty="0">
                <a:solidFill>
                  <a:schemeClr val="bg1"/>
                </a:solidFill>
                <a:ea typeface="+mn-ea"/>
                <a:cs typeface="+mn-cs"/>
              </a:defRPr>
            </a:lvl1pPr>
          </a:lstStyle>
          <a:p>
            <a:pPr marL="0" lvl="0"/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146888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7333">
          <p15:clr>
            <a:srgbClr val="FBAE40"/>
          </p15:clr>
        </p15:guide>
        <p15:guide id="4" pos="362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299464-ED20-4919-8B3A-2CFAE8DA234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F54E98B-AC75-484D-9121-68498EB888AA}"/>
              </a:ext>
            </a:extLst>
          </p:cNvPr>
          <p:cNvSpPr/>
          <p:nvPr userDrawn="1"/>
        </p:nvSpPr>
        <p:spPr>
          <a:xfrm>
            <a:off x="754010" y="708293"/>
            <a:ext cx="5334029" cy="5334029"/>
          </a:xfrm>
          <a:prstGeom prst="ellipse">
            <a:avLst/>
          </a:prstGeom>
          <a:solidFill>
            <a:schemeClr val="bg1">
              <a:alpha val="1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456FD49-C258-4333-9422-358C976A341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43650" y="2173288"/>
            <a:ext cx="5143500" cy="2090808"/>
          </a:xfrm>
        </p:spPr>
        <p:txBody>
          <a:bodyPr anchor="b">
            <a:noAutofit/>
          </a:bodyPr>
          <a:lstStyle>
            <a:lvl1pPr algn="l">
              <a:defRPr sz="5400" b="1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noProof="0" dirty="0"/>
              <a:t>Title comes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43650" y="4279971"/>
            <a:ext cx="5143500" cy="503167"/>
          </a:xfrm>
        </p:spPr>
        <p:txBody>
          <a:bodyPr>
            <a:noAutofit/>
          </a:bodyPr>
          <a:lstStyle>
            <a:lvl1pPr marL="0" indent="0" algn="l">
              <a:buNone/>
              <a:defRPr sz="1800" b="0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1">
              <a:alpha val="16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15850" y="391862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30492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7333">
          <p15:clr>
            <a:srgbClr val="FBAE40"/>
          </p15:clr>
        </p15:guide>
        <p15:guide id="4" pos="362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78A184D-254B-4FC2-B012-F0245596F8A1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39C3A94-B663-4883-9D4D-2013E9F17401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764669E-A479-4198-965D-3E5F65E20AB9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64018268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9087E09-D75F-4E26-B01E-A1A09BA2EA70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7A70B7-7ADE-4E0B-B956-363B0B1AA6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82563"/>
            <a:ext cx="10515600" cy="940181"/>
          </a:xfrm>
        </p:spPr>
        <p:txBody>
          <a:bodyPr anchor="b">
            <a:noAutofit/>
          </a:bodyPr>
          <a:lstStyle>
            <a:lvl1pPr algn="ctr">
              <a:defRPr sz="4000" b="1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5FC40B0-ED27-47E5-A3C2-32A8418567E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638" y="6260507"/>
            <a:ext cx="1075427" cy="414929"/>
          </a:xfrm>
          <a:prstGeom prst="rect">
            <a:avLst/>
          </a:prstGeom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8931D2A9-0B92-4197-8802-80424C14EA7E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3B74B0-30B9-45C2-9AE6-45D1978AAF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rgbClr val="2C567A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D5251EA-F450-4DD1-995B-DC89513424C8}"/>
              </a:ext>
            </a:extLst>
          </p:cNvPr>
          <p:cNvGrpSpPr/>
          <p:nvPr userDrawn="1"/>
        </p:nvGrpSpPr>
        <p:grpSpPr>
          <a:xfrm rot="16200000">
            <a:off x="1637386" y="1473117"/>
            <a:ext cx="8917229" cy="10769768"/>
            <a:chOff x="-1728305" y="-2049517"/>
            <a:chExt cx="8917229" cy="10769768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4882F4E-E8C8-46FE-A9C8-7B79782767F6}"/>
                </a:ext>
              </a:extLst>
            </p:cNvPr>
            <p:cNvSpPr/>
            <p:nvPr userDrawn="1"/>
          </p:nvSpPr>
          <p:spPr>
            <a:xfrm>
              <a:off x="754010" y="708293"/>
              <a:ext cx="5334029" cy="5334029"/>
            </a:xfrm>
            <a:prstGeom prst="ellipse">
              <a:avLst/>
            </a:prstGeom>
            <a:solidFill>
              <a:schemeClr val="bg1">
                <a:alpha val="1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965CD13B-04FB-40D5-AF62-2F43CF49BA9B}"/>
                </a:ext>
              </a:extLst>
            </p:cNvPr>
            <p:cNvGrpSpPr/>
            <p:nvPr userDrawn="1"/>
          </p:nvGrpSpPr>
          <p:grpSpPr>
            <a:xfrm>
              <a:off x="-1728305" y="-2049517"/>
              <a:ext cx="8917229" cy="10769768"/>
              <a:chOff x="11114088" y="2241550"/>
              <a:chExt cx="1905000" cy="2354263"/>
            </a:xfrm>
            <a:solidFill>
              <a:schemeClr val="bg1">
                <a:alpha val="16000"/>
              </a:schemeClr>
            </a:solidFill>
          </p:grpSpPr>
          <p:sp>
            <p:nvSpPr>
              <p:cNvPr id="19" name="Freeform 5">
                <a:extLst>
                  <a:ext uri="{FF2B5EF4-FFF2-40B4-BE49-F238E27FC236}">
                    <a16:creationId xmlns:a16="http://schemas.microsoft.com/office/drawing/2014/main" id="{01876F8F-C11E-4FB2-8150-1F0602752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4088" y="2241550"/>
                <a:ext cx="1905000" cy="2354263"/>
              </a:xfrm>
              <a:custGeom>
                <a:avLst/>
                <a:gdLst>
                  <a:gd name="T0" fmla="*/ 0 w 447"/>
                  <a:gd name="T1" fmla="*/ 264 h 553"/>
                  <a:gd name="T2" fmla="*/ 141 w 447"/>
                  <a:gd name="T3" fmla="*/ 48 h 553"/>
                  <a:gd name="T4" fmla="*/ 414 w 447"/>
                  <a:gd name="T5" fmla="*/ 67 h 553"/>
                  <a:gd name="T6" fmla="*/ 438 w 447"/>
                  <a:gd name="T7" fmla="*/ 98 h 553"/>
                  <a:gd name="T8" fmla="*/ 391 w 447"/>
                  <a:gd name="T9" fmla="*/ 111 h 553"/>
                  <a:gd name="T10" fmla="*/ 94 w 447"/>
                  <a:gd name="T11" fmla="*/ 149 h 553"/>
                  <a:gd name="T12" fmla="*/ 107 w 447"/>
                  <a:gd name="T13" fmla="*/ 424 h 553"/>
                  <a:gd name="T14" fmla="*/ 383 w 447"/>
                  <a:gd name="T15" fmla="*/ 453 h 553"/>
                  <a:gd name="T16" fmla="*/ 393 w 447"/>
                  <a:gd name="T17" fmla="*/ 446 h 553"/>
                  <a:gd name="T18" fmla="*/ 433 w 447"/>
                  <a:gd name="T19" fmla="*/ 449 h 553"/>
                  <a:gd name="T20" fmla="*/ 421 w 447"/>
                  <a:gd name="T21" fmla="*/ 485 h 553"/>
                  <a:gd name="T22" fmla="*/ 194 w 447"/>
                  <a:gd name="T23" fmla="*/ 531 h 553"/>
                  <a:gd name="T24" fmla="*/ 0 w 447"/>
                  <a:gd name="T25" fmla="*/ 264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7" h="553">
                    <a:moveTo>
                      <a:pt x="0" y="264"/>
                    </a:moveTo>
                    <a:cubicBezTo>
                      <a:pt x="5" y="176"/>
                      <a:pt x="49" y="96"/>
                      <a:pt x="141" y="48"/>
                    </a:cubicBezTo>
                    <a:cubicBezTo>
                      <a:pt x="235" y="0"/>
                      <a:pt x="327" y="9"/>
                      <a:pt x="414" y="67"/>
                    </a:cubicBezTo>
                    <a:cubicBezTo>
                      <a:pt x="425" y="75"/>
                      <a:pt x="439" y="82"/>
                      <a:pt x="438" y="98"/>
                    </a:cubicBezTo>
                    <a:cubicBezTo>
                      <a:pt x="437" y="120"/>
                      <a:pt x="413" y="127"/>
                      <a:pt x="391" y="111"/>
                    </a:cubicBezTo>
                    <a:cubicBezTo>
                      <a:pt x="294" y="40"/>
                      <a:pt x="166" y="56"/>
                      <a:pt x="94" y="149"/>
                    </a:cubicBezTo>
                    <a:cubicBezTo>
                      <a:pt x="30" y="231"/>
                      <a:pt x="36" y="349"/>
                      <a:pt x="107" y="424"/>
                    </a:cubicBezTo>
                    <a:cubicBezTo>
                      <a:pt x="180" y="502"/>
                      <a:pt x="296" y="514"/>
                      <a:pt x="383" y="453"/>
                    </a:cubicBezTo>
                    <a:cubicBezTo>
                      <a:pt x="386" y="451"/>
                      <a:pt x="390" y="449"/>
                      <a:pt x="393" y="446"/>
                    </a:cubicBezTo>
                    <a:cubicBezTo>
                      <a:pt x="407" y="433"/>
                      <a:pt x="420" y="433"/>
                      <a:pt x="433" y="449"/>
                    </a:cubicBezTo>
                    <a:cubicBezTo>
                      <a:pt x="447" y="467"/>
                      <a:pt x="433" y="477"/>
                      <a:pt x="421" y="485"/>
                    </a:cubicBezTo>
                    <a:cubicBezTo>
                      <a:pt x="353" y="537"/>
                      <a:pt x="277" y="553"/>
                      <a:pt x="194" y="531"/>
                    </a:cubicBezTo>
                    <a:cubicBezTo>
                      <a:pt x="79" y="501"/>
                      <a:pt x="1" y="397"/>
                      <a:pt x="0" y="2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6">
                <a:extLst>
                  <a:ext uri="{FF2B5EF4-FFF2-40B4-BE49-F238E27FC236}">
                    <a16:creationId xmlns:a16="http://schemas.microsoft.com/office/drawing/2014/main" id="{08A1D05F-5F61-4156-8C83-1A002AA1E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2538" y="2590800"/>
                <a:ext cx="835025" cy="1673225"/>
              </a:xfrm>
              <a:custGeom>
                <a:avLst/>
                <a:gdLst>
                  <a:gd name="T0" fmla="*/ 0 w 196"/>
                  <a:gd name="T1" fmla="*/ 198 h 393"/>
                  <a:gd name="T2" fmla="*/ 157 w 196"/>
                  <a:gd name="T3" fmla="*/ 8 h 393"/>
                  <a:gd name="T4" fmla="*/ 192 w 196"/>
                  <a:gd name="T5" fmla="*/ 22 h 393"/>
                  <a:gd name="T6" fmla="*/ 167 w 196"/>
                  <a:gd name="T7" fmla="*/ 56 h 393"/>
                  <a:gd name="T8" fmla="*/ 48 w 196"/>
                  <a:gd name="T9" fmla="*/ 198 h 393"/>
                  <a:gd name="T10" fmla="*/ 170 w 196"/>
                  <a:gd name="T11" fmla="*/ 339 h 393"/>
                  <a:gd name="T12" fmla="*/ 193 w 196"/>
                  <a:gd name="T13" fmla="*/ 372 h 393"/>
                  <a:gd name="T14" fmla="*/ 160 w 196"/>
                  <a:gd name="T15" fmla="*/ 387 h 393"/>
                  <a:gd name="T16" fmla="*/ 0 w 196"/>
                  <a:gd name="T17" fmla="*/ 198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6" h="393">
                    <a:moveTo>
                      <a:pt x="0" y="198"/>
                    </a:moveTo>
                    <a:cubicBezTo>
                      <a:pt x="0" y="103"/>
                      <a:pt x="64" y="26"/>
                      <a:pt x="157" y="8"/>
                    </a:cubicBezTo>
                    <a:cubicBezTo>
                      <a:pt x="171" y="6"/>
                      <a:pt x="188" y="0"/>
                      <a:pt x="192" y="22"/>
                    </a:cubicBezTo>
                    <a:cubicBezTo>
                      <a:pt x="196" y="41"/>
                      <a:pt x="190" y="52"/>
                      <a:pt x="167" y="56"/>
                    </a:cubicBezTo>
                    <a:cubicBezTo>
                      <a:pt x="95" y="70"/>
                      <a:pt x="47" y="129"/>
                      <a:pt x="48" y="198"/>
                    </a:cubicBezTo>
                    <a:cubicBezTo>
                      <a:pt x="48" y="267"/>
                      <a:pt x="97" y="325"/>
                      <a:pt x="170" y="339"/>
                    </a:cubicBezTo>
                    <a:cubicBezTo>
                      <a:pt x="191" y="343"/>
                      <a:pt x="195" y="354"/>
                      <a:pt x="193" y="372"/>
                    </a:cubicBezTo>
                    <a:cubicBezTo>
                      <a:pt x="190" y="393"/>
                      <a:pt x="174" y="389"/>
                      <a:pt x="160" y="387"/>
                    </a:cubicBezTo>
                    <a:cubicBezTo>
                      <a:pt x="70" y="375"/>
                      <a:pt x="0" y="293"/>
                      <a:pt x="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4D77C47B-CC1E-41DA-9146-5DFD630654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1153348"/>
            <a:ext cx="10515600" cy="648543"/>
          </a:xfrm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96307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60E0B501-22AA-4685-BE9B-A267F6F675A7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24" name="Freeform 5">
              <a:extLst>
                <a:ext uri="{FF2B5EF4-FFF2-40B4-BE49-F238E27FC236}">
                  <a16:creationId xmlns:a16="http://schemas.microsoft.com/office/drawing/2014/main" id="{5D0E179E-CA3D-4874-9ACD-F8990F48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A9C53936-B93A-4CF6-8766-2FA93ACF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7">
              <a:extLst>
                <a:ext uri="{FF2B5EF4-FFF2-40B4-BE49-F238E27FC236}">
                  <a16:creationId xmlns:a16="http://schemas.microsoft.com/office/drawing/2014/main" id="{5776DEA2-5422-4F51-B359-652B71274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1A1F33A2-66F7-4D85-99DD-7B00F265AC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5938" y="1825625"/>
            <a:ext cx="10837862" cy="435133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EC2DFD46-BF74-47BA-A496-92ED1979C36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EF788279-D710-447A-9E71-4D13445756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7703041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C2A6B906-ACDA-40FD-8AC8-0B693AB12796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17F7366-5A99-4065-90C2-AE7DF5DD0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90A089CA-63B9-4456-B0B1-17C75EBFB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8D36B2D1-BCFE-43FC-8743-7B7A30E1A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079DA8F4-EDD3-4D62-A90B-8C3C1AFB008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15938" y="1825625"/>
            <a:ext cx="5503862" cy="435133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17" name="Content Placeholder 3">
            <a:extLst>
              <a:ext uri="{FF2B5EF4-FFF2-40B4-BE49-F238E27FC236}">
                <a16:creationId xmlns:a16="http://schemas.microsoft.com/office/drawing/2014/main" id="{DA0DA994-B4A9-447A-BEBF-3EA31D3755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332150F9-14BF-4DCB-884D-49596914C29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21" name="Title 1">
            <a:extLst>
              <a:ext uri="{FF2B5EF4-FFF2-40B4-BE49-F238E27FC236}">
                <a16:creationId xmlns:a16="http://schemas.microsoft.com/office/drawing/2014/main" id="{19DEF115-82C2-4E9D-A22C-8DA561FB37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040063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16F52B4-215E-4237-893C-E22B23804744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B7C40C77-B795-4B07-B92D-2E8A56635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6E703A1E-5F10-4BB5-9D52-77CB6F59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22CEE04C-09CE-41CF-937D-EC2D3C23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774CF4BA-8DCB-42CF-A2C4-D6AF95EE3F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1593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7" name="Content Placeholder 3">
            <a:extLst>
              <a:ext uri="{FF2B5EF4-FFF2-40B4-BE49-F238E27FC236}">
                <a16:creationId xmlns:a16="http://schemas.microsoft.com/office/drawing/2014/main" id="{67BA8B6E-A28D-4658-8C91-6CA7BD539B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15938" y="2505075"/>
            <a:ext cx="5157787" cy="368458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F73B3215-82DB-4DBF-9E77-3AE2308C692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5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9" name="Content Placeholder 5">
            <a:extLst>
              <a:ext uri="{FF2B5EF4-FFF2-40B4-BE49-F238E27FC236}">
                <a16:creationId xmlns:a16="http://schemas.microsoft.com/office/drawing/2014/main" id="{8DFD34E8-36CC-4FFE-926B-C170208FEDB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3383C6B-3BE4-4380-AF26-1C21492FCE8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25" name="Title 1">
            <a:extLst>
              <a:ext uri="{FF2B5EF4-FFF2-40B4-BE49-F238E27FC236}">
                <a16:creationId xmlns:a16="http://schemas.microsoft.com/office/drawing/2014/main" id="{AE3770E9-CB74-47B0-8229-91F6F75601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95006391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57825D7-DD33-4B70-BBBE-D46E7A5352E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6096000" y="768485"/>
            <a:ext cx="5305662" cy="5305662"/>
          </a:xfrm>
          <a:custGeom>
            <a:avLst/>
            <a:gdLst>
              <a:gd name="connsiteX0" fmla="*/ 2652831 w 5305662"/>
              <a:gd name="connsiteY0" fmla="*/ 0 h 5305662"/>
              <a:gd name="connsiteX1" fmla="*/ 5305662 w 5305662"/>
              <a:gd name="connsiteY1" fmla="*/ 2652831 h 5305662"/>
              <a:gd name="connsiteX2" fmla="*/ 2652831 w 5305662"/>
              <a:gd name="connsiteY2" fmla="*/ 5305662 h 5305662"/>
              <a:gd name="connsiteX3" fmla="*/ 0 w 5305662"/>
              <a:gd name="connsiteY3" fmla="*/ 2652831 h 5305662"/>
              <a:gd name="connsiteX4" fmla="*/ 2652831 w 5305662"/>
              <a:gd name="connsiteY4" fmla="*/ 0 h 530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5662" h="5305662">
                <a:moveTo>
                  <a:pt x="2652831" y="0"/>
                </a:moveTo>
                <a:cubicBezTo>
                  <a:pt x="4117949" y="0"/>
                  <a:pt x="5305662" y="1187713"/>
                  <a:pt x="5305662" y="2652831"/>
                </a:cubicBezTo>
                <a:cubicBezTo>
                  <a:pt x="5305662" y="4117949"/>
                  <a:pt x="4117949" y="5305662"/>
                  <a:pt x="2652831" y="5305662"/>
                </a:cubicBezTo>
                <a:cubicBezTo>
                  <a:pt x="1187713" y="5305662"/>
                  <a:pt x="0" y="4117949"/>
                  <a:pt x="0" y="2652831"/>
                </a:cubicBezTo>
                <a:cubicBezTo>
                  <a:pt x="0" y="1187713"/>
                  <a:pt x="1187713" y="0"/>
                  <a:pt x="2652831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 flipH="1">
            <a:off x="5400786" y="-2003509"/>
            <a:ext cx="8917229" cy="10769768"/>
            <a:chOff x="11114088" y="2241550"/>
            <a:chExt cx="1905000" cy="2354263"/>
          </a:xfrm>
          <a:solidFill>
            <a:schemeClr val="bg2">
              <a:alpha val="91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19" name="Title 1">
            <a:extLst>
              <a:ext uri="{FF2B5EF4-FFF2-40B4-BE49-F238E27FC236}">
                <a16:creationId xmlns:a16="http://schemas.microsoft.com/office/drawing/2014/main" id="{19A1397F-1946-4CBE-9EC5-159C3CBC78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C535F2AB-153E-44A9-97BE-00553BEC177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6298D65-1027-4897-A948-DCEEF8FC3D9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169163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9F866E5C-B8AA-4805-B232-831BA01AAF16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F98614F0-2DA3-4F29-8CB3-D61424AC8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66D52F08-13EC-4AB4-BB79-89A5395A0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2544236D-8C3A-41EF-9A68-C84A8A7D0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9009D5C6-6206-4291-8037-67DC025F0B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17" name="Text Placeholder 3">
            <a:extLst>
              <a:ext uri="{FF2B5EF4-FFF2-40B4-BE49-F238E27FC236}">
                <a16:creationId xmlns:a16="http://schemas.microsoft.com/office/drawing/2014/main" id="{BEB643FD-AA85-4A43-8EBD-AFD10DD987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9001F313-F798-43BE-AFF0-A68C84C364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457201"/>
            <a:ext cx="6172200" cy="540385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91881DEA-0ECB-4310-ADF5-4337ACB4338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461362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28905B-87EC-86E0-7588-5845C539744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F020418-85B8-E2C2-5320-92186267E19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00BF1E-6ACA-84EF-6249-FC6489540C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211655-467F-2754-D75F-431BF9C435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05854D-44C2-E1F0-967E-02343B256E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5481845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9D5D19-1C3B-59C6-C417-C840130E58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7C91364-ACA3-C841-20F0-049F10D29F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C479295-9222-2686-D68A-9BA2B4C740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8AA2F9-B7CC-5B13-97F8-9EA3A08638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0F1C74-0A60-DCCD-762B-152FBA907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55162994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5DF019-A469-9810-0571-935D43B588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460C3A4-E73B-B5F5-8044-F12F410F32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2CBC36-FD39-2F20-D4F2-5B4CEEB688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C368423-81C0-4D48-7C72-2160E5081B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8B28A0-CB13-4CCC-6A89-CB69A4DF62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68133013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AC4430-79CF-5316-B1F2-AB9EC69EA1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600F0F0-6DD6-EB61-9E7B-051B4260C7B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F69EEE7-2305-9417-A4B8-575DD470456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E716751-FDE3-BE2C-C5C5-12D5A95310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FFDB7A1-1947-AC21-0495-A809946BE7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2E90095-4E01-43A2-3814-6D90F8B6A7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73138500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1498604"/>
            <a:ext cx="3854528" cy="1278466"/>
          </a:xfrm>
        </p:spPr>
        <p:txBody>
          <a:bodyPr anchor="b"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0461" y="514924"/>
            <a:ext cx="4513541" cy="5526437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2777069"/>
            <a:ext cx="3854528" cy="258444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A54C80-263E-416B-A8E0-580EDEADCBDC}" type="datetimeFigureOut">
              <a:rPr lang="en-US" dirty="0"/>
              <a:t>11/16/2023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9954A3-9DFD-4C44-94BA-B95130A3BA1C}" type="slidenum">
              <a:rPr lang="en-US" dirty="0"/>
              <a:t>‹#›</a:t>
            </a:fld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8B28B561-F5D6-4375-8717-7D4AF76CB934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3A0EA02-4688-4DA0-9F58-EDB1ACDD469A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4622E23E-6FB6-423B-839D-9262E516C9C7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D269F59-B4AF-490E-881A-246A204159E1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520705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AFC980-8BFF-18C9-BAB3-BB7044B588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274139-CADC-CED3-CC65-C2900141A4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D645C54-1B3A-0521-3087-C0113FB166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D2C0AC3-A849-1B84-45F9-20F3A719133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EF245D3-11EE-378B-408D-8B9712C8EA3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FA83FAF-5687-12C5-D4BB-CE0549BA4B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B4634E1-C4C8-1782-801D-8A8E1BA8F0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A7F1886-F368-4DBE-0563-D36F9F2229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02220708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9BF468-B5F8-F78A-DCC2-B775D88FCC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D88B3D1-4A6C-B6F1-45FE-5F6C73C35A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31CB62-D414-7113-24DF-6F43BB9513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E57D1E-0245-74A0-B5E0-E918BB2170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85453582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7D8A622-ACFC-D25E-881E-6A26E6FC04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2120E05-41D5-E48A-EAD2-3DFF549F58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BE5D34-3C62-3B42-8463-0AD3562E62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738429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791CF9-B578-53D7-7C52-5224E2059C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D8819A9-B1D8-ABF2-E336-941C6A3291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A60BF37-E380-99FA-07FF-B5404724508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7FD93AC-2BBB-FE75-2DC2-469E22924C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2BE6236-E5D6-B419-7574-A36FC38711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2574E7E-8D25-006E-E0D7-D29ECB6787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379062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1C8B2C-AF1B-E71E-A97B-FF0038B892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5406663-3F9A-39D6-3951-4960770A58C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D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A39BAC0-2CCB-A09B-12DE-E1AE4568765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F640EDA-E975-9697-D598-DF5F1A84808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786093C-4FB3-59A9-E069-175A68EF15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B1EF32C-22A2-5518-DC0C-44ADC8BDE4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47498195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CF2A37-7A22-87E0-128D-59B4846A17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9F5FB16-CF9F-C7C6-3966-A40749F30A4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E04F05-BC73-629D-1A2C-CEBA813787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479FDF-9ECB-F1AE-60ED-804292A17A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A90BDD-9963-E1B1-2B23-FE1AB70E6B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9017061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39CF316-AFB7-60CC-52AB-742D4EA3EF1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71E66C0-55CF-2C58-6E25-ED5E7DA3129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94C360-1AB5-9B7F-6616-69CB471E88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138BB46-E2B7-9466-5781-454A5CE3DF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85B3435-EEFF-22BB-AA0B-6989CA7A0D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5660780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0"/>
            <a:ext cx="10363200" cy="14401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11/16/2023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0129592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800" b="1" i="0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5400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11/16/2023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9848182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800" b="1" i="0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0" y="1577340"/>
            <a:ext cx="530352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0" y="1577340"/>
            <a:ext cx="530352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11/16/2023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660241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4800600"/>
            <a:ext cx="859666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77334" y="609600"/>
            <a:ext cx="8596668" cy="3845718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5367338"/>
            <a:ext cx="8596667" cy="67402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AC737CD-26F7-4055-954F-7009F0AC2217}"/>
              </a:ext>
            </a:extLst>
          </p:cNvPr>
          <p:cNvGrpSpPr/>
          <p:nvPr userDrawn="1"/>
        </p:nvGrpSpPr>
        <p:grpSpPr>
          <a:xfrm>
            <a:off x="0" y="6086479"/>
            <a:ext cx="12192000" cy="600974"/>
            <a:chOff x="0" y="6086479"/>
            <a:chExt cx="12192000" cy="60097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818DB5AF-AAF7-4D1B-8620-DA8038576886}"/>
                </a:ext>
              </a:extLst>
            </p:cNvPr>
            <p:cNvSpPr/>
            <p:nvPr/>
          </p:nvSpPr>
          <p:spPr>
            <a:xfrm>
              <a:off x="0" y="6355760"/>
              <a:ext cx="12192000" cy="914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3F118EB-382E-4441-A16B-C696ADA04AB3}"/>
                </a:ext>
              </a:extLst>
            </p:cNvPr>
            <p:cNvSpPr/>
            <p:nvPr/>
          </p:nvSpPr>
          <p:spPr>
            <a:xfrm>
              <a:off x="11091210" y="6086479"/>
              <a:ext cx="600974" cy="600974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78E03CA-839A-4A29-A1C8-3007E2638726}"/>
              </a:ext>
            </a:extLst>
          </p:cNvPr>
          <p:cNvSpPr txBox="1">
            <a:spLocks/>
          </p:cNvSpPr>
          <p:nvPr userDrawn="1"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47A4EEE-49CE-4F6C-BF32-B7FCC5EBBF45}" type="slidenum">
              <a:rPr lang="en-US" sz="1200" noProof="0" smtClean="0">
                <a:solidFill>
                  <a:schemeClr val="bg1"/>
                </a:solidFill>
              </a:rPr>
              <a:pPr algn="ctr"/>
              <a:t>‹#›</a:t>
            </a:fld>
            <a:endParaRPr lang="en-US" sz="1200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606268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800" b="1" i="0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11/16/2023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8489641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11/16/2023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7533532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70693" y="1769540"/>
            <a:ext cx="9440034" cy="1828801"/>
          </a:xfrm>
        </p:spPr>
        <p:txBody>
          <a:bodyPr anchor="b">
            <a:normAutofit/>
          </a:bodyPr>
          <a:lstStyle>
            <a:lvl1pPr algn="ctr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0693" y="3598339"/>
            <a:ext cx="9440034" cy="1049867"/>
          </a:xfrm>
        </p:spPr>
        <p:txBody>
          <a:bodyPr anchor="t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4046673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2756187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95401" y="1761067"/>
            <a:ext cx="9590550" cy="1828813"/>
          </a:xfrm>
        </p:spPr>
        <p:txBody>
          <a:bodyPr anchor="b"/>
          <a:lstStyle>
            <a:lvl1pPr algn="ctr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95401" y="3589879"/>
            <a:ext cx="9590550" cy="1507054"/>
          </a:xfr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284239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3795" y="1732449"/>
            <a:ext cx="5060497" cy="4058750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2892" y="1732449"/>
            <a:ext cx="5064665" cy="4058751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88091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Slate-V2-HD-comp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795" y="1734506"/>
            <a:ext cx="5089072" cy="4148769"/>
          </a:xfrm>
          <a:prstGeom prst="rect">
            <a:avLst/>
          </a:prstGeom>
        </p:spPr>
      </p:pic>
      <p:pic>
        <p:nvPicPr>
          <p:cNvPr id="21" name="Picture 20" descr="Slate-V2-HD-compPhotoInse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8485" y="1734506"/>
            <a:ext cx="5089072" cy="414876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5872" y="1835254"/>
            <a:ext cx="4876344" cy="544884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05872" y="2380137"/>
            <a:ext cx="4876344" cy="3411063"/>
          </a:xfrm>
        </p:spPr>
        <p:txBody>
          <a:bodyPr anchor="t"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94967" y="1835254"/>
            <a:ext cx="4895330" cy="544883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94967" y="2380137"/>
            <a:ext cx="4895330" cy="3411063"/>
          </a:xfrm>
        </p:spPr>
        <p:txBody>
          <a:bodyPr anchor="t"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0585134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07755706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4241953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3706889" cy="1821918"/>
          </a:xfrm>
        </p:spPr>
        <p:txBody>
          <a:bodyPr anchor="b">
            <a:normAutofit/>
          </a:bodyPr>
          <a:lstStyle>
            <a:lvl1pPr algn="ctr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5633" y="609600"/>
            <a:ext cx="6411924" cy="5181600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5" y="2431518"/>
            <a:ext cx="3706889" cy="3359681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25407227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38.xml"/><Relationship Id="rId7" Type="http://schemas.openxmlformats.org/officeDocument/2006/relationships/slideLayout" Target="../slideLayouts/slideLayout142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37.xml"/><Relationship Id="rId1" Type="http://schemas.openxmlformats.org/officeDocument/2006/relationships/slideLayout" Target="../slideLayouts/slideLayout136.xml"/><Relationship Id="rId6" Type="http://schemas.openxmlformats.org/officeDocument/2006/relationships/slideLayout" Target="../slideLayouts/slideLayout141.xml"/><Relationship Id="rId11" Type="http://schemas.openxmlformats.org/officeDocument/2006/relationships/slideLayout" Target="../slideLayouts/slideLayout146.xml"/><Relationship Id="rId5" Type="http://schemas.openxmlformats.org/officeDocument/2006/relationships/slideLayout" Target="../slideLayouts/slideLayout140.xml"/><Relationship Id="rId10" Type="http://schemas.openxmlformats.org/officeDocument/2006/relationships/slideLayout" Target="../slideLayouts/slideLayout145.xml"/><Relationship Id="rId4" Type="http://schemas.openxmlformats.org/officeDocument/2006/relationships/slideLayout" Target="../slideLayouts/slideLayout139.xml"/><Relationship Id="rId9" Type="http://schemas.openxmlformats.org/officeDocument/2006/relationships/slideLayout" Target="../slideLayouts/slideLayout144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.xml"/><Relationship Id="rId3" Type="http://schemas.openxmlformats.org/officeDocument/2006/relationships/slideLayout" Target="../slideLayouts/slideLayout149.xml"/><Relationship Id="rId7" Type="http://schemas.openxmlformats.org/officeDocument/2006/relationships/slideLayout" Target="../slideLayouts/slideLayout153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48.xml"/><Relationship Id="rId1" Type="http://schemas.openxmlformats.org/officeDocument/2006/relationships/slideLayout" Target="../slideLayouts/slideLayout147.xml"/><Relationship Id="rId6" Type="http://schemas.openxmlformats.org/officeDocument/2006/relationships/slideLayout" Target="../slideLayouts/slideLayout152.xml"/><Relationship Id="rId11" Type="http://schemas.openxmlformats.org/officeDocument/2006/relationships/slideLayout" Target="../slideLayouts/slideLayout157.xml"/><Relationship Id="rId5" Type="http://schemas.openxmlformats.org/officeDocument/2006/relationships/slideLayout" Target="../slideLayouts/slideLayout151.xml"/><Relationship Id="rId10" Type="http://schemas.openxmlformats.org/officeDocument/2006/relationships/slideLayout" Target="../slideLayouts/slideLayout156.xml"/><Relationship Id="rId4" Type="http://schemas.openxmlformats.org/officeDocument/2006/relationships/slideLayout" Target="../slideLayouts/slideLayout150.xml"/><Relationship Id="rId9" Type="http://schemas.openxmlformats.org/officeDocument/2006/relationships/slideLayout" Target="../slideLayouts/slideLayout155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5.xml"/><Relationship Id="rId13" Type="http://schemas.openxmlformats.org/officeDocument/2006/relationships/slideLayout" Target="../slideLayouts/slideLayout170.xml"/><Relationship Id="rId18" Type="http://schemas.openxmlformats.org/officeDocument/2006/relationships/slideLayout" Target="../slideLayouts/slideLayout175.xml"/><Relationship Id="rId3" Type="http://schemas.openxmlformats.org/officeDocument/2006/relationships/slideLayout" Target="../slideLayouts/slideLayout160.xml"/><Relationship Id="rId21" Type="http://schemas.openxmlformats.org/officeDocument/2006/relationships/slideLayout" Target="../slideLayouts/slideLayout178.xml"/><Relationship Id="rId7" Type="http://schemas.openxmlformats.org/officeDocument/2006/relationships/slideLayout" Target="../slideLayouts/slideLayout164.xml"/><Relationship Id="rId12" Type="http://schemas.openxmlformats.org/officeDocument/2006/relationships/slideLayout" Target="../slideLayouts/slideLayout169.xml"/><Relationship Id="rId17" Type="http://schemas.openxmlformats.org/officeDocument/2006/relationships/slideLayout" Target="../slideLayouts/slideLayout174.xml"/><Relationship Id="rId2" Type="http://schemas.openxmlformats.org/officeDocument/2006/relationships/slideLayout" Target="../slideLayouts/slideLayout159.xml"/><Relationship Id="rId16" Type="http://schemas.openxmlformats.org/officeDocument/2006/relationships/slideLayout" Target="../slideLayouts/slideLayout173.xml"/><Relationship Id="rId20" Type="http://schemas.openxmlformats.org/officeDocument/2006/relationships/slideLayout" Target="../slideLayouts/slideLayout177.xml"/><Relationship Id="rId1" Type="http://schemas.openxmlformats.org/officeDocument/2006/relationships/slideLayout" Target="../slideLayouts/slideLayout158.xml"/><Relationship Id="rId6" Type="http://schemas.openxmlformats.org/officeDocument/2006/relationships/slideLayout" Target="../slideLayouts/slideLayout163.xml"/><Relationship Id="rId11" Type="http://schemas.openxmlformats.org/officeDocument/2006/relationships/slideLayout" Target="../slideLayouts/slideLayout168.xml"/><Relationship Id="rId24" Type="http://schemas.openxmlformats.org/officeDocument/2006/relationships/theme" Target="../theme/theme12.xml"/><Relationship Id="rId5" Type="http://schemas.openxmlformats.org/officeDocument/2006/relationships/slideLayout" Target="../slideLayouts/slideLayout162.xml"/><Relationship Id="rId15" Type="http://schemas.openxmlformats.org/officeDocument/2006/relationships/slideLayout" Target="../slideLayouts/slideLayout172.xml"/><Relationship Id="rId23" Type="http://schemas.openxmlformats.org/officeDocument/2006/relationships/slideLayout" Target="../slideLayouts/slideLayout180.xml"/><Relationship Id="rId10" Type="http://schemas.openxmlformats.org/officeDocument/2006/relationships/slideLayout" Target="../slideLayouts/slideLayout167.xml"/><Relationship Id="rId19" Type="http://schemas.openxmlformats.org/officeDocument/2006/relationships/slideLayout" Target="../slideLayouts/slideLayout176.xml"/><Relationship Id="rId4" Type="http://schemas.openxmlformats.org/officeDocument/2006/relationships/slideLayout" Target="../slideLayouts/slideLayout161.xml"/><Relationship Id="rId9" Type="http://schemas.openxmlformats.org/officeDocument/2006/relationships/slideLayout" Target="../slideLayouts/slideLayout166.xml"/><Relationship Id="rId14" Type="http://schemas.openxmlformats.org/officeDocument/2006/relationships/slideLayout" Target="../slideLayouts/slideLayout171.xml"/><Relationship Id="rId22" Type="http://schemas.openxmlformats.org/officeDocument/2006/relationships/slideLayout" Target="../slideLayouts/slideLayout179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13" Type="http://schemas.openxmlformats.org/officeDocument/2006/relationships/image" Target="../media/image14.png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90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/Relationships>
</file>

<file path=ppt/slideMasters/_rels/slideMaster1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04.xml"/><Relationship Id="rId18" Type="http://schemas.openxmlformats.org/officeDocument/2006/relationships/slideLayout" Target="../slideLayouts/slideLayout209.xml"/><Relationship Id="rId26" Type="http://schemas.openxmlformats.org/officeDocument/2006/relationships/slideLayout" Target="../slideLayouts/slideLayout217.xml"/><Relationship Id="rId39" Type="http://schemas.openxmlformats.org/officeDocument/2006/relationships/slideLayout" Target="../slideLayouts/slideLayout230.xml"/><Relationship Id="rId21" Type="http://schemas.openxmlformats.org/officeDocument/2006/relationships/slideLayout" Target="../slideLayouts/slideLayout212.xml"/><Relationship Id="rId34" Type="http://schemas.openxmlformats.org/officeDocument/2006/relationships/slideLayout" Target="../slideLayouts/slideLayout225.xml"/><Relationship Id="rId42" Type="http://schemas.openxmlformats.org/officeDocument/2006/relationships/slideLayout" Target="../slideLayouts/slideLayout233.xml"/><Relationship Id="rId47" Type="http://schemas.openxmlformats.org/officeDocument/2006/relationships/slideLayout" Target="../slideLayouts/slideLayout238.xml"/><Relationship Id="rId7" Type="http://schemas.openxmlformats.org/officeDocument/2006/relationships/slideLayout" Target="../slideLayouts/slideLayout198.xml"/><Relationship Id="rId2" Type="http://schemas.openxmlformats.org/officeDocument/2006/relationships/slideLayout" Target="../slideLayouts/slideLayout193.xml"/><Relationship Id="rId16" Type="http://schemas.openxmlformats.org/officeDocument/2006/relationships/slideLayout" Target="../slideLayouts/slideLayout207.xml"/><Relationship Id="rId29" Type="http://schemas.openxmlformats.org/officeDocument/2006/relationships/slideLayout" Target="../slideLayouts/slideLayout220.xml"/><Relationship Id="rId1" Type="http://schemas.openxmlformats.org/officeDocument/2006/relationships/slideLayout" Target="../slideLayouts/slideLayout192.xml"/><Relationship Id="rId6" Type="http://schemas.openxmlformats.org/officeDocument/2006/relationships/slideLayout" Target="../slideLayouts/slideLayout197.xml"/><Relationship Id="rId11" Type="http://schemas.openxmlformats.org/officeDocument/2006/relationships/slideLayout" Target="../slideLayouts/slideLayout202.xml"/><Relationship Id="rId24" Type="http://schemas.openxmlformats.org/officeDocument/2006/relationships/slideLayout" Target="../slideLayouts/slideLayout215.xml"/><Relationship Id="rId32" Type="http://schemas.openxmlformats.org/officeDocument/2006/relationships/slideLayout" Target="../slideLayouts/slideLayout223.xml"/><Relationship Id="rId37" Type="http://schemas.openxmlformats.org/officeDocument/2006/relationships/slideLayout" Target="../slideLayouts/slideLayout228.xml"/><Relationship Id="rId40" Type="http://schemas.openxmlformats.org/officeDocument/2006/relationships/slideLayout" Target="../slideLayouts/slideLayout231.xml"/><Relationship Id="rId45" Type="http://schemas.openxmlformats.org/officeDocument/2006/relationships/slideLayout" Target="../slideLayouts/slideLayout236.xml"/><Relationship Id="rId5" Type="http://schemas.openxmlformats.org/officeDocument/2006/relationships/slideLayout" Target="../slideLayouts/slideLayout196.xml"/><Relationship Id="rId15" Type="http://schemas.openxmlformats.org/officeDocument/2006/relationships/slideLayout" Target="../slideLayouts/slideLayout206.xml"/><Relationship Id="rId23" Type="http://schemas.openxmlformats.org/officeDocument/2006/relationships/slideLayout" Target="../slideLayouts/slideLayout214.xml"/><Relationship Id="rId28" Type="http://schemas.openxmlformats.org/officeDocument/2006/relationships/slideLayout" Target="../slideLayouts/slideLayout219.xml"/><Relationship Id="rId36" Type="http://schemas.openxmlformats.org/officeDocument/2006/relationships/slideLayout" Target="../slideLayouts/slideLayout227.xml"/><Relationship Id="rId10" Type="http://schemas.openxmlformats.org/officeDocument/2006/relationships/slideLayout" Target="../slideLayouts/slideLayout201.xml"/><Relationship Id="rId19" Type="http://schemas.openxmlformats.org/officeDocument/2006/relationships/slideLayout" Target="../slideLayouts/slideLayout210.xml"/><Relationship Id="rId31" Type="http://schemas.openxmlformats.org/officeDocument/2006/relationships/slideLayout" Target="../slideLayouts/slideLayout222.xml"/><Relationship Id="rId44" Type="http://schemas.openxmlformats.org/officeDocument/2006/relationships/slideLayout" Target="../slideLayouts/slideLayout235.xml"/><Relationship Id="rId4" Type="http://schemas.openxmlformats.org/officeDocument/2006/relationships/slideLayout" Target="../slideLayouts/slideLayout195.xml"/><Relationship Id="rId9" Type="http://schemas.openxmlformats.org/officeDocument/2006/relationships/slideLayout" Target="../slideLayouts/slideLayout200.xml"/><Relationship Id="rId14" Type="http://schemas.openxmlformats.org/officeDocument/2006/relationships/slideLayout" Target="../slideLayouts/slideLayout205.xml"/><Relationship Id="rId22" Type="http://schemas.openxmlformats.org/officeDocument/2006/relationships/slideLayout" Target="../slideLayouts/slideLayout213.xml"/><Relationship Id="rId27" Type="http://schemas.openxmlformats.org/officeDocument/2006/relationships/slideLayout" Target="../slideLayouts/slideLayout218.xml"/><Relationship Id="rId30" Type="http://schemas.openxmlformats.org/officeDocument/2006/relationships/slideLayout" Target="../slideLayouts/slideLayout221.xml"/><Relationship Id="rId35" Type="http://schemas.openxmlformats.org/officeDocument/2006/relationships/slideLayout" Target="../slideLayouts/slideLayout226.xml"/><Relationship Id="rId43" Type="http://schemas.openxmlformats.org/officeDocument/2006/relationships/slideLayout" Target="../slideLayouts/slideLayout234.xml"/><Relationship Id="rId48" Type="http://schemas.openxmlformats.org/officeDocument/2006/relationships/theme" Target="../theme/theme14.xml"/><Relationship Id="rId8" Type="http://schemas.openxmlformats.org/officeDocument/2006/relationships/slideLayout" Target="../slideLayouts/slideLayout199.xml"/><Relationship Id="rId3" Type="http://schemas.openxmlformats.org/officeDocument/2006/relationships/slideLayout" Target="../slideLayouts/slideLayout194.xml"/><Relationship Id="rId12" Type="http://schemas.openxmlformats.org/officeDocument/2006/relationships/slideLayout" Target="../slideLayouts/slideLayout203.xml"/><Relationship Id="rId17" Type="http://schemas.openxmlformats.org/officeDocument/2006/relationships/slideLayout" Target="../slideLayouts/slideLayout208.xml"/><Relationship Id="rId25" Type="http://schemas.openxmlformats.org/officeDocument/2006/relationships/slideLayout" Target="../slideLayouts/slideLayout216.xml"/><Relationship Id="rId33" Type="http://schemas.openxmlformats.org/officeDocument/2006/relationships/slideLayout" Target="../slideLayouts/slideLayout224.xml"/><Relationship Id="rId38" Type="http://schemas.openxmlformats.org/officeDocument/2006/relationships/slideLayout" Target="../slideLayouts/slideLayout229.xml"/><Relationship Id="rId46" Type="http://schemas.openxmlformats.org/officeDocument/2006/relationships/slideLayout" Target="../slideLayouts/slideLayout237.xml"/><Relationship Id="rId20" Type="http://schemas.openxmlformats.org/officeDocument/2006/relationships/slideLayout" Target="../slideLayouts/slideLayout211.xml"/><Relationship Id="rId41" Type="http://schemas.openxmlformats.org/officeDocument/2006/relationships/slideLayout" Target="../slideLayouts/slideLayout232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6.xml"/><Relationship Id="rId13" Type="http://schemas.openxmlformats.org/officeDocument/2006/relationships/theme" Target="../theme/theme15.xml"/><Relationship Id="rId3" Type="http://schemas.openxmlformats.org/officeDocument/2006/relationships/slideLayout" Target="../slideLayouts/slideLayout241.xml"/><Relationship Id="rId7" Type="http://schemas.openxmlformats.org/officeDocument/2006/relationships/slideLayout" Target="../slideLayouts/slideLayout245.xml"/><Relationship Id="rId12" Type="http://schemas.openxmlformats.org/officeDocument/2006/relationships/slideLayout" Target="../slideLayouts/slideLayout250.xml"/><Relationship Id="rId2" Type="http://schemas.openxmlformats.org/officeDocument/2006/relationships/slideLayout" Target="../slideLayouts/slideLayout240.xml"/><Relationship Id="rId1" Type="http://schemas.openxmlformats.org/officeDocument/2006/relationships/slideLayout" Target="../slideLayouts/slideLayout239.xml"/><Relationship Id="rId6" Type="http://schemas.openxmlformats.org/officeDocument/2006/relationships/slideLayout" Target="../slideLayouts/slideLayout244.xml"/><Relationship Id="rId11" Type="http://schemas.openxmlformats.org/officeDocument/2006/relationships/slideLayout" Target="../slideLayouts/slideLayout249.xml"/><Relationship Id="rId5" Type="http://schemas.openxmlformats.org/officeDocument/2006/relationships/slideLayout" Target="../slideLayouts/slideLayout243.xml"/><Relationship Id="rId10" Type="http://schemas.openxmlformats.org/officeDocument/2006/relationships/slideLayout" Target="../slideLayouts/slideLayout248.xml"/><Relationship Id="rId4" Type="http://schemas.openxmlformats.org/officeDocument/2006/relationships/slideLayout" Target="../slideLayouts/slideLayout242.xml"/><Relationship Id="rId9" Type="http://schemas.openxmlformats.org/officeDocument/2006/relationships/slideLayout" Target="../slideLayouts/slideLayout247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8.xml"/><Relationship Id="rId13" Type="http://schemas.openxmlformats.org/officeDocument/2006/relationships/theme" Target="../theme/theme16.xml"/><Relationship Id="rId3" Type="http://schemas.openxmlformats.org/officeDocument/2006/relationships/slideLayout" Target="../slideLayouts/slideLayout253.xml"/><Relationship Id="rId7" Type="http://schemas.openxmlformats.org/officeDocument/2006/relationships/slideLayout" Target="../slideLayouts/slideLayout257.xml"/><Relationship Id="rId12" Type="http://schemas.openxmlformats.org/officeDocument/2006/relationships/slideLayout" Target="../slideLayouts/slideLayout262.xml"/><Relationship Id="rId2" Type="http://schemas.openxmlformats.org/officeDocument/2006/relationships/slideLayout" Target="../slideLayouts/slideLayout252.xml"/><Relationship Id="rId1" Type="http://schemas.openxmlformats.org/officeDocument/2006/relationships/slideLayout" Target="../slideLayouts/slideLayout251.xml"/><Relationship Id="rId6" Type="http://schemas.openxmlformats.org/officeDocument/2006/relationships/slideLayout" Target="../slideLayouts/slideLayout256.xml"/><Relationship Id="rId11" Type="http://schemas.openxmlformats.org/officeDocument/2006/relationships/slideLayout" Target="../slideLayouts/slideLayout261.xml"/><Relationship Id="rId5" Type="http://schemas.openxmlformats.org/officeDocument/2006/relationships/slideLayout" Target="../slideLayouts/slideLayout255.xml"/><Relationship Id="rId10" Type="http://schemas.openxmlformats.org/officeDocument/2006/relationships/slideLayout" Target="../slideLayouts/slideLayout260.xml"/><Relationship Id="rId4" Type="http://schemas.openxmlformats.org/officeDocument/2006/relationships/slideLayout" Target="../slideLayouts/slideLayout254.xml"/><Relationship Id="rId9" Type="http://schemas.openxmlformats.org/officeDocument/2006/relationships/slideLayout" Target="../slideLayouts/slideLayout259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0.xml"/><Relationship Id="rId13" Type="http://schemas.openxmlformats.org/officeDocument/2006/relationships/slideLayout" Target="../slideLayouts/slideLayout275.xml"/><Relationship Id="rId18" Type="http://schemas.openxmlformats.org/officeDocument/2006/relationships/theme" Target="../theme/theme17.xml"/><Relationship Id="rId3" Type="http://schemas.openxmlformats.org/officeDocument/2006/relationships/slideLayout" Target="../slideLayouts/slideLayout265.xml"/><Relationship Id="rId21" Type="http://schemas.openxmlformats.org/officeDocument/2006/relationships/image" Target="../media/image39.png"/><Relationship Id="rId7" Type="http://schemas.openxmlformats.org/officeDocument/2006/relationships/slideLayout" Target="../slideLayouts/slideLayout269.xml"/><Relationship Id="rId12" Type="http://schemas.openxmlformats.org/officeDocument/2006/relationships/slideLayout" Target="../slideLayouts/slideLayout274.xml"/><Relationship Id="rId17" Type="http://schemas.openxmlformats.org/officeDocument/2006/relationships/slideLayout" Target="../slideLayouts/slideLayout279.xml"/><Relationship Id="rId2" Type="http://schemas.openxmlformats.org/officeDocument/2006/relationships/slideLayout" Target="../slideLayouts/slideLayout264.xml"/><Relationship Id="rId16" Type="http://schemas.openxmlformats.org/officeDocument/2006/relationships/slideLayout" Target="../slideLayouts/slideLayout278.xml"/><Relationship Id="rId20" Type="http://schemas.openxmlformats.org/officeDocument/2006/relationships/image" Target="../media/image38.png"/><Relationship Id="rId1" Type="http://schemas.openxmlformats.org/officeDocument/2006/relationships/slideLayout" Target="../slideLayouts/slideLayout263.xml"/><Relationship Id="rId6" Type="http://schemas.openxmlformats.org/officeDocument/2006/relationships/slideLayout" Target="../slideLayouts/slideLayout268.xml"/><Relationship Id="rId11" Type="http://schemas.openxmlformats.org/officeDocument/2006/relationships/slideLayout" Target="../slideLayouts/slideLayout273.xml"/><Relationship Id="rId5" Type="http://schemas.openxmlformats.org/officeDocument/2006/relationships/slideLayout" Target="../slideLayouts/slideLayout267.xml"/><Relationship Id="rId15" Type="http://schemas.openxmlformats.org/officeDocument/2006/relationships/slideLayout" Target="../slideLayouts/slideLayout277.xml"/><Relationship Id="rId10" Type="http://schemas.openxmlformats.org/officeDocument/2006/relationships/slideLayout" Target="../slideLayouts/slideLayout272.xml"/><Relationship Id="rId19" Type="http://schemas.openxmlformats.org/officeDocument/2006/relationships/image" Target="../media/image37.png"/><Relationship Id="rId4" Type="http://schemas.openxmlformats.org/officeDocument/2006/relationships/slideLayout" Target="../slideLayouts/slideLayout266.xml"/><Relationship Id="rId9" Type="http://schemas.openxmlformats.org/officeDocument/2006/relationships/slideLayout" Target="../slideLayouts/slideLayout271.xml"/><Relationship Id="rId14" Type="http://schemas.openxmlformats.org/officeDocument/2006/relationships/slideLayout" Target="../slideLayouts/slideLayout276.xml"/><Relationship Id="rId22" Type="http://schemas.openxmlformats.org/officeDocument/2006/relationships/image" Target="../media/image40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13" Type="http://schemas.openxmlformats.org/officeDocument/2006/relationships/slideLayout" Target="../slideLayouts/slideLayout30.xml"/><Relationship Id="rId18" Type="http://schemas.openxmlformats.org/officeDocument/2006/relationships/slideLayout" Target="../slideLayouts/slideLayout35.xml"/><Relationship Id="rId3" Type="http://schemas.openxmlformats.org/officeDocument/2006/relationships/slideLayout" Target="../slideLayouts/slideLayout20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9.xml"/><Relationship Id="rId17" Type="http://schemas.openxmlformats.org/officeDocument/2006/relationships/slideLayout" Target="../slideLayouts/slideLayout34.xml"/><Relationship Id="rId2" Type="http://schemas.openxmlformats.org/officeDocument/2006/relationships/slideLayout" Target="../slideLayouts/slideLayout19.xml"/><Relationship Id="rId16" Type="http://schemas.openxmlformats.org/officeDocument/2006/relationships/slideLayout" Target="../slideLayouts/slideLayout33.xml"/><Relationship Id="rId20" Type="http://schemas.openxmlformats.org/officeDocument/2006/relationships/slideLayout" Target="../slideLayouts/slideLayout37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5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27.xml"/><Relationship Id="rId19" Type="http://schemas.openxmlformats.org/officeDocument/2006/relationships/slideLayout" Target="../slideLayouts/slideLayout36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3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3" Type="http://schemas.openxmlformats.org/officeDocument/2006/relationships/slideLayout" Target="../slideLayouts/slideLayout40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0" Type="http://schemas.openxmlformats.org/officeDocument/2006/relationships/slideLayout" Target="../slideLayouts/slideLayout57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67.xml"/><Relationship Id="rId19" Type="http://schemas.openxmlformats.org/officeDocument/2006/relationships/theme" Target="../theme/theme4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3" Type="http://schemas.openxmlformats.org/officeDocument/2006/relationships/slideLayout" Target="../slideLayouts/slideLayout78.xml"/><Relationship Id="rId7" Type="http://schemas.openxmlformats.org/officeDocument/2006/relationships/slideLayout" Target="../slideLayouts/slideLayout8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5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9.xml"/><Relationship Id="rId2" Type="http://schemas.openxmlformats.org/officeDocument/2006/relationships/slideLayout" Target="../slideLayouts/slideLayout88.xml"/><Relationship Id="rId1" Type="http://schemas.openxmlformats.org/officeDocument/2006/relationships/slideLayout" Target="../slideLayouts/slideLayout87.xml"/><Relationship Id="rId6" Type="http://schemas.openxmlformats.org/officeDocument/2006/relationships/theme" Target="../theme/theme6.xml"/><Relationship Id="rId5" Type="http://schemas.openxmlformats.org/officeDocument/2006/relationships/slideLayout" Target="../slideLayouts/slideLayout91.xml"/><Relationship Id="rId4" Type="http://schemas.openxmlformats.org/officeDocument/2006/relationships/slideLayout" Target="../slideLayouts/slideLayout9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13" Type="http://schemas.openxmlformats.org/officeDocument/2006/relationships/slideLayout" Target="../slideLayouts/slideLayout104.xml"/><Relationship Id="rId18" Type="http://schemas.openxmlformats.org/officeDocument/2006/relationships/theme" Target="../theme/theme7.xml"/><Relationship Id="rId3" Type="http://schemas.openxmlformats.org/officeDocument/2006/relationships/slideLayout" Target="../slideLayouts/slideLayout94.xml"/><Relationship Id="rId7" Type="http://schemas.openxmlformats.org/officeDocument/2006/relationships/slideLayout" Target="../slideLayouts/slideLayout98.xml"/><Relationship Id="rId12" Type="http://schemas.openxmlformats.org/officeDocument/2006/relationships/slideLayout" Target="../slideLayouts/slideLayout103.xml"/><Relationship Id="rId17" Type="http://schemas.openxmlformats.org/officeDocument/2006/relationships/slideLayout" Target="../slideLayouts/slideLayout108.xml"/><Relationship Id="rId2" Type="http://schemas.openxmlformats.org/officeDocument/2006/relationships/slideLayout" Target="../slideLayouts/slideLayout93.xml"/><Relationship Id="rId16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96.xml"/><Relationship Id="rId15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Relationship Id="rId14" Type="http://schemas.openxmlformats.org/officeDocument/2006/relationships/slideLayout" Target="../slideLayouts/slideLayout10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111.xml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17" Type="http://schemas.openxmlformats.org/officeDocument/2006/relationships/theme" Target="../theme/theme8.xml"/><Relationship Id="rId2" Type="http://schemas.openxmlformats.org/officeDocument/2006/relationships/slideLayout" Target="../slideLayouts/slideLayout110.xml"/><Relationship Id="rId16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5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Relationship Id="rId14" Type="http://schemas.openxmlformats.org/officeDocument/2006/relationships/slideLayout" Target="../slideLayouts/slideLayout122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.xml"/><Relationship Id="rId3" Type="http://schemas.openxmlformats.org/officeDocument/2006/relationships/slideLayout" Target="../slideLayouts/slideLayout127.xml"/><Relationship Id="rId7" Type="http://schemas.openxmlformats.org/officeDocument/2006/relationships/slideLayout" Target="../slideLayouts/slideLayout131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26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Relationship Id="rId11" Type="http://schemas.openxmlformats.org/officeDocument/2006/relationships/slideLayout" Target="../slideLayouts/slideLayout135.xml"/><Relationship Id="rId5" Type="http://schemas.openxmlformats.org/officeDocument/2006/relationships/slideLayout" Target="../slideLayouts/slideLayout129.xml"/><Relationship Id="rId10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3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Isosceles Triangle 27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Isosceles Triangle 28"/>
            <p:cNvSpPr/>
            <p:nvPr/>
          </p:nvSpPr>
          <p:spPr>
            <a:xfrm>
              <a:off x="0" y="4013200"/>
              <a:ext cx="448733" cy="2844800"/>
            </a:xfrm>
            <a:prstGeom prst="triangle">
              <a:avLst>
                <a:gd name="adj" fmla="val 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4" y="2160589"/>
            <a:ext cx="8596668" cy="3880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05133" y="6041362"/>
            <a:ext cx="9119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1BEF0D-F0BB-DE4B-95CE-6DB70DBA9567}" type="datetimeFigureOut">
              <a:rPr lang="en-US" dirty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77334" y="6041362"/>
            <a:ext cx="629761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90663" y="6041362"/>
            <a:ext cx="6833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1491781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2" r:id="rId1"/>
    <p:sldLayoutId id="2147483913" r:id="rId2"/>
    <p:sldLayoutId id="2147483914" r:id="rId3"/>
    <p:sldLayoutId id="2147483915" r:id="rId4"/>
    <p:sldLayoutId id="2147483916" r:id="rId5"/>
    <p:sldLayoutId id="2147483917" r:id="rId6"/>
    <p:sldLayoutId id="2147483918" r:id="rId7"/>
    <p:sldLayoutId id="2147483919" r:id="rId8"/>
    <p:sldLayoutId id="2147483920" r:id="rId9"/>
    <p:sldLayoutId id="2147483921" r:id="rId10"/>
    <p:sldLayoutId id="2147483922" r:id="rId11"/>
    <p:sldLayoutId id="2147483923" r:id="rId12"/>
    <p:sldLayoutId id="2147483924" r:id="rId13"/>
    <p:sldLayoutId id="2147483925" r:id="rId14"/>
    <p:sldLayoutId id="2147483926" r:id="rId15"/>
    <p:sldLayoutId id="2147483927" r:id="rId16"/>
    <p:sldLayoutId id="2147483928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B2CEBEA-5361-41DD-A9E6-9E30DAA9AB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id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C9976D-E588-48D6-A9CC-C4890758E5D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017179-B721-47BB-A328-73269F1779B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E2DE62-BD62-4DD8-912D-819ED6A2126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5BFFDE-3F25-4FD1-AB92-835B1C35C1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49066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48" r:id="rId1"/>
    <p:sldLayoutId id="2147484549" r:id="rId2"/>
    <p:sldLayoutId id="2147484550" r:id="rId3"/>
    <p:sldLayoutId id="2147484551" r:id="rId4"/>
    <p:sldLayoutId id="2147484552" r:id="rId5"/>
    <p:sldLayoutId id="2147484553" r:id="rId6"/>
    <p:sldLayoutId id="2147484554" r:id="rId7"/>
    <p:sldLayoutId id="2147484555" r:id="rId8"/>
    <p:sldLayoutId id="2147484556" r:id="rId9"/>
    <p:sldLayoutId id="2147484557" r:id="rId10"/>
    <p:sldLayoutId id="2147484558" r:id="rId11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D1BB288-05BF-4DBE-94F0-61FE0BAE71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9B7AE4F-FC61-4001-A6A0-313B513DAA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299AF3B-25C4-4F9B-A336-B6B3F97A6A0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4DF6A8-E9D2-43AE-9FA2-A6785494BF4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39FF40-86AB-4FF5-88D7-F0035097311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6FE5E3-E7A8-4F92-820C-FE27EF5A692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484196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9" r:id="rId1"/>
    <p:sldLayoutId id="2147484580" r:id="rId2"/>
    <p:sldLayoutId id="2147484581" r:id="rId3"/>
    <p:sldLayoutId id="2147484582" r:id="rId4"/>
    <p:sldLayoutId id="2147484583" r:id="rId5"/>
    <p:sldLayoutId id="2147484584" r:id="rId6"/>
    <p:sldLayoutId id="2147484585" r:id="rId7"/>
    <p:sldLayoutId id="2147484586" r:id="rId8"/>
    <p:sldLayoutId id="2147484587" r:id="rId9"/>
    <p:sldLayoutId id="2147484588" r:id="rId10"/>
    <p:sldLayoutId id="2147484589" r:id="rId11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946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1" r:id="rId1"/>
    <p:sldLayoutId id="2147484592" r:id="rId2"/>
    <p:sldLayoutId id="2147484593" r:id="rId3"/>
    <p:sldLayoutId id="2147484594" r:id="rId4"/>
    <p:sldLayoutId id="2147484595" r:id="rId5"/>
    <p:sldLayoutId id="2147484596" r:id="rId6"/>
    <p:sldLayoutId id="2147484597" r:id="rId7"/>
    <p:sldLayoutId id="2147484598" r:id="rId8"/>
    <p:sldLayoutId id="2147484599" r:id="rId9"/>
    <p:sldLayoutId id="2147484600" r:id="rId10"/>
    <p:sldLayoutId id="2147484601" r:id="rId11"/>
    <p:sldLayoutId id="2147484602" r:id="rId12"/>
    <p:sldLayoutId id="2147484603" r:id="rId13"/>
    <p:sldLayoutId id="2147484604" r:id="rId14"/>
    <p:sldLayoutId id="2147484605" r:id="rId15"/>
    <p:sldLayoutId id="2147484606" r:id="rId16"/>
    <p:sldLayoutId id="2147484607" r:id="rId17"/>
    <p:sldLayoutId id="2147484608" r:id="rId18"/>
    <p:sldLayoutId id="2147484609" r:id="rId19"/>
    <p:sldLayoutId id="2147484610" r:id="rId20"/>
    <p:sldLayoutId id="2147484611" r:id="rId21"/>
    <p:sldLayoutId id="2147484612" r:id="rId22"/>
    <p:sldLayoutId id="2147484613" r:id="rId23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1920">
          <p15:clr>
            <a:srgbClr val="F26B43"/>
          </p15:clr>
        </p15:guide>
        <p15:guide id="3" pos="5760">
          <p15:clr>
            <a:srgbClr val="F26B43"/>
          </p15:clr>
        </p15:guide>
        <p15:guide id="4" pos="7104">
          <p15:clr>
            <a:srgbClr val="C35EA4"/>
          </p15:clr>
        </p15:guide>
        <p15:guide id="5" pos="576">
          <p15:clr>
            <a:srgbClr val="C35EA4"/>
          </p15:clr>
        </p15:guide>
      </p15:sldGuideLst>
    </p:ext>
  </p:extLst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0CE330A-D599-190B-6AF2-E7E6F15AF5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9CAC75F-998A-C4DB-0415-8EB183F6C71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7BDEF5-C510-ED71-0C6F-1E0DCD362ED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74F0CA2-0A3C-4739-80D6-BFD1ED4BAD22}" type="datetimeFigureOut">
              <a:rPr lang="en-US" smtClean="0"/>
              <a:t>11/16/2023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4ACB47-5DCE-3B2C-8BCA-22DB8D77166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40601A-59F4-CDA2-0F3F-AFED8C5516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B1B9726-30A4-4FDD-AB09-AB4604D888ED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A logo with a check mark&#10;&#10;Description automatically generated">
            <a:extLst>
              <a:ext uri="{FF2B5EF4-FFF2-40B4-BE49-F238E27FC236}">
                <a16:creationId xmlns:a16="http://schemas.microsoft.com/office/drawing/2014/main" id="{D4139B60-D5E4-3765-823F-02F6DBE833F4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9207" y="17553"/>
            <a:ext cx="1080000" cy="8100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7F49F7A-A2C8-1434-6017-1D1FAC2F4974}"/>
              </a:ext>
            </a:extLst>
          </p:cNvPr>
          <p:cNvSpPr txBox="1"/>
          <p:nvPr userDrawn="1"/>
        </p:nvSpPr>
        <p:spPr>
          <a:xfrm>
            <a:off x="60835" y="800349"/>
            <a:ext cx="73991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latin typeface="Bauhaus 93" panose="04030905020B02020C02" pitchFamily="82" charset="0"/>
              </a:rPr>
              <a:t>DEWAN EKSEKUTIF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49B8067-A428-AAD3-266D-0E2A37C8A4AD}"/>
              </a:ext>
            </a:extLst>
          </p:cNvPr>
          <p:cNvSpPr/>
          <p:nvPr userDrawn="1"/>
        </p:nvSpPr>
        <p:spPr>
          <a:xfrm>
            <a:off x="0" y="6391020"/>
            <a:ext cx="12204000" cy="324000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DE6740B-27EB-0F4A-653C-3673750A2593}"/>
              </a:ext>
            </a:extLst>
          </p:cNvPr>
          <p:cNvSpPr txBox="1"/>
          <p:nvPr userDrawn="1"/>
        </p:nvSpPr>
        <p:spPr>
          <a:xfrm>
            <a:off x="60835" y="6417600"/>
            <a:ext cx="3293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Arial Black" panose="020B0A04020102020204" pitchFamily="34" charset="0"/>
              </a:rPr>
              <a:t>Gedung D Lt. 17 </a:t>
            </a:r>
            <a:r>
              <a:rPr lang="en-US" sz="1200" dirty="0" err="1">
                <a:solidFill>
                  <a:schemeClr val="bg1"/>
                </a:solidFill>
                <a:latin typeface="Arial Black" panose="020B0A04020102020204" pitchFamily="34" charset="0"/>
              </a:rPr>
              <a:t>Kemdikbudristek</a:t>
            </a:r>
            <a:endParaRPr lang="en-US" sz="1200" dirty="0">
              <a:solidFill>
                <a:schemeClr val="bg1"/>
              </a:solidFill>
              <a:latin typeface="Arial Black" panose="020B0A040201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7CB854D-218A-19A3-2147-673E551D1C2A}"/>
              </a:ext>
            </a:extLst>
          </p:cNvPr>
          <p:cNvSpPr txBox="1"/>
          <p:nvPr userDrawn="1"/>
        </p:nvSpPr>
        <p:spPr>
          <a:xfrm>
            <a:off x="10411807" y="6400412"/>
            <a:ext cx="16827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Arial Black" panose="020B0A04020102020204" pitchFamily="34" charset="0"/>
              </a:rPr>
              <a:t>www.banpt.or.id</a:t>
            </a:r>
          </a:p>
        </p:txBody>
      </p:sp>
    </p:spTree>
    <p:extLst>
      <p:ext uri="{BB962C8B-B14F-4D97-AF65-F5344CB8AC3E}">
        <p14:creationId xmlns:p14="http://schemas.microsoft.com/office/powerpoint/2010/main" val="22979386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15" r:id="rId1"/>
    <p:sldLayoutId id="2147484616" r:id="rId2"/>
    <p:sldLayoutId id="2147484617" r:id="rId3"/>
    <p:sldLayoutId id="2147484618" r:id="rId4"/>
    <p:sldLayoutId id="2147484619" r:id="rId5"/>
    <p:sldLayoutId id="2147484620" r:id="rId6"/>
    <p:sldLayoutId id="2147484621" r:id="rId7"/>
    <p:sldLayoutId id="2147484622" r:id="rId8"/>
    <p:sldLayoutId id="2147484623" r:id="rId9"/>
    <p:sldLayoutId id="2147484624" r:id="rId10"/>
    <p:sldLayoutId id="214748462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Bahnschrift SemiBold" panose="020B0502040204020203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Bahnschrift SemiCondensed" panose="020B0502040204020203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Bahnschrift SemiCondensed" panose="020B0502040204020203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Bahnschrift SemiCondensed" panose="020B0502040204020203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Bahnschrift SemiCondensed" panose="020B0502040204020203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Bahnschrift SemiCondensed" panose="020B0502040204020203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51E1EAD-812A-4236-9F79-679D72C2B82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14873" y="6187538"/>
            <a:ext cx="325667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i="1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5A38A25-0817-41BC-96A5-5012FE15C9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FA28A22-3D06-43EE-BD32-97F90FEA19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DAC635-0473-40DB-A82D-46D5F635BC1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724400" y="6187538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i="1">
                <a:solidFill>
                  <a:schemeClr val="tx2"/>
                </a:solidFill>
              </a:defRPr>
            </a:lvl1pPr>
          </a:lstStyle>
          <a:p>
            <a:fld id="{7E5F88F2-B164-4B6F-A4D1-FF377EA65B7F}" type="datetime1">
              <a:rPr lang="en-US" smtClean="0"/>
              <a:t>11/16/2023</a:t>
            </a:fld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BD12B9-96FA-4883-88FA-2071321A43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49751" y="6187538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i="1">
                <a:solidFill>
                  <a:schemeClr val="tx2"/>
                </a:solidFill>
              </a:defRPr>
            </a:lvl1pPr>
          </a:lstStyle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03171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7" r:id="rId1"/>
    <p:sldLayoutId id="2147484628" r:id="rId2"/>
    <p:sldLayoutId id="2147484629" r:id="rId3"/>
    <p:sldLayoutId id="2147484630" r:id="rId4"/>
    <p:sldLayoutId id="2147484631" r:id="rId5"/>
    <p:sldLayoutId id="2147484632" r:id="rId6"/>
    <p:sldLayoutId id="2147484633" r:id="rId7"/>
    <p:sldLayoutId id="2147484634" r:id="rId8"/>
    <p:sldLayoutId id="2147484635" r:id="rId9"/>
    <p:sldLayoutId id="2147484636" r:id="rId10"/>
    <p:sldLayoutId id="2147484637" r:id="rId11"/>
    <p:sldLayoutId id="2147484638" r:id="rId12"/>
    <p:sldLayoutId id="2147484639" r:id="rId13"/>
    <p:sldLayoutId id="2147484640" r:id="rId14"/>
    <p:sldLayoutId id="2147484641" r:id="rId15"/>
    <p:sldLayoutId id="2147484642" r:id="rId16"/>
    <p:sldLayoutId id="2147484643" r:id="rId17"/>
    <p:sldLayoutId id="2147484644" r:id="rId18"/>
    <p:sldLayoutId id="2147484645" r:id="rId19"/>
    <p:sldLayoutId id="2147484646" r:id="rId20"/>
    <p:sldLayoutId id="2147484647" r:id="rId21"/>
    <p:sldLayoutId id="2147484648" r:id="rId22"/>
    <p:sldLayoutId id="2147484649" r:id="rId23"/>
    <p:sldLayoutId id="2147484650" r:id="rId24"/>
    <p:sldLayoutId id="2147484651" r:id="rId25"/>
    <p:sldLayoutId id="2147484652" r:id="rId26"/>
    <p:sldLayoutId id="2147484653" r:id="rId27"/>
    <p:sldLayoutId id="2147484654" r:id="rId28"/>
    <p:sldLayoutId id="2147484655" r:id="rId29"/>
    <p:sldLayoutId id="2147484656" r:id="rId30"/>
    <p:sldLayoutId id="2147484657" r:id="rId31"/>
    <p:sldLayoutId id="2147484658" r:id="rId32"/>
    <p:sldLayoutId id="2147484659" r:id="rId33"/>
    <p:sldLayoutId id="2147484660" r:id="rId34"/>
    <p:sldLayoutId id="2147484661" r:id="rId35"/>
    <p:sldLayoutId id="2147484662" r:id="rId36"/>
    <p:sldLayoutId id="2147484663" r:id="rId37"/>
    <p:sldLayoutId id="2147484664" r:id="rId38"/>
    <p:sldLayoutId id="2147484665" r:id="rId39"/>
    <p:sldLayoutId id="2147484666" r:id="rId40"/>
    <p:sldLayoutId id="2147484667" r:id="rId41"/>
    <p:sldLayoutId id="2147484668" r:id="rId42"/>
    <p:sldLayoutId id="2147484669" r:id="rId43"/>
    <p:sldLayoutId id="2147484670" r:id="rId44"/>
    <p:sldLayoutId id="2147484671" r:id="rId45"/>
    <p:sldLayoutId id="2147484672" r:id="rId46"/>
    <p:sldLayoutId id="2147484673" r:id="rId47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02919" y="284176"/>
            <a:ext cx="978408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2919" y="2011680"/>
            <a:ext cx="9784080" cy="4206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02266" y="6422854"/>
            <a:ext cx="3000894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l">
              <a:defRPr sz="1050">
                <a:solidFill>
                  <a:schemeClr val="tx1"/>
                </a:solidFill>
              </a:defRPr>
            </a:lvl1pPr>
          </a:lstStyle>
          <a:p>
            <a:fld id="{0CEE025C-9D16-404C-A9E7-BF4316D06B05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6471" y="6422854"/>
            <a:ext cx="50444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/>
                </a:solidFill>
              </a:defRPr>
            </a:lvl1pPr>
          </a:lstStyle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8927" y="6422854"/>
            <a:ext cx="946264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53145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675" r:id="rId1"/>
    <p:sldLayoutId id="2147484676" r:id="rId2"/>
    <p:sldLayoutId id="2147484677" r:id="rId3"/>
    <p:sldLayoutId id="2147484678" r:id="rId4"/>
    <p:sldLayoutId id="2147484679" r:id="rId5"/>
    <p:sldLayoutId id="2147484680" r:id="rId6"/>
    <p:sldLayoutId id="2147484681" r:id="rId7"/>
    <p:sldLayoutId id="2147484682" r:id="rId8"/>
    <p:sldLayoutId id="2147484683" r:id="rId9"/>
    <p:sldLayoutId id="2147484684" r:id="rId10"/>
    <p:sldLayoutId id="2147484685" r:id="rId11"/>
    <p:sldLayoutId id="2147484686" r:id="rId12"/>
  </p:sldLayoutIdLst>
  <p:hf sldNum="0" hdr="0" dt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 typeface="Wingdings" pitchFamily="2" charset="2"/>
        <a:buChar char="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686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234696" y="237744"/>
            <a:ext cx="11722608" cy="6382512"/>
          </a:xfrm>
          <a:prstGeom prst="rect">
            <a:avLst/>
          </a:prstGeom>
          <a:solidFill>
            <a:schemeClr val="bg2"/>
          </a:solidFill>
          <a:ln w="6350" cap="flat" cmpd="sng" algn="ctr">
            <a:noFill/>
            <a:prstDash val="solid"/>
          </a:ln>
          <a:effectLst>
            <a:softEdge rad="0"/>
          </a:effectLst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6800" y="642594"/>
            <a:ext cx="100584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103120"/>
            <a:ext cx="10058400" cy="39319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74320" y="6307672"/>
            <a:ext cx="2743200" cy="2743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D951F27F-98F9-A147-8986-34441C7B752D}" type="datetime1">
              <a:rPr lang="en-US" noProof="0" smtClean="0"/>
              <a:t>11/16/2023</a:t>
            </a:fld>
            <a:endParaRPr lang="en-US" noProof="0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489960" y="6307672"/>
            <a:ext cx="5212080" cy="2743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469880" y="6307672"/>
            <a:ext cx="1463040" cy="2743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9EC71654-96A5-4280-94F3-931C61A9F92C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279716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8" r:id="rId1"/>
    <p:sldLayoutId id="2147484689" r:id="rId2"/>
    <p:sldLayoutId id="2147484690" r:id="rId3"/>
    <p:sldLayoutId id="2147484691" r:id="rId4"/>
    <p:sldLayoutId id="2147484692" r:id="rId5"/>
    <p:sldLayoutId id="2147484693" r:id="rId6"/>
    <p:sldLayoutId id="2147484694" r:id="rId7"/>
    <p:sldLayoutId id="2147484695" r:id="rId8"/>
    <p:sldLayoutId id="2147484696" r:id="rId9"/>
    <p:sldLayoutId id="2147484697" r:id="rId10"/>
    <p:sldLayoutId id="2147484698" r:id="rId11"/>
    <p:sldLayoutId id="2147484699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4800" kern="1200" cap="none" spc="0" baseline="0" dirty="0"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n-ea"/>
          <a:cs typeface="+mn-cs"/>
        </a:defRPr>
      </a:lvl1pPr>
    </p:titleStyle>
    <p:bodyStyle>
      <a:lvl1pPr marL="182880" indent="-182880" algn="l" defTabSz="914400" rtl="0" eaLnBrk="1" latinLnBrk="0" hangingPunct="1">
        <a:lnSpc>
          <a:spcPct val="100000"/>
        </a:lnSpc>
        <a:spcBef>
          <a:spcPts val="900"/>
        </a:spcBef>
        <a:spcAft>
          <a:spcPts val="0"/>
        </a:spcAft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"/>
          <a:stretch/>
        </p:blipFill>
        <p:spPr>
          <a:xfrm>
            <a:off x="0" y="2669685"/>
            <a:ext cx="4037012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7000"/>
                </a:schemeClr>
              </a:gs>
              <a:gs pos="69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813"/>
          <a:stretch/>
        </p:blipFill>
        <p:spPr>
          <a:xfrm>
            <a:off x="7999412" y="0"/>
            <a:ext cx="1603387" cy="11414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320"/>
          <a:stretch/>
        </p:blipFill>
        <p:spPr>
          <a:xfrm>
            <a:off x="8605878" y="6096000"/>
            <a:ext cx="993734" cy="7620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B61BEF0D-F0BB-DE4B-95CE-6DB70DBA9567}" type="datetimeFigureOut">
              <a:rPr lang="en-US" smtClean="0"/>
              <a:pPr/>
              <a:t>11/16/2023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819374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701" r:id="rId1"/>
    <p:sldLayoutId id="2147484702" r:id="rId2"/>
    <p:sldLayoutId id="2147484703" r:id="rId3"/>
    <p:sldLayoutId id="2147484704" r:id="rId4"/>
    <p:sldLayoutId id="2147484705" r:id="rId5"/>
    <p:sldLayoutId id="2147484706" r:id="rId6"/>
    <p:sldLayoutId id="2147484707" r:id="rId7"/>
    <p:sldLayoutId id="2147484708" r:id="rId8"/>
    <p:sldLayoutId id="2147484709" r:id="rId9"/>
    <p:sldLayoutId id="2147484710" r:id="rId10"/>
    <p:sldLayoutId id="2147484711" r:id="rId11"/>
    <p:sldLayoutId id="2147484712" r:id="rId12"/>
    <p:sldLayoutId id="2147484713" r:id="rId13"/>
    <p:sldLayoutId id="2147484714" r:id="rId14"/>
    <p:sldLayoutId id="2147484715" r:id="rId15"/>
    <p:sldLayoutId id="2147484716" r:id="rId16"/>
    <p:sldLayoutId id="2147484717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06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E1B3994-EC85-4CEE-B849-7AE33810F5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6314" y="500215"/>
            <a:ext cx="11174186" cy="59093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/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E88709A-CA63-4EAC-968C-8873D088E6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46314" y="1253331"/>
            <a:ext cx="11174186" cy="47700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BA3C17-8AAC-4933-A7DA-CD7D3F840BE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46314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2B1D122-60D0-8B4D-896A-2A770C0B6343}"/>
              </a:ext>
            </a:extLst>
          </p:cNvPr>
          <p:cNvSpPr/>
          <p:nvPr userDrawn="1"/>
        </p:nvSpPr>
        <p:spPr>
          <a:xfrm>
            <a:off x="11360016" y="6369050"/>
            <a:ext cx="335909" cy="488950"/>
          </a:xfrm>
          <a:prstGeom prst="rect">
            <a:avLst/>
          </a:prstGeom>
          <a:solidFill>
            <a:schemeClr val="bg2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noProof="0" dirty="0">
              <a:solidFill>
                <a:schemeClr val="tx1"/>
              </a:solidFill>
            </a:endParaRP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B5B9FA1-1805-A944-AC99-868579EBA1AD}"/>
              </a:ext>
            </a:extLst>
          </p:cNvPr>
          <p:cNvSpPr txBox="1">
            <a:spLocks/>
          </p:cNvSpPr>
          <p:nvPr userDrawn="1"/>
        </p:nvSpPr>
        <p:spPr>
          <a:xfrm>
            <a:off x="11360016" y="6369050"/>
            <a:ext cx="335909" cy="365125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45720" rIns="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b="0" kern="1200">
                <a:solidFill>
                  <a:srgbClr val="01C6FD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048C4E-7BD1-46A5-B2F2-6AD408DAAD47}" type="slidenum">
              <a:rPr lang="en-US" b="1" noProof="0" smtClean="0">
                <a:solidFill>
                  <a:schemeClr val="bg1"/>
                </a:solidFill>
              </a:rPr>
              <a:pPr/>
              <a:t>‹#›</a:t>
            </a:fld>
            <a:endParaRPr lang="en-US" b="1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45210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5" r:id="rId1"/>
    <p:sldLayoutId id="2147484146" r:id="rId2"/>
    <p:sldLayoutId id="2147484147" r:id="rId3"/>
    <p:sldLayoutId id="2147484148" r:id="rId4"/>
    <p:sldLayoutId id="2147484149" r:id="rId5"/>
    <p:sldLayoutId id="2147484150" r:id="rId6"/>
    <p:sldLayoutId id="2147484151" r:id="rId7"/>
    <p:sldLayoutId id="2147484152" r:id="rId8"/>
    <p:sldLayoutId id="2147484153" r:id="rId9"/>
    <p:sldLayoutId id="2147484154" r:id="rId10"/>
    <p:sldLayoutId id="2147484155" r:id="rId11"/>
    <p:sldLayoutId id="2147484156" r:id="rId12"/>
    <p:sldLayoutId id="2147484157" r:id="rId13"/>
    <p:sldLayoutId id="2147484158" r:id="rId14"/>
    <p:sldLayoutId id="2147484159" r:id="rId15"/>
    <p:sldLayoutId id="2147484160" r:id="rId16"/>
    <p:sldLayoutId id="2147484161" r:id="rId17"/>
    <p:sldLayoutId id="2147484162" r:id="rId18"/>
    <p:sldLayoutId id="2147484163" r:id="rId19"/>
    <p:sldLayoutId id="2147484164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GB" sz="3600" b="1" kern="1200" spc="-60" baseline="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b="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b="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60">
          <p15:clr>
            <a:srgbClr val="F26B43"/>
          </p15:clr>
        </p15:guide>
        <p15:guide id="4" pos="7320">
          <p15:clr>
            <a:srgbClr val="F26B43"/>
          </p15:clr>
        </p15:guide>
        <p15:guide id="5" orient="horz" pos="360">
          <p15:clr>
            <a:srgbClr val="F26B43"/>
          </p15:clr>
        </p15:guide>
        <p15:guide id="6" orient="horz" pos="396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90F2147C-DDBF-4431-95AC-650CCE32FC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>
              <a:defRPr lang="en-GB" sz="1200" smtClean="0">
                <a:solidFill>
                  <a:schemeClr val="tx1"/>
                </a:solidFill>
              </a:defRPr>
            </a:lvl1pPr>
          </a:lstStyle>
          <a:p>
            <a:pPr algn="ctr"/>
            <a:fld id="{817179DE-9BF3-494C-804F-0C7C90AC8700}" type="slidenum">
              <a:rPr lang="en-US" noProof="0" smtClean="0"/>
              <a:pPr algn="ctr"/>
              <a:t>‹#›</a:t>
            </a:fld>
            <a:endParaRPr lang="en-US" noProof="0" dirty="0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24C3681-351A-40D9-8C08-632E98237C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07CEF16-92A3-4A77-B95D-A9DB52319F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816786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85" r:id="rId1"/>
    <p:sldLayoutId id="2147484186" r:id="rId2"/>
    <p:sldLayoutId id="2147484187" r:id="rId3"/>
    <p:sldLayoutId id="2147484188" r:id="rId4"/>
    <p:sldLayoutId id="2147484189" r:id="rId5"/>
    <p:sldLayoutId id="2147484190" r:id="rId6"/>
    <p:sldLayoutId id="2147484191" r:id="rId7"/>
    <p:sldLayoutId id="2147484192" r:id="rId8"/>
    <p:sldLayoutId id="2147484193" r:id="rId9"/>
    <p:sldLayoutId id="2147484194" r:id="rId10"/>
    <p:sldLayoutId id="2147484195" r:id="rId11"/>
    <p:sldLayoutId id="2147484196" r:id="rId12"/>
    <p:sldLayoutId id="2147484197" r:id="rId13"/>
    <p:sldLayoutId id="2147484198" r:id="rId14"/>
    <p:sldLayoutId id="2147484199" r:id="rId15"/>
    <p:sldLayoutId id="2147484200" r:id="rId16"/>
    <p:sldLayoutId id="2147484201" r:id="rId17"/>
    <p:sldLayoutId id="2147484202" r:id="rId18"/>
    <p:sldLayoutId id="2147484203" r:id="rId19"/>
    <p:sldLayoutId id="2147484204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CC4D7FA-B85E-4477-8C62-94955B340F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F1226BB-3E56-4E7F-8172-7EC03C9F0B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95D08EF-72FB-4F19-9916-65815A9CA99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51F27F-98F9-A147-8986-34441C7B752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11/16/2023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365084D-BC85-4A55-BD80-93876AD1010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5FDEF23-A140-4DD6-A0D0-A86BD4DF34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C71654-96A5-4280-94F3-931C61A9F92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4377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61" r:id="rId1"/>
    <p:sldLayoutId id="2147484262" r:id="rId2"/>
    <p:sldLayoutId id="2147484263" r:id="rId3"/>
    <p:sldLayoutId id="2147484264" r:id="rId4"/>
    <p:sldLayoutId id="2147484265" r:id="rId5"/>
    <p:sldLayoutId id="2147484266" r:id="rId6"/>
    <p:sldLayoutId id="2147484267" r:id="rId7"/>
    <p:sldLayoutId id="2147484268" r:id="rId8"/>
    <p:sldLayoutId id="2147484269" r:id="rId9"/>
    <p:sldLayoutId id="2147484270" r:id="rId10"/>
    <p:sldLayoutId id="2147484271" r:id="rId11"/>
    <p:sldLayoutId id="2147484272" r:id="rId12"/>
    <p:sldLayoutId id="2147484273" r:id="rId13"/>
    <p:sldLayoutId id="2147484274" r:id="rId14"/>
    <p:sldLayoutId id="2147484275" r:id="rId15"/>
    <p:sldLayoutId id="2147484276" r:id="rId16"/>
    <p:sldLayoutId id="2147484277" r:id="rId17"/>
    <p:sldLayoutId id="2147484278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25">
          <p15:clr>
            <a:srgbClr val="F26B43"/>
          </p15:clr>
        </p15:guide>
        <p15:guide id="4" pos="7349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A85E0DC-525B-EBFE-4B2B-9C9BCC107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224DFB-EC56-0FCE-7A9F-D6CE6FA3F8E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32D6537-204C-BA7A-DE26-B5BA8B638BF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F1F9E8-FED9-4F34-8E0A-C755EBCE022B}" type="datetimeFigureOut">
              <a:rPr lang="en-ID" smtClean="0"/>
              <a:t>16/11/2023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712AE5-3E45-6DC0-91B0-050D1EDFE3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15F577D-50E8-B109-035C-2899E9D3ED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D3F40FD-5EB1-46F2-84E2-09FA2C8495BD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1548070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8" r:id="rId1"/>
    <p:sldLayoutId id="2147484299" r:id="rId2"/>
    <p:sldLayoutId id="2147484300" r:id="rId3"/>
    <p:sldLayoutId id="2147484301" r:id="rId4"/>
    <p:sldLayoutId id="2147484302" r:id="rId5"/>
    <p:sldLayoutId id="2147484303" r:id="rId6"/>
    <p:sldLayoutId id="2147484304" r:id="rId7"/>
    <p:sldLayoutId id="2147484305" r:id="rId8"/>
    <p:sldLayoutId id="2147484306" r:id="rId9"/>
    <p:sldLayoutId id="2147484307" r:id="rId10"/>
    <p:sldLayoutId id="214748430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18059" y="-52628"/>
            <a:ext cx="8327390" cy="7575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800" b="1" i="0">
                <a:solidFill>
                  <a:schemeClr val="tx1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736650" y="1894078"/>
            <a:ext cx="10718698" cy="16840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5400" b="1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11/16/2023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82357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61" r:id="rId1"/>
    <p:sldLayoutId id="2147484362" r:id="rId2"/>
    <p:sldLayoutId id="2147484363" r:id="rId3"/>
    <p:sldLayoutId id="2147484364" r:id="rId4"/>
    <p:sldLayoutId id="21474843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95" y="609600"/>
            <a:ext cx="10353762" cy="970450"/>
          </a:xfrm>
          <a:prstGeom prst="rect">
            <a:avLst/>
          </a:prstGeom>
          <a:effectLst>
            <a:outerShdw blurRad="25400" dir="17880000">
              <a:srgbClr val="000000">
                <a:alpha val="46000"/>
              </a:srgbClr>
            </a:outerShdw>
          </a:effectLst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95" y="1732449"/>
            <a:ext cx="10353762" cy="4058751"/>
          </a:xfrm>
          <a:prstGeom prst="rect">
            <a:avLst/>
          </a:prstGeom>
          <a:effectLst>
            <a:outerShdw blurRad="25400" dir="17880000">
              <a:srgbClr val="000000">
                <a:alpha val="46000"/>
              </a:srgbClr>
            </a:outerShdw>
          </a:effectLst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6" y="58832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lumMod val="95000"/>
                  </a:schemeClr>
                </a:solidFill>
                <a:effectLst>
                  <a:outerShdw blurRad="50800" dist="38100" dir="2700000" algn="tl" rotWithShape="0">
                    <a:schemeClr val="bg1">
                      <a:alpha val="43000"/>
                    </a:schemeClr>
                  </a:outerShdw>
                </a:effectLst>
              </a:defRPr>
            </a:lvl1pPr>
          </a:lstStyle>
          <a:p>
            <a:pPr defTabSz="457200"/>
            <a:fld id="{0A49163B-5D7C-4093-A24C-98DB21148000}" type="datetimeFigureOut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 defTabSz="457200"/>
              <a:t>11/16/2023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95" y="5883275"/>
            <a:ext cx="667286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</a:schemeClr>
                </a:solidFill>
                <a:effectLst>
                  <a:outerShdw blurRad="50800" dist="38100" dir="2700000" algn="tl" rotWithShape="0">
                    <a:schemeClr val="bg1">
                      <a:alpha val="43000"/>
                    </a:schemeClr>
                  </a:outerShdw>
                </a:effectLst>
              </a:defRPr>
            </a:lvl1pPr>
          </a:lstStyle>
          <a:p>
            <a:pPr defTabSz="457200"/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1" y="5883275"/>
            <a:ext cx="75354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lumMod val="95000"/>
                  </a:schemeClr>
                </a:solidFill>
                <a:effectLst>
                  <a:outerShdw blurRad="50800" dist="38100" dir="2700000" algn="tl" rotWithShape="0">
                    <a:schemeClr val="bg1">
                      <a:alpha val="43000"/>
                    </a:schemeClr>
                  </a:outerShdw>
                </a:effectLst>
              </a:defRPr>
            </a:lvl1pPr>
          </a:lstStyle>
          <a:p>
            <a:pPr defTabSz="457200"/>
            <a:fld id="{C1B53F80-0E9C-4355-81AE-A8CFBC1D4ED0}" type="slidenum">
              <a:rPr lang="en-US" smtClean="0">
                <a:solidFill>
                  <a:prstClr val="white">
                    <a:lumMod val="95000"/>
                  </a:prstClr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rPr>
              <a:pPr defTabSz="457200"/>
              <a:t>‹#›</a:t>
            </a:fld>
            <a:endParaRPr lang="en-US">
              <a:solidFill>
                <a:prstClr val="white">
                  <a:lumMod val="95000"/>
                </a:prstClr>
              </a:solidFill>
              <a:effectLst>
                <a:outerShdw blurRad="50800" dist="38100" dir="2700000" algn="tl" rotWithShape="0">
                  <a:prstClr val="black">
                    <a:alpha val="43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545856830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367" r:id="rId1"/>
    <p:sldLayoutId id="2147484368" r:id="rId2"/>
    <p:sldLayoutId id="2147484369" r:id="rId3"/>
    <p:sldLayoutId id="2147484370" r:id="rId4"/>
    <p:sldLayoutId id="2147484371" r:id="rId5"/>
    <p:sldLayoutId id="2147484372" r:id="rId6"/>
    <p:sldLayoutId id="2147484373" r:id="rId7"/>
    <p:sldLayoutId id="2147484374" r:id="rId8"/>
    <p:sldLayoutId id="2147484375" r:id="rId9"/>
    <p:sldLayoutId id="2147484376" r:id="rId10"/>
    <p:sldLayoutId id="2147484377" r:id="rId11"/>
    <p:sldLayoutId id="2147484378" r:id="rId12"/>
    <p:sldLayoutId id="2147484379" r:id="rId13"/>
    <p:sldLayoutId id="2147484380" r:id="rId14"/>
    <p:sldLayoutId id="2147484381" r:id="rId15"/>
    <p:sldLayoutId id="2147484382" r:id="rId16"/>
    <p:sldLayoutId id="2147484383" r:id="rId17"/>
  </p:sldLayoutIdLst>
  <p:txStyles>
    <p:titleStyle>
      <a:lvl1pPr algn="ctr" defTabSz="457200" rtl="0" eaLnBrk="1" latinLnBrk="0" hangingPunct="1">
        <a:spcBef>
          <a:spcPct val="0"/>
        </a:spcBef>
        <a:buNone/>
        <a:defRPr sz="40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j-lt"/>
          <a:ea typeface="+mj-ea"/>
          <a:cs typeface="Trebuchet M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06000" algn="l" defTabSz="457200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20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1pPr>
      <a:lvl2pPr marL="720000" indent="-270000" algn="l" defTabSz="457200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"/>
        <a:defRPr sz="18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2pPr>
      <a:lvl3pPr marL="1026000" indent="-216000" algn="l" defTabSz="457200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6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3pPr>
      <a:lvl4pPr marL="1386000" indent="-216000" algn="l" defTabSz="457200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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4pPr>
      <a:lvl5pPr marL="1674000" indent="-216000" algn="l" defTabSz="457200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5pPr>
      <a:lvl6pPr marL="20146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6pPr>
      <a:lvl7pPr marL="24018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7pPr>
      <a:lvl8pPr marL="2789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8pPr>
      <a:lvl9pPr marL="31062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tx2"/>
        </a:buClr>
        <a:buSzPct val="70000"/>
        <a:buFont typeface="Wingdings 2" charset="2"/>
        <a:buChar char=""/>
        <a:defRPr sz="1400" kern="1200">
          <a:ln>
            <a:solidFill>
              <a:schemeClr val="bg1">
                <a:lumMod val="75000"/>
                <a:lumOff val="25000"/>
                <a:alpha val="10000"/>
              </a:schemeClr>
            </a:solidFill>
          </a:ln>
          <a:solidFill>
            <a:schemeClr val="tx2"/>
          </a:solidFill>
          <a:effectLst>
            <a:outerShdw blurRad="9525" dist="25400" dir="14640000" algn="tl" rotWithShape="0">
              <a:schemeClr val="bg1">
                <a:alpha val="30000"/>
              </a:schemeClr>
            </a:outerShdw>
          </a:effectLst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3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Isosceles Triangle 27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Isosceles Triangle 28"/>
            <p:cNvSpPr/>
            <p:nvPr/>
          </p:nvSpPr>
          <p:spPr>
            <a:xfrm>
              <a:off x="0" y="4013200"/>
              <a:ext cx="448733" cy="2844800"/>
            </a:xfrm>
            <a:prstGeom prst="triangle">
              <a:avLst>
                <a:gd name="adj" fmla="val 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4" y="2160589"/>
            <a:ext cx="8596668" cy="3880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05133" y="6041362"/>
            <a:ext cx="9119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7580F2-15EC-4F48-890E-611D50D77D1F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77334" y="6041362"/>
            <a:ext cx="629761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90663" y="6041362"/>
            <a:ext cx="6833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02129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07" r:id="rId1"/>
    <p:sldLayoutId id="2147484508" r:id="rId2"/>
    <p:sldLayoutId id="2147484509" r:id="rId3"/>
    <p:sldLayoutId id="2147484510" r:id="rId4"/>
    <p:sldLayoutId id="2147484511" r:id="rId5"/>
    <p:sldLayoutId id="2147484512" r:id="rId6"/>
    <p:sldLayoutId id="2147484513" r:id="rId7"/>
    <p:sldLayoutId id="2147484514" r:id="rId8"/>
    <p:sldLayoutId id="2147484515" r:id="rId9"/>
    <p:sldLayoutId id="2147484516" r:id="rId10"/>
    <p:sldLayoutId id="2147484517" r:id="rId11"/>
    <p:sldLayoutId id="2147484518" r:id="rId12"/>
    <p:sldLayoutId id="2147484519" r:id="rId13"/>
    <p:sldLayoutId id="2147484520" r:id="rId14"/>
    <p:sldLayoutId id="2147484521" r:id="rId15"/>
    <p:sldLayoutId id="2147484522" r:id="rId16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dt="0"/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7580F2-15EC-4F48-890E-611D50D77D1F}" type="datetime1">
              <a:rPr lang="en-ID" smtClean="0"/>
              <a:t>16/11/2023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Dewan Eksekutif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CBEC59-7FF9-4688-98DF-89832A0C902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8688100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536" r:id="rId1"/>
    <p:sldLayoutId id="2147484537" r:id="rId2"/>
    <p:sldLayoutId id="2147484538" r:id="rId3"/>
    <p:sldLayoutId id="2147484539" r:id="rId4"/>
    <p:sldLayoutId id="2147484540" r:id="rId5"/>
    <p:sldLayoutId id="2147484541" r:id="rId6"/>
    <p:sldLayoutId id="2147484542" r:id="rId7"/>
    <p:sldLayoutId id="2147484543" r:id="rId8"/>
    <p:sldLayoutId id="2147484544" r:id="rId9"/>
    <p:sldLayoutId id="2147484545" r:id="rId10"/>
    <p:sldLayoutId id="2147484546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7" Type="http://schemas.openxmlformats.org/officeDocument/2006/relationships/image" Target="../media/image87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4.xml"/><Relationship Id="rId6" Type="http://schemas.openxmlformats.org/officeDocument/2006/relationships/image" Target="../media/image86.jpeg"/><Relationship Id="rId5" Type="http://schemas.openxmlformats.org/officeDocument/2006/relationships/image" Target="../media/image85.jpg"/><Relationship Id="rId4" Type="http://schemas.openxmlformats.org/officeDocument/2006/relationships/image" Target="../media/image84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5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6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2.xml"/><Relationship Id="rId6" Type="http://schemas.openxmlformats.org/officeDocument/2006/relationships/image" Target="../media/image92.png"/><Relationship Id="rId5" Type="http://schemas.openxmlformats.org/officeDocument/2006/relationships/image" Target="../media/image91.jpeg"/><Relationship Id="rId4" Type="http://schemas.openxmlformats.org/officeDocument/2006/relationships/image" Target="../media/image8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3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svg"/><Relationship Id="rId3" Type="http://schemas.openxmlformats.org/officeDocument/2006/relationships/image" Target="../media/image94.png"/><Relationship Id="rId7" Type="http://schemas.openxmlformats.org/officeDocument/2006/relationships/image" Target="../media/image9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63.xml"/><Relationship Id="rId6" Type="http://schemas.openxmlformats.org/officeDocument/2006/relationships/image" Target="../media/image97.svg"/><Relationship Id="rId11" Type="http://schemas.openxmlformats.org/officeDocument/2006/relationships/image" Target="../media/image102.png"/><Relationship Id="rId5" Type="http://schemas.openxmlformats.org/officeDocument/2006/relationships/image" Target="../media/image96.png"/><Relationship Id="rId10" Type="http://schemas.openxmlformats.org/officeDocument/2006/relationships/image" Target="../media/image101.png"/><Relationship Id="rId4" Type="http://schemas.openxmlformats.org/officeDocument/2006/relationships/image" Target="../media/image95.svg"/><Relationship Id="rId9" Type="http://schemas.openxmlformats.org/officeDocument/2006/relationships/image" Target="../media/image100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svg"/><Relationship Id="rId3" Type="http://schemas.openxmlformats.org/officeDocument/2006/relationships/image" Target="../media/image103.pn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6.xml"/><Relationship Id="rId6" Type="http://schemas.openxmlformats.org/officeDocument/2006/relationships/image" Target="../media/image106.svg"/><Relationship Id="rId5" Type="http://schemas.openxmlformats.org/officeDocument/2006/relationships/image" Target="../media/image105.png"/><Relationship Id="rId10" Type="http://schemas.openxmlformats.org/officeDocument/2006/relationships/image" Target="../media/image110.svg"/><Relationship Id="rId4" Type="http://schemas.openxmlformats.org/officeDocument/2006/relationships/image" Target="../media/image104.svg"/><Relationship Id="rId9" Type="http://schemas.openxmlformats.org/officeDocument/2006/relationships/image" Target="../media/image10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8.xml"/><Relationship Id="rId4" Type="http://schemas.openxmlformats.org/officeDocument/2006/relationships/image" Target="../media/image10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svg"/><Relationship Id="rId7" Type="http://schemas.openxmlformats.org/officeDocument/2006/relationships/image" Target="../media/image117.sv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186.xml"/><Relationship Id="rId6" Type="http://schemas.openxmlformats.org/officeDocument/2006/relationships/image" Target="../media/image116.png"/><Relationship Id="rId5" Type="http://schemas.openxmlformats.org/officeDocument/2006/relationships/image" Target="../media/image115.svg"/><Relationship Id="rId4" Type="http://schemas.openxmlformats.org/officeDocument/2006/relationships/image" Target="../media/image114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image" Target="../media/image55.png"/><Relationship Id="rId18" Type="http://schemas.openxmlformats.org/officeDocument/2006/relationships/image" Target="../media/image60.png"/><Relationship Id="rId26" Type="http://schemas.openxmlformats.org/officeDocument/2006/relationships/image" Target="../media/image68.png"/><Relationship Id="rId3" Type="http://schemas.openxmlformats.org/officeDocument/2006/relationships/image" Target="../media/image45.jpg"/><Relationship Id="rId21" Type="http://schemas.openxmlformats.org/officeDocument/2006/relationships/image" Target="../media/image63.png"/><Relationship Id="rId7" Type="http://schemas.openxmlformats.org/officeDocument/2006/relationships/image" Target="../media/image49.png"/><Relationship Id="rId12" Type="http://schemas.openxmlformats.org/officeDocument/2006/relationships/image" Target="../media/image54.png"/><Relationship Id="rId17" Type="http://schemas.openxmlformats.org/officeDocument/2006/relationships/image" Target="../media/image59.png"/><Relationship Id="rId25" Type="http://schemas.openxmlformats.org/officeDocument/2006/relationships/image" Target="../media/image67.jpe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58.png"/><Relationship Id="rId20" Type="http://schemas.openxmlformats.org/officeDocument/2006/relationships/image" Target="../media/image62.png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48.jpg"/><Relationship Id="rId11" Type="http://schemas.openxmlformats.org/officeDocument/2006/relationships/image" Target="../media/image53.png"/><Relationship Id="rId24" Type="http://schemas.openxmlformats.org/officeDocument/2006/relationships/image" Target="../media/image66.jpeg"/><Relationship Id="rId5" Type="http://schemas.openxmlformats.org/officeDocument/2006/relationships/image" Target="../media/image47.jpg"/><Relationship Id="rId15" Type="http://schemas.openxmlformats.org/officeDocument/2006/relationships/image" Target="../media/image57.png"/><Relationship Id="rId23" Type="http://schemas.openxmlformats.org/officeDocument/2006/relationships/image" Target="../media/image65.png"/><Relationship Id="rId10" Type="http://schemas.openxmlformats.org/officeDocument/2006/relationships/image" Target="../media/image52.png"/><Relationship Id="rId19" Type="http://schemas.openxmlformats.org/officeDocument/2006/relationships/image" Target="../media/image61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Relationship Id="rId14" Type="http://schemas.openxmlformats.org/officeDocument/2006/relationships/image" Target="../media/image56.png"/><Relationship Id="rId22" Type="http://schemas.openxmlformats.org/officeDocument/2006/relationships/image" Target="../media/image6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13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jpg"/><Relationship Id="rId1" Type="http://schemas.openxmlformats.org/officeDocument/2006/relationships/slideLayout" Target="../slideLayouts/slideLayout4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4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42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42.xml"/><Relationship Id="rId4" Type="http://schemas.openxmlformats.org/officeDocument/2006/relationships/image" Target="../media/image12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4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4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128.jfif"/><Relationship Id="rId1" Type="http://schemas.openxmlformats.org/officeDocument/2006/relationships/slideLayout" Target="../slideLayouts/slideLayout4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130.jp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32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10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8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28.jfif"/><Relationship Id="rId1" Type="http://schemas.openxmlformats.org/officeDocument/2006/relationships/slideLayout" Target="../slideLayouts/slideLayout4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28.jfif"/><Relationship Id="rId1" Type="http://schemas.openxmlformats.org/officeDocument/2006/relationships/slideLayout" Target="../slideLayouts/slideLayout4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28.jfif"/><Relationship Id="rId1" Type="http://schemas.openxmlformats.org/officeDocument/2006/relationships/slideLayout" Target="../slideLayouts/slideLayout4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8.jpg"/><Relationship Id="rId1" Type="http://schemas.openxmlformats.org/officeDocument/2006/relationships/slideLayout" Target="../slideLayouts/slideLayout4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jpg"/><Relationship Id="rId1" Type="http://schemas.openxmlformats.org/officeDocument/2006/relationships/slideLayout" Target="../slideLayouts/slideLayout1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jpg"/><Relationship Id="rId1" Type="http://schemas.openxmlformats.org/officeDocument/2006/relationships/slideLayout" Target="../slideLayouts/slideLayout91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.jpg"/><Relationship Id="rId3" Type="http://schemas.openxmlformats.org/officeDocument/2006/relationships/image" Target="../media/image145.jpg"/><Relationship Id="rId7" Type="http://schemas.openxmlformats.org/officeDocument/2006/relationships/image" Target="../media/image149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148.png"/><Relationship Id="rId5" Type="http://schemas.openxmlformats.org/officeDocument/2006/relationships/image" Target="../media/image147.png"/><Relationship Id="rId10" Type="http://schemas.openxmlformats.org/officeDocument/2006/relationships/image" Target="../media/image152.png"/><Relationship Id="rId4" Type="http://schemas.openxmlformats.org/officeDocument/2006/relationships/image" Target="../media/image146.png"/><Relationship Id="rId9" Type="http://schemas.openxmlformats.org/officeDocument/2006/relationships/image" Target="../media/image151.jp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jpg"/><Relationship Id="rId1" Type="http://schemas.openxmlformats.org/officeDocument/2006/relationships/slideLayout" Target="../slideLayouts/slideLayout4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2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jpg"/><Relationship Id="rId1" Type="http://schemas.openxmlformats.org/officeDocument/2006/relationships/slideLayout" Target="../slideLayouts/slideLayout5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9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image" Target="../media/image154.jpg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58.png"/><Relationship Id="rId5" Type="http://schemas.openxmlformats.org/officeDocument/2006/relationships/image" Target="../media/image157.png"/><Relationship Id="rId4" Type="http://schemas.openxmlformats.org/officeDocument/2006/relationships/image" Target="../media/image15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4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42.xml"/><Relationship Id="rId4" Type="http://schemas.openxmlformats.org/officeDocument/2006/relationships/image" Target="../media/image75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.png"/><Relationship Id="rId3" Type="http://schemas.openxmlformats.org/officeDocument/2006/relationships/image" Target="../media/image76.png"/><Relationship Id="rId7" Type="http://schemas.openxmlformats.org/officeDocument/2006/relationships/image" Target="../media/image80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1.xml"/><Relationship Id="rId6" Type="http://schemas.openxmlformats.org/officeDocument/2006/relationships/image" Target="../media/image79.jpg"/><Relationship Id="rId5" Type="http://schemas.openxmlformats.org/officeDocument/2006/relationships/image" Target="../media/image78.jpg"/><Relationship Id="rId4" Type="http://schemas.openxmlformats.org/officeDocument/2006/relationships/image" Target="../media/image77.jpg"/><Relationship Id="rId9" Type="http://schemas.openxmlformats.org/officeDocument/2006/relationships/image" Target="../media/image8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9BC3AB8-F5F4-0567-24C2-00FCA1BB384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618" b="9602"/>
          <a:stretch/>
        </p:blipFill>
        <p:spPr>
          <a:xfrm>
            <a:off x="199801" y="0"/>
            <a:ext cx="11992199" cy="6858000"/>
          </a:xfrm>
          <a:prstGeom prst="rect">
            <a:avLst/>
          </a:prstGeom>
        </p:spPr>
      </p:pic>
      <p:sp>
        <p:nvSpPr>
          <p:cNvPr id="34" name="Title 33" descr="title">
            <a:extLst>
              <a:ext uri="{FF2B5EF4-FFF2-40B4-BE49-F238E27FC236}">
                <a16:creationId xmlns:a16="http://schemas.microsoft.com/office/drawing/2014/main" id="{3749FE94-FC7C-4359-A56E-6C7A87BDEE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9611" y="1152024"/>
            <a:ext cx="8221139" cy="1941815"/>
          </a:xfrm>
          <a:solidFill>
            <a:schemeClr val="bg1">
              <a:alpha val="52941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>
              <a:lnSpc>
                <a:spcPct val="85000"/>
              </a:lnSpc>
            </a:pPr>
            <a:r>
              <a:rPr lang="sv-SE" sz="4400" b="1" dirty="0">
                <a:solidFill>
                  <a:srgbClr val="C00000"/>
                </a:solidFill>
                <a:latin typeface="Bahnschrift SemiBold SemiConden" panose="020B0502040204020203" pitchFamily="34" charset="0"/>
              </a:rPr>
              <a:t>Peningkatan Mutu Secara Berkelanjutan Dalam Mennyiapkan Perguruan Tinggi Kelas Dunia</a:t>
            </a:r>
            <a:endParaRPr lang="en-US" sz="3600" b="1" dirty="0">
              <a:solidFill>
                <a:srgbClr val="C00000"/>
              </a:solidFill>
              <a:latin typeface="Bahnschrift SemiBold SemiConden" panose="020B0502040204020203" pitchFamily="34" charset="0"/>
            </a:endParaRPr>
          </a:p>
        </p:txBody>
      </p:sp>
      <p:sp>
        <p:nvSpPr>
          <p:cNvPr id="35" name="Text Placeholder 34" descr="subtitle">
            <a:extLst>
              <a:ext uri="{FF2B5EF4-FFF2-40B4-BE49-F238E27FC236}">
                <a16:creationId xmlns:a16="http://schemas.microsoft.com/office/drawing/2014/main" id="{3F200E92-5A1F-40B7-AE02-46929BC459E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174423" y="5511336"/>
            <a:ext cx="7651131" cy="978408"/>
          </a:xfrm>
          <a:solidFill>
            <a:schemeClr val="bg1">
              <a:alpha val="30196"/>
            </a:schemeClr>
          </a:solidFill>
          <a:ln>
            <a:noFill/>
          </a:ln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sz="2800" b="1" dirty="0">
                <a:solidFill>
                  <a:schemeClr val="tx1"/>
                </a:solidFill>
                <a:latin typeface="Bahnschrift SemiBold SemiConden" panose="020B0502040204020203" pitchFamily="34" charset="0"/>
              </a:rPr>
              <a:t>Prof. H. Ari Purbayanto, Ph.D.</a:t>
            </a:r>
          </a:p>
          <a:p>
            <a:pPr>
              <a:spcBef>
                <a:spcPts val="0"/>
              </a:spcBef>
            </a:pPr>
            <a:r>
              <a:rPr lang="en-US" sz="2000" dirty="0">
                <a:solidFill>
                  <a:schemeClr val="tx1"/>
                </a:solidFill>
                <a:latin typeface="Bahnschrift SemiBold SemiConden" panose="020B0502040204020203" pitchFamily="34" charset="0"/>
              </a:rPr>
              <a:t>Director Executive Board of BAN-PT</a:t>
            </a:r>
          </a:p>
          <a:p>
            <a:pPr>
              <a:spcBef>
                <a:spcPts val="0"/>
              </a:spcBef>
            </a:pPr>
            <a:r>
              <a:rPr lang="en-US" sz="1900" dirty="0">
                <a:solidFill>
                  <a:schemeClr val="tx1"/>
                </a:solidFill>
                <a:latin typeface="Bahnschrift SemiBold SemiConden" panose="020B0502040204020203" pitchFamily="34" charset="0"/>
              </a:rPr>
              <a:t>Chairman Indonesian Professor Association</a:t>
            </a:r>
          </a:p>
          <a:p>
            <a:pPr>
              <a:spcBef>
                <a:spcPts val="0"/>
              </a:spcBef>
            </a:pPr>
            <a:endParaRPr lang="en-US" sz="2000" dirty="0">
              <a:solidFill>
                <a:srgbClr val="00B0F0"/>
              </a:solidFill>
              <a:latin typeface="Bahnschrift SemiBold SemiConden" panose="020B0502040204020203" pitchFamily="34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B4823EA-2177-4D27-9BC9-1AFE2CD2E7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97419" y="5633810"/>
            <a:ext cx="854209" cy="737726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28C94A8D-A234-408C-8281-33CCC01BE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0" y="0"/>
            <a:ext cx="3583172" cy="6858000"/>
            <a:chOff x="0" y="0"/>
            <a:chExt cx="4750604" cy="6858000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1887690-2EDF-4913-A835-4503B0E36442}"/>
                </a:ext>
              </a:extLst>
            </p:cNvPr>
            <p:cNvSpPr/>
            <p:nvPr/>
          </p:nvSpPr>
          <p:spPr>
            <a:xfrm>
              <a:off x="0" y="0"/>
              <a:ext cx="4750604" cy="6858000"/>
            </a:xfrm>
            <a:custGeom>
              <a:avLst/>
              <a:gdLst>
                <a:gd name="connsiteX0" fmla="*/ 0 w 4750604"/>
                <a:gd name="connsiteY0" fmla="*/ 0 h 6858000"/>
                <a:gd name="connsiteX1" fmla="*/ 4750604 w 4750604"/>
                <a:gd name="connsiteY1" fmla="*/ 0 h 6858000"/>
                <a:gd name="connsiteX2" fmla="*/ 3101407 w 4750604"/>
                <a:gd name="connsiteY2" fmla="*/ 6858000 h 6858000"/>
                <a:gd name="connsiteX3" fmla="*/ 0 w 4750604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0604" h="6858000">
                  <a:moveTo>
                    <a:pt x="0" y="0"/>
                  </a:moveTo>
                  <a:lnTo>
                    <a:pt x="4750604" y="0"/>
                  </a:lnTo>
                  <a:lnTo>
                    <a:pt x="3101407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D1E7D22-630D-4E19-8BE6-9C21E4A652BD}"/>
                </a:ext>
              </a:extLst>
            </p:cNvPr>
            <p:cNvSpPr/>
            <p:nvPr/>
          </p:nvSpPr>
          <p:spPr>
            <a:xfrm>
              <a:off x="1" y="0"/>
              <a:ext cx="3946799" cy="6858000"/>
            </a:xfrm>
            <a:custGeom>
              <a:avLst/>
              <a:gdLst>
                <a:gd name="connsiteX0" fmla="*/ 0 w 3946799"/>
                <a:gd name="connsiteY0" fmla="*/ 0 h 6858000"/>
                <a:gd name="connsiteX1" fmla="*/ 3946799 w 3946799"/>
                <a:gd name="connsiteY1" fmla="*/ 0 h 6858000"/>
                <a:gd name="connsiteX2" fmla="*/ 2297602 w 3946799"/>
                <a:gd name="connsiteY2" fmla="*/ 6858000 h 6858000"/>
                <a:gd name="connsiteX3" fmla="*/ 0 w 3946799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6799" h="6858000">
                  <a:moveTo>
                    <a:pt x="0" y="0"/>
                  </a:moveTo>
                  <a:lnTo>
                    <a:pt x="3946799" y="0"/>
                  </a:lnTo>
                  <a:lnTo>
                    <a:pt x="229760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chemeClr val="accent1">
                <a:lumMod val="75000"/>
                <a:alpha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18BD405-EEE9-4A08-8DA2-A70AFCF1D240}"/>
                </a:ext>
              </a:extLst>
            </p:cNvPr>
            <p:cNvSpPr/>
            <p:nvPr/>
          </p:nvSpPr>
          <p:spPr>
            <a:xfrm>
              <a:off x="0" y="0"/>
              <a:ext cx="3723822" cy="6858000"/>
            </a:xfrm>
            <a:custGeom>
              <a:avLst/>
              <a:gdLst>
                <a:gd name="connsiteX0" fmla="*/ 0 w 3723822"/>
                <a:gd name="connsiteY0" fmla="*/ 0 h 6858000"/>
                <a:gd name="connsiteX1" fmla="*/ 3723822 w 3723822"/>
                <a:gd name="connsiteY1" fmla="*/ 0 h 6858000"/>
                <a:gd name="connsiteX2" fmla="*/ 2074625 w 3723822"/>
                <a:gd name="connsiteY2" fmla="*/ 6858000 h 6858000"/>
                <a:gd name="connsiteX3" fmla="*/ 0 w 3723822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3822" h="6858000">
                  <a:moveTo>
                    <a:pt x="0" y="0"/>
                  </a:moveTo>
                  <a:lnTo>
                    <a:pt x="3723822" y="0"/>
                  </a:lnTo>
                  <a:lnTo>
                    <a:pt x="2074625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chemeClr val="accent1">
                <a:lumMod val="75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D4A6826-2C0D-4C79-A871-DF31737EE4F7}"/>
                </a:ext>
              </a:extLst>
            </p:cNvPr>
            <p:cNvSpPr/>
            <p:nvPr/>
          </p:nvSpPr>
          <p:spPr>
            <a:xfrm>
              <a:off x="0" y="0"/>
              <a:ext cx="3374007" cy="6858000"/>
            </a:xfrm>
            <a:custGeom>
              <a:avLst/>
              <a:gdLst>
                <a:gd name="connsiteX0" fmla="*/ 0 w 3374007"/>
                <a:gd name="connsiteY0" fmla="*/ 0 h 6858000"/>
                <a:gd name="connsiteX1" fmla="*/ 3374007 w 3374007"/>
                <a:gd name="connsiteY1" fmla="*/ 0 h 6858000"/>
                <a:gd name="connsiteX2" fmla="*/ 1659507 w 3374007"/>
                <a:gd name="connsiteY2" fmla="*/ 6858000 h 6858000"/>
                <a:gd name="connsiteX3" fmla="*/ 0 w 3374007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4007" h="6858000">
                  <a:moveTo>
                    <a:pt x="0" y="0"/>
                  </a:moveTo>
                  <a:lnTo>
                    <a:pt x="3374007" y="0"/>
                  </a:lnTo>
                  <a:lnTo>
                    <a:pt x="1659507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chemeClr val="accent1">
                <a:lumMod val="75000"/>
                <a:alpha val="6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EB758177-EBD6-51E6-BBD4-24B9CB54D79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93264" y="5673435"/>
            <a:ext cx="1096131" cy="61141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37FBB48-A870-96D0-3E22-6E309EE44B9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-1" r="69040" b="990"/>
          <a:stretch/>
        </p:blipFill>
        <p:spPr>
          <a:xfrm>
            <a:off x="9800158" y="5652887"/>
            <a:ext cx="747735" cy="657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781612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040558-A365-4CCE-92FA-5A48CD98F9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2778" y="6017955"/>
            <a:ext cx="11029616" cy="718870"/>
          </a:xfrm>
        </p:spPr>
        <p:txBody>
          <a:bodyPr>
            <a:normAutofit/>
          </a:bodyPr>
          <a:lstStyle/>
          <a:p>
            <a:pPr algn="ctr"/>
            <a:r>
              <a:rPr lang="en-US" sz="3600" dirty="0">
                <a:solidFill>
                  <a:schemeClr val="accent1">
                    <a:lumMod val="60000"/>
                    <a:lumOff val="40000"/>
                  </a:schemeClr>
                </a:solidFill>
                <a:latin typeface="Bahnschrift SemiBold" panose="020B0502040204020203" pitchFamily="34" charset="0"/>
              </a:rPr>
              <a:t>EXECUTIVE BOARD BAN-PT (2021-2026)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C601605-71A9-4F96-98E1-0BDD81D5E5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7923" y="600465"/>
            <a:ext cx="1571689" cy="199817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9F78F4A-0F47-4791-83DD-EA73C62CC3F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23705" y="572450"/>
            <a:ext cx="1571689" cy="200389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96A0653-D930-47DE-B69F-BFEAF83C862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5091" t="12667" r="10910"/>
          <a:stretch/>
        </p:blipFill>
        <p:spPr>
          <a:xfrm>
            <a:off x="2226365" y="3280206"/>
            <a:ext cx="1699591" cy="21066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FF66336-2795-41A8-82DF-7FE0786AA74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7408" t="37180" r="43848" b="27971"/>
          <a:stretch/>
        </p:blipFill>
        <p:spPr>
          <a:xfrm>
            <a:off x="4761921" y="3280206"/>
            <a:ext cx="1699591" cy="210660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82B6B9A0-C608-44F4-9F06-57EC6F7D0C1D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1104" r="12569" b="23377"/>
          <a:stretch/>
        </p:blipFill>
        <p:spPr>
          <a:xfrm>
            <a:off x="7265499" y="3272726"/>
            <a:ext cx="1571689" cy="210371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5B4CD07F-A526-4CA5-9F9B-E1C3CA0B1ED6}"/>
              </a:ext>
            </a:extLst>
          </p:cNvPr>
          <p:cNvSpPr txBox="1"/>
          <p:nvPr/>
        </p:nvSpPr>
        <p:spPr>
          <a:xfrm flipH="1">
            <a:off x="3538896" y="2551879"/>
            <a:ext cx="2763589" cy="4862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Prof. Ari Purbayanto, Ph.D.</a:t>
            </a:r>
          </a:p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               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Director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AFFAFEF-B822-4F7E-A628-F7F5F8214B13}"/>
              </a:ext>
            </a:extLst>
          </p:cNvPr>
          <p:cNvSpPr txBox="1"/>
          <p:nvPr/>
        </p:nvSpPr>
        <p:spPr>
          <a:xfrm flipH="1">
            <a:off x="5925359" y="2529582"/>
            <a:ext cx="2763589" cy="4862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Tjokorde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 W. Samadhi, Ph.D.</a:t>
            </a:r>
          </a:p>
          <a:p>
            <a:pPr marL="0" marR="0" lvl="0" indent="0" algn="l" defTabSz="4572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            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Secretary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108275E-468F-4EB4-BF6E-C8A1BF2F87C1}"/>
              </a:ext>
            </a:extLst>
          </p:cNvPr>
          <p:cNvSpPr txBox="1"/>
          <p:nvPr/>
        </p:nvSpPr>
        <p:spPr>
          <a:xfrm flipH="1">
            <a:off x="2091096" y="5367962"/>
            <a:ext cx="2763589" cy="484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Prof. H.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Johni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Najwan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, Ph.D.</a:t>
            </a:r>
          </a:p>
          <a:p>
            <a:pPr marL="0" marR="0" lvl="0" indent="0" algn="l" defTabSz="4572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   Executive Board Member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465A357-4307-46E5-87D6-9CA9520FC3AA}"/>
              </a:ext>
            </a:extLst>
          </p:cNvPr>
          <p:cNvSpPr txBox="1"/>
          <p:nvPr/>
        </p:nvSpPr>
        <p:spPr>
          <a:xfrm flipH="1">
            <a:off x="4474338" y="5367962"/>
            <a:ext cx="2763589" cy="484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  Prof.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Agus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 S.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Muntohar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, Ph.D.</a:t>
            </a:r>
          </a:p>
          <a:p>
            <a:pPr marL="0" marR="0" lvl="0" indent="0" algn="l" defTabSz="4572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         Executive Board Member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440A502-A7C2-4E6E-8279-70E197C83C99}"/>
              </a:ext>
            </a:extLst>
          </p:cNvPr>
          <p:cNvSpPr txBox="1"/>
          <p:nvPr/>
        </p:nvSpPr>
        <p:spPr>
          <a:xfrm flipH="1">
            <a:off x="6961476" y="5367962"/>
            <a:ext cx="2759200" cy="484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        Dr.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Slamet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Wahyudi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ahnschrift Light Condensed" panose="020B0502040204020203" pitchFamily="34" charset="0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Light Condensed" panose="020B0502040204020203" pitchFamily="34" charset="0"/>
                <a:ea typeface="+mn-ea"/>
                <a:cs typeface="+mn-cs"/>
              </a:rPr>
              <a:t>       Executive Board Member </a:t>
            </a:r>
          </a:p>
        </p:txBody>
      </p:sp>
    </p:spTree>
    <p:extLst>
      <p:ext uri="{BB962C8B-B14F-4D97-AF65-F5344CB8AC3E}">
        <p14:creationId xmlns:p14="http://schemas.microsoft.com/office/powerpoint/2010/main" val="170334259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E93D16-15D5-433D-8EF0-915FF5853B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9641" y="379408"/>
            <a:ext cx="9971159" cy="624446"/>
          </a:xfrm>
        </p:spPr>
        <p:txBody>
          <a:bodyPr/>
          <a:lstStyle/>
          <a:p>
            <a:r>
              <a:rPr lang="en-US" dirty="0">
                <a:solidFill>
                  <a:srgbClr val="C00000"/>
                </a:solidFill>
                <a:latin typeface="Arial Rounded MT Bold" panose="020F0704030504030204" pitchFamily="34" charset="0"/>
              </a:rPr>
              <a:t>Situs WEB:  banpt.or.ir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9DF107-901A-44F5-B26A-42F20BBA1B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1555" y="6507912"/>
            <a:ext cx="504444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rbel" panose="020B0503020204020204"/>
                <a:ea typeface="+mn-ea"/>
                <a:cs typeface="+mn-cs"/>
              </a:rPr>
              <a:t>Dewan Eksekutif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rbel" panose="020B0503020204020204"/>
              <a:ea typeface="+mn-ea"/>
              <a:cs typeface="+mn-cs"/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55D35BF-D6B1-4091-8BD4-4F37D2371F2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4E9DD74-A203-470A-A7A0-F9FB9C159AE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4953" r="11123" b="1022"/>
          <a:stretch/>
        </p:blipFill>
        <p:spPr>
          <a:xfrm>
            <a:off x="1086431" y="1026294"/>
            <a:ext cx="10077751" cy="4726624"/>
          </a:xfrm>
          <a:prstGeom prst="rect">
            <a:avLst/>
          </a:prstGeom>
          <a:ln>
            <a:solidFill>
              <a:srgbClr val="FF0000"/>
            </a:solidFill>
          </a:ln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BB07FA26-CC8E-4A41-8198-684F3BF1946D}"/>
              </a:ext>
            </a:extLst>
          </p:cNvPr>
          <p:cNvSpPr/>
          <p:nvPr/>
        </p:nvSpPr>
        <p:spPr>
          <a:xfrm>
            <a:off x="7176510" y="2033127"/>
            <a:ext cx="934278" cy="63851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orbel" panose="020B0503020204020204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CE7691A-F350-482A-A683-324BC4B12A4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7869" t="18056" r="17174" b="14014"/>
          <a:stretch/>
        </p:blipFill>
        <p:spPr>
          <a:xfrm>
            <a:off x="3876587" y="2761273"/>
            <a:ext cx="6599846" cy="374664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C891E0EF-9444-410C-B5EC-B62DB11AC612}"/>
              </a:ext>
            </a:extLst>
          </p:cNvPr>
          <p:cNvCxnSpPr/>
          <p:nvPr/>
        </p:nvCxnSpPr>
        <p:spPr>
          <a:xfrm>
            <a:off x="8110788" y="2523458"/>
            <a:ext cx="728870" cy="304800"/>
          </a:xfrm>
          <a:prstGeom prst="straightConnector1">
            <a:avLst/>
          </a:prstGeom>
          <a:ln w="12700">
            <a:solidFill>
              <a:srgbClr val="C0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Oval 2">
            <a:extLst>
              <a:ext uri="{FF2B5EF4-FFF2-40B4-BE49-F238E27FC236}">
                <a16:creationId xmlns:a16="http://schemas.microsoft.com/office/drawing/2014/main" id="{7E838110-E872-2D5F-2511-99FA603D429F}"/>
              </a:ext>
            </a:extLst>
          </p:cNvPr>
          <p:cNvSpPr/>
          <p:nvPr/>
        </p:nvSpPr>
        <p:spPr>
          <a:xfrm>
            <a:off x="10168569" y="2006279"/>
            <a:ext cx="995613" cy="517180"/>
          </a:xfrm>
          <a:prstGeom prst="ellipse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rbel" panose="020B0503020204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764867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8753FF-CE1B-4D9C-9ABD-E4DE469C4A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9641" y="174551"/>
            <a:ext cx="9971159" cy="1325563"/>
          </a:xfrm>
        </p:spPr>
        <p:txBody>
          <a:bodyPr>
            <a:normAutofit/>
          </a:bodyPr>
          <a:lstStyle/>
          <a:p>
            <a:r>
              <a:rPr lang="en-US" sz="3200" b="1" dirty="0" err="1">
                <a:latin typeface="Bahnschrift SemiCondensed" panose="020B0502040204020203" pitchFamily="34" charset="0"/>
              </a:rPr>
              <a:t>Layanan</a:t>
            </a:r>
            <a:r>
              <a:rPr lang="en-US" sz="3200" b="1" dirty="0">
                <a:latin typeface="Bahnschrift SemiCondensed" panose="020B0502040204020203" pitchFamily="34" charset="0"/>
              </a:rPr>
              <a:t> BAN-PT </a:t>
            </a:r>
            <a:r>
              <a:rPr lang="en-US" sz="3200" b="1" dirty="0" err="1">
                <a:latin typeface="Bahnschrift SemiCondensed" panose="020B0502040204020203" pitchFamily="34" charset="0"/>
              </a:rPr>
              <a:t>Berbasis</a:t>
            </a:r>
            <a:r>
              <a:rPr lang="en-US" sz="3200" b="1" dirty="0">
                <a:latin typeface="Bahnschrift SemiCondensed" panose="020B0502040204020203" pitchFamily="34" charset="0"/>
              </a:rPr>
              <a:t> </a:t>
            </a:r>
            <a:r>
              <a:rPr lang="en-US" sz="3200" b="1" dirty="0" err="1">
                <a:latin typeface="Bahnschrift SemiCondensed" panose="020B0502040204020203" pitchFamily="34" charset="0"/>
              </a:rPr>
              <a:t>Sistem</a:t>
            </a:r>
            <a:r>
              <a:rPr lang="en-US" sz="3200" b="1" dirty="0">
                <a:latin typeface="Bahnschrift SemiCondensed" panose="020B0502040204020203" pitchFamily="34" charset="0"/>
              </a:rPr>
              <a:t> </a:t>
            </a:r>
            <a:r>
              <a:rPr lang="en-US" sz="3200" b="1" dirty="0" err="1">
                <a:latin typeface="Bahnschrift SemiCondensed" panose="020B0502040204020203" pitchFamily="34" charset="0"/>
              </a:rPr>
              <a:t>Teknologi</a:t>
            </a:r>
            <a:r>
              <a:rPr lang="en-US" sz="3200" b="1" dirty="0">
                <a:latin typeface="Bahnschrift SemiCondensed" panose="020B0502040204020203" pitchFamily="34" charset="0"/>
              </a:rPr>
              <a:t> </a:t>
            </a:r>
            <a:r>
              <a:rPr lang="en-US" sz="3200" b="1" dirty="0" err="1">
                <a:latin typeface="Bahnschrift SemiCondensed" panose="020B0502040204020203" pitchFamily="34" charset="0"/>
              </a:rPr>
              <a:t>Informasi</a:t>
            </a:r>
            <a:r>
              <a:rPr lang="en-US" sz="3200" b="1" dirty="0">
                <a:latin typeface="Bahnschrift SemiCondensed" panose="020B0502040204020203" pitchFamily="34" charset="0"/>
              </a:rPr>
              <a:t>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F02813-7BC5-4A91-AD60-FBF5A715B30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29642" y="1669916"/>
            <a:ext cx="9971158" cy="4616489"/>
          </a:xfrm>
        </p:spPr>
        <p:txBody>
          <a:bodyPr>
            <a:normAutofit fontScale="92500"/>
          </a:bodyPr>
          <a:lstStyle/>
          <a:p>
            <a:pPr marL="457200" indent="-457200">
              <a:lnSpc>
                <a:spcPct val="110000"/>
              </a:lnSpc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US" sz="2600" dirty="0">
                <a:solidFill>
                  <a:srgbClr val="7030A0"/>
                </a:solidFill>
                <a:latin typeface="Bahnschrift SemiBold" panose="020B0502040204020203" pitchFamily="34" charset="0"/>
              </a:rPr>
              <a:t>SAPTA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latin typeface="Bahnschrift SemiBold" panose="020B0502040204020203" pitchFamily="34" charset="0"/>
              </a:rPr>
              <a:t> 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latin typeface="Bahnschrift SemiBold" panose="020B0502040204020203" pitchFamily="34" charset="0"/>
                <a:sym typeface="Wingdings" panose="05000000000000000000" pitchFamily="2" charset="2"/>
              </a:rPr>
              <a:t>      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Sistem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persuratan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Elektronik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(E-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surat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)</a:t>
            </a:r>
          </a:p>
          <a:p>
            <a:pPr marL="457200" indent="-457200">
              <a:lnSpc>
                <a:spcPct val="110000"/>
              </a:lnSpc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US" sz="2600" dirty="0">
                <a:solidFill>
                  <a:srgbClr val="7030A0"/>
                </a:solidFill>
                <a:latin typeface="Bahnschrift SemiBold" panose="020B0502040204020203" pitchFamily="34" charset="0"/>
              </a:rPr>
              <a:t>SAPTO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      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Sistem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akreditasi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 PT/PS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secara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 daring (</a:t>
            </a:r>
            <a:r>
              <a:rPr lang="en-US" sz="2400" i="1" dirty="0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online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)</a:t>
            </a:r>
            <a:endParaRPr lang="en-US" sz="2400" dirty="0">
              <a:solidFill>
                <a:schemeClr val="tx1"/>
              </a:solidFill>
              <a:latin typeface="Bahnschrift SemiLight" panose="020B0502040204020203" pitchFamily="34" charset="0"/>
            </a:endParaRPr>
          </a:p>
          <a:p>
            <a:pPr marL="457200" indent="-457200">
              <a:lnSpc>
                <a:spcPct val="110000"/>
              </a:lnSpc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US" sz="2600" dirty="0">
                <a:solidFill>
                  <a:srgbClr val="7030A0"/>
                </a:solidFill>
                <a:latin typeface="Bahnschrift SemiBold" panose="020B0502040204020203" pitchFamily="34" charset="0"/>
              </a:rPr>
              <a:t>SATRIA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     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Sistem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pencatatan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  <a:sym typeface="Wingdings" panose="05000000000000000000" pitchFamily="2" charset="2"/>
              </a:rPr>
              <a:t> 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penugasan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Asesor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BAN-PT</a:t>
            </a:r>
          </a:p>
          <a:p>
            <a:pPr marL="457200" indent="-457200">
              <a:lnSpc>
                <a:spcPct val="110000"/>
              </a:lnSpc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US" sz="2600" dirty="0">
                <a:solidFill>
                  <a:srgbClr val="7030A0"/>
                </a:solidFill>
                <a:latin typeface="Bahnschrift SemiBold" panose="020B0502040204020203" pitchFamily="34" charset="0"/>
              </a:rPr>
              <a:t>SEPTIKEU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Sistem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administrasi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keuangan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BAN-PT</a:t>
            </a:r>
          </a:p>
          <a:p>
            <a:pPr marL="457200" indent="-457200">
              <a:lnSpc>
                <a:spcPct val="110000"/>
              </a:lnSpc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US" sz="2600" dirty="0">
                <a:solidFill>
                  <a:srgbClr val="C00000"/>
                </a:solidFill>
                <a:latin typeface="Bahnschrift SemiBold" panose="020B0502040204020203" pitchFamily="34" charset="0"/>
              </a:rPr>
              <a:t>PDDIKTI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 </a:t>
            </a:r>
            <a:r>
              <a:rPr lang="en-US" sz="2400" i="1" dirty="0">
                <a:solidFill>
                  <a:schemeClr val="tx1"/>
                </a:solidFill>
                <a:latin typeface="Bahnschrift SemiLight" panose="020B0502040204020203" pitchFamily="34" charset="0"/>
              </a:rPr>
              <a:t>Big data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perguruan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tinggi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yang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dikelola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oleh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Ditjen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Dikti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dan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digunakan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oleh BAN-PT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dalam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proses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akreditasi</a:t>
            </a:r>
            <a:endParaRPr lang="en-US" sz="2400" dirty="0">
              <a:solidFill>
                <a:schemeClr val="tx1"/>
              </a:solidFill>
              <a:latin typeface="Bahnschrift SemiLight" panose="020B0502040204020203" pitchFamily="34" charset="0"/>
            </a:endParaRPr>
          </a:p>
          <a:p>
            <a:pPr marL="457200" indent="-457200">
              <a:lnSpc>
                <a:spcPct val="110000"/>
              </a:lnSpc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US" sz="2600" b="1" dirty="0">
                <a:solidFill>
                  <a:srgbClr val="C00000"/>
                </a:solidFill>
                <a:latin typeface="Bahnschrift SemiLight" panose="020B0502040204020203" pitchFamily="34" charset="0"/>
              </a:rPr>
              <a:t>SIAGA</a:t>
            </a:r>
            <a:r>
              <a:rPr lang="en-US" sz="2400" dirty="0">
                <a:solidFill>
                  <a:srgbClr val="C00000"/>
                </a:solidFill>
                <a:latin typeface="Bahnschrift SemiLight" panose="020B0502040204020203" pitchFamily="34" charset="0"/>
              </a:rPr>
              <a:t>    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Sistem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informasi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kelembagaan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yang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dikelola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oleh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Direktorat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Kelembagaan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Ditjen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Dikti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dan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digunakan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oleh BAN-PT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dalam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proses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validasi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untuk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evaluasi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proposal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pendirian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 PT/PS  </a:t>
            </a:r>
            <a:r>
              <a:rPr lang="en-US" sz="2400" dirty="0" err="1">
                <a:solidFill>
                  <a:schemeClr val="tx1"/>
                </a:solidFill>
                <a:latin typeface="Bahnschrift SemiLight" panose="020B0502040204020203" pitchFamily="34" charset="0"/>
              </a:rPr>
              <a:t>baru</a:t>
            </a:r>
            <a:r>
              <a:rPr lang="en-US" sz="2400" dirty="0">
                <a:solidFill>
                  <a:schemeClr val="tx1"/>
                </a:solidFill>
                <a:latin typeface="Bahnschrift SemiLight" panose="020B0502040204020203" pitchFamily="34" charset="0"/>
              </a:rPr>
              <a:t>.</a:t>
            </a:r>
            <a:endParaRPr lang="en-US" sz="900" dirty="0">
              <a:solidFill>
                <a:schemeClr val="tx1"/>
              </a:solidFill>
              <a:latin typeface="Bahnschrift SemiLight" panose="020B0502040204020203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55E3BC-A252-4A19-8A6B-A5C8BF101C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CBEC59-7FF9-4688-98DF-89832A0C902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9433289-0AFF-4D5B-9685-F20DA92CC79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2022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6F86F5C-5A0D-487E-8228-4BF7028399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66487" y="382290"/>
            <a:ext cx="1231499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651175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34CEB9E5-4508-4FCB-BB8D-842A5924635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/>
          <a:srcRect l="28034" r="34895"/>
          <a:stretch/>
        </p:blipFill>
        <p:spPr>
          <a:xfrm>
            <a:off x="7676107" y="0"/>
            <a:ext cx="4519442" cy="6858000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5481CB5-B259-4CC8-9EF1-9B99111BA389}"/>
              </a:ext>
            </a:extLst>
          </p:cNvPr>
          <p:cNvSpPr txBox="1"/>
          <p:nvPr/>
        </p:nvSpPr>
        <p:spPr>
          <a:xfrm>
            <a:off x="844824" y="6510132"/>
            <a:ext cx="19682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purbayanto@apps.ipb.ac.id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624770" y="0"/>
            <a:ext cx="3804808" cy="6948530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209FB6B-1ADE-43D2-B337-1C53C34944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453832" y="180268"/>
            <a:ext cx="1231499" cy="981541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2B8312-E0BD-4AFC-9656-A82E0FF2DFE5}"/>
              </a:ext>
            </a:extLst>
          </p:cNvPr>
          <p:cNvSpPr txBox="1"/>
          <p:nvPr/>
        </p:nvSpPr>
        <p:spPr>
          <a:xfrm>
            <a:off x="2059868" y="180268"/>
            <a:ext cx="482702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ova" panose="020B0504020202020204" pitchFamily="34" charset="0"/>
                <a:ea typeface="Cambria" panose="02040503050406030204" pitchFamily="18" charset="0"/>
                <a:cs typeface="Cambria" panose="02040503050406030204" pitchFamily="18" charset="0"/>
              </a:rPr>
              <a:t>Proses</a:t>
            </a:r>
            <a:r>
              <a:rPr kumimoji="0" lang="id-ID" sz="2400" b="0" i="0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ova" panose="020B0504020202020204" pitchFamily="34" charset="0"/>
                <a:ea typeface="Cambria" panose="02040503050406030204" pitchFamily="18" charset="0"/>
                <a:cs typeface="Cambria" panose="02040503050406030204" pitchFamily="18" charset="0"/>
              </a:rPr>
              <a:t> </a:t>
            </a:r>
            <a:r>
              <a:rPr kumimoji="0" lang="id-ID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ova" panose="020B0504020202020204" pitchFamily="34" charset="0"/>
                <a:ea typeface="Cambria" panose="02040503050406030204" pitchFamily="18" charset="0"/>
                <a:cs typeface="Cambria" panose="02040503050406030204" pitchFamily="18" charset="0"/>
              </a:rPr>
              <a:t>Akreditasi</a:t>
            </a:r>
            <a:r>
              <a:rPr kumimoji="0" lang="id-ID" sz="24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ova" panose="020B0504020202020204" pitchFamily="34" charset="0"/>
                <a:ea typeface="Cambria" panose="02040503050406030204" pitchFamily="18" charset="0"/>
                <a:cs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ova" panose="020B0504020202020204" pitchFamily="34" charset="0"/>
                <a:ea typeface="Cambria" panose="02040503050406030204" pitchFamily="18" charset="0"/>
                <a:cs typeface="Cambria" panose="02040503050406030204" pitchFamily="18" charset="0"/>
              </a:rPr>
              <a:t>Online</a:t>
            </a:r>
            <a:r>
              <a:rPr kumimoji="0" lang="id-ID" sz="24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ova" panose="020B0504020202020204" pitchFamily="34" charset="0"/>
                <a:ea typeface="Cambria" panose="02040503050406030204" pitchFamily="18" charset="0"/>
                <a:cs typeface="Cambria" panose="02040503050406030204" pitchFamily="18" charset="0"/>
              </a:rPr>
              <a:t> </a:t>
            </a:r>
            <a:r>
              <a:rPr kumimoji="0" lang="en-US" sz="24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ova" panose="020B0504020202020204" pitchFamily="34" charset="0"/>
                <a:ea typeface="Cambria" panose="02040503050406030204" pitchFamily="18" charset="0"/>
                <a:cs typeface="Cambria" panose="02040503050406030204" pitchFamily="18" charset="0"/>
              </a:rPr>
              <a:t>(</a:t>
            </a:r>
            <a:r>
              <a:rPr kumimoji="0" lang="id-ID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ova" panose="020B0504020202020204" pitchFamily="34" charset="0"/>
                <a:ea typeface="Cambria" panose="02040503050406030204" pitchFamily="18" charset="0"/>
                <a:cs typeface="Cambria" panose="02040503050406030204" pitchFamily="18" charset="0"/>
              </a:rPr>
              <a:t>SAPTO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ova" panose="020B0504020202020204" pitchFamily="34" charset="0"/>
                <a:ea typeface="Cambria" panose="02040503050406030204" pitchFamily="18" charset="0"/>
                <a:cs typeface="Cambria" panose="02040503050406030204" pitchFamily="18" charset="0"/>
              </a:rPr>
              <a:t>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ova" panose="020B0504020202020204" pitchFamily="34" charset="0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9C38900C-1F91-45CF-B739-28FA91BE873D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36710"/>
          <a:stretch/>
        </p:blipFill>
        <p:spPr>
          <a:xfrm>
            <a:off x="341088" y="4447833"/>
            <a:ext cx="9111256" cy="241853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17E56E3-6EFA-483A-B1A5-8528E16F956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1088" y="648161"/>
            <a:ext cx="5909287" cy="391320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45210D4-A52E-6ED6-D7CE-AAE542BD5C35}"/>
              </a:ext>
            </a:extLst>
          </p:cNvPr>
          <p:cNvSpPr txBox="1"/>
          <p:nvPr/>
        </p:nvSpPr>
        <p:spPr>
          <a:xfrm>
            <a:off x="3311350" y="838368"/>
            <a:ext cx="60089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Kode:  PNB, PKPB. APT9/PS9, SKPT, SKPS, PEPS, PAPS </a:t>
            </a:r>
          </a:p>
        </p:txBody>
      </p:sp>
    </p:spTree>
    <p:extLst>
      <p:ext uri="{BB962C8B-B14F-4D97-AF65-F5344CB8AC3E}">
        <p14:creationId xmlns:p14="http://schemas.microsoft.com/office/powerpoint/2010/main" val="353218105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15A8EAF4-CD07-4AC9-B64F-CE1478E2A914}"/>
              </a:ext>
            </a:extLst>
          </p:cNvPr>
          <p:cNvGraphicFramePr/>
          <p:nvPr/>
        </p:nvGraphicFramePr>
        <p:xfrm>
          <a:off x="1033628" y="3670158"/>
          <a:ext cx="9948503" cy="5038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pSp>
        <p:nvGrpSpPr>
          <p:cNvPr id="3" name="Group 2">
            <a:extLst>
              <a:ext uri="{FF2B5EF4-FFF2-40B4-BE49-F238E27FC236}">
                <a16:creationId xmlns:a16="http://schemas.microsoft.com/office/drawing/2014/main" id="{AE12645A-D7EC-469A-9E09-71DA3D5C27BE}"/>
              </a:ext>
            </a:extLst>
          </p:cNvPr>
          <p:cNvGrpSpPr/>
          <p:nvPr/>
        </p:nvGrpSpPr>
        <p:grpSpPr>
          <a:xfrm>
            <a:off x="744668" y="1628340"/>
            <a:ext cx="1668887" cy="2041818"/>
            <a:chOff x="744668" y="1628340"/>
            <a:chExt cx="1668887" cy="2041818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7D3285A-E7D5-4DCB-9D78-6384CB1C905B}"/>
                </a:ext>
              </a:extLst>
            </p:cNvPr>
            <p:cNvGrpSpPr/>
            <p:nvPr/>
          </p:nvGrpSpPr>
          <p:grpSpPr>
            <a:xfrm>
              <a:off x="1455562" y="2519781"/>
              <a:ext cx="324000" cy="1150377"/>
              <a:chOff x="1545502" y="2278623"/>
              <a:chExt cx="324000" cy="1150377"/>
            </a:xfrm>
          </p:grpSpPr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2B6F8265-E1AC-40F4-83FB-A2D352A646FE}"/>
                  </a:ext>
                </a:extLst>
              </p:cNvPr>
              <p:cNvCxnSpPr/>
              <p:nvPr/>
            </p:nvCxnSpPr>
            <p:spPr>
              <a:xfrm flipV="1">
                <a:off x="1707502" y="2621902"/>
                <a:ext cx="0" cy="807098"/>
              </a:xfrm>
              <a:prstGeom prst="line">
                <a:avLst/>
              </a:prstGeom>
              <a:ln w="19050"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" name="Oval 4">
                <a:extLst>
                  <a:ext uri="{FF2B5EF4-FFF2-40B4-BE49-F238E27FC236}">
                    <a16:creationId xmlns:a16="http://schemas.microsoft.com/office/drawing/2014/main" id="{751BEC50-DA27-4550-9F3B-AD4FB5E19F46}"/>
                  </a:ext>
                </a:extLst>
              </p:cNvPr>
              <p:cNvSpPr/>
              <p:nvPr/>
            </p:nvSpPr>
            <p:spPr>
              <a:xfrm>
                <a:off x="1545502" y="2278623"/>
                <a:ext cx="324000" cy="3600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48FB0A1-0096-4E9B-9928-A705439E0136}"/>
                </a:ext>
              </a:extLst>
            </p:cNvPr>
            <p:cNvSpPr txBox="1"/>
            <p:nvPr/>
          </p:nvSpPr>
          <p:spPr>
            <a:xfrm>
              <a:off x="744668" y="1628340"/>
              <a:ext cx="166888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BANPT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Berdiri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&amp; APS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berbasis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dokumen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(AK) </a:t>
              </a:r>
              <a:endParaRPr kumimoji="0" lang="en-ID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CA81476-26CC-4D44-80C6-DB0B51C23B74}"/>
              </a:ext>
            </a:extLst>
          </p:cNvPr>
          <p:cNvGrpSpPr/>
          <p:nvPr/>
        </p:nvGrpSpPr>
        <p:grpSpPr>
          <a:xfrm>
            <a:off x="1666049" y="4115029"/>
            <a:ext cx="1788839" cy="1594089"/>
            <a:chOff x="1766529" y="4115029"/>
            <a:chExt cx="1788839" cy="1594089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21CA1783-986C-4F70-80E0-F97A65E229C9}"/>
                </a:ext>
              </a:extLst>
            </p:cNvPr>
            <p:cNvGrpSpPr/>
            <p:nvPr/>
          </p:nvGrpSpPr>
          <p:grpSpPr>
            <a:xfrm rot="10800000">
              <a:off x="2494828" y="4115029"/>
              <a:ext cx="324000" cy="1150377"/>
              <a:chOff x="3871934" y="1866321"/>
              <a:chExt cx="324000" cy="1150377"/>
            </a:xfrm>
            <a:solidFill>
              <a:schemeClr val="accent4">
                <a:lumMod val="75000"/>
              </a:schemeClr>
            </a:solidFill>
          </p:grpSpPr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2A92B76C-B655-47D4-A10C-7635D1E66568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4033934" y="2209600"/>
                <a:ext cx="0" cy="807098"/>
              </a:xfrm>
              <a:prstGeom prst="line">
                <a:avLst/>
              </a:prstGeom>
              <a:grpFill/>
              <a:ln w="19050"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676F617C-80BA-43CB-B922-DA535D037B7B}"/>
                  </a:ext>
                </a:extLst>
              </p:cNvPr>
              <p:cNvSpPr/>
              <p:nvPr/>
            </p:nvSpPr>
            <p:spPr>
              <a:xfrm rot="10800000">
                <a:off x="3871934" y="1866321"/>
                <a:ext cx="324000" cy="360000"/>
              </a:xfrm>
              <a:prstGeom prst="ellips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2AC0DE7-0D51-4FAD-8801-462900F8FC80}"/>
                </a:ext>
              </a:extLst>
            </p:cNvPr>
            <p:cNvSpPr txBox="1"/>
            <p:nvPr/>
          </p:nvSpPr>
          <p:spPr>
            <a:xfrm>
              <a:off x="1766529" y="5339786"/>
              <a:ext cx="178883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APS (AK dan AL) </a:t>
              </a:r>
              <a:endParaRPr kumimoji="0" lang="en-ID" sz="1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54EEE629-8260-4DE3-A2AD-E6581F171B57}"/>
              </a:ext>
            </a:extLst>
          </p:cNvPr>
          <p:cNvGrpSpPr/>
          <p:nvPr/>
        </p:nvGrpSpPr>
        <p:grpSpPr>
          <a:xfrm>
            <a:off x="2734826" y="2112898"/>
            <a:ext cx="1522957" cy="1557260"/>
            <a:chOff x="3026226" y="2112898"/>
            <a:chExt cx="1522957" cy="1557260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FDF43343-5E8D-42BF-B142-DD55C032B0B1}"/>
                </a:ext>
              </a:extLst>
            </p:cNvPr>
            <p:cNvGrpSpPr/>
            <p:nvPr/>
          </p:nvGrpSpPr>
          <p:grpSpPr>
            <a:xfrm>
              <a:off x="3625705" y="2519781"/>
              <a:ext cx="324000" cy="1150377"/>
              <a:chOff x="1545502" y="2278623"/>
              <a:chExt cx="324000" cy="1150377"/>
            </a:xfrm>
            <a:solidFill>
              <a:schemeClr val="accent6">
                <a:lumMod val="75000"/>
              </a:schemeClr>
            </a:solidFill>
          </p:grpSpPr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B7F56DD-37C5-49CC-BBE5-EFAA9A30AE8B}"/>
                  </a:ext>
                </a:extLst>
              </p:cNvPr>
              <p:cNvCxnSpPr/>
              <p:nvPr/>
            </p:nvCxnSpPr>
            <p:spPr>
              <a:xfrm flipV="1">
                <a:off x="1707502" y="2621902"/>
                <a:ext cx="0" cy="807098"/>
              </a:xfrm>
              <a:prstGeom prst="line">
                <a:avLst/>
              </a:prstGeom>
              <a:grpFill/>
              <a:ln w="19050"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AA044D02-7DE8-4F5F-94FE-3355FB89485F}"/>
                  </a:ext>
                </a:extLst>
              </p:cNvPr>
              <p:cNvSpPr/>
              <p:nvPr/>
            </p:nvSpPr>
            <p:spPr>
              <a:xfrm>
                <a:off x="1545502" y="2278623"/>
                <a:ext cx="324000" cy="360000"/>
              </a:xfrm>
              <a:prstGeom prst="ellips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6B29584-7D2E-4A0F-A2DD-8D03CACD95D0}"/>
                </a:ext>
              </a:extLst>
            </p:cNvPr>
            <p:cNvSpPr txBox="1"/>
            <p:nvPr/>
          </p:nvSpPr>
          <p:spPr>
            <a:xfrm>
              <a:off x="3026226" y="2112898"/>
              <a:ext cx="152295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70AD47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APS dan AIPT </a:t>
              </a:r>
              <a:endParaRPr kumimoji="0" lang="en-ID" sz="18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5B5652A-D801-4F32-B97B-E77266CA22E0}"/>
              </a:ext>
            </a:extLst>
          </p:cNvPr>
          <p:cNvGrpSpPr/>
          <p:nvPr/>
        </p:nvGrpSpPr>
        <p:grpSpPr>
          <a:xfrm rot="10800000">
            <a:off x="4445317" y="4181709"/>
            <a:ext cx="324000" cy="1150377"/>
            <a:chOff x="3871934" y="1866321"/>
            <a:chExt cx="324000" cy="1150377"/>
          </a:xfrm>
          <a:solidFill>
            <a:schemeClr val="bg2">
              <a:lumMod val="25000"/>
            </a:schemeClr>
          </a:solidFill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E6716C97-50E2-482D-AB23-13E6142026DB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4033934" y="2209600"/>
              <a:ext cx="0" cy="807098"/>
            </a:xfrm>
            <a:prstGeom prst="line">
              <a:avLst/>
            </a:prstGeom>
            <a:grpFill/>
            <a:ln w="1905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05B2AF79-DBDA-4B14-9C15-A7F4881373E5}"/>
                </a:ext>
              </a:extLst>
            </p:cNvPr>
            <p:cNvSpPr/>
            <p:nvPr/>
          </p:nvSpPr>
          <p:spPr>
            <a:xfrm rot="10800000">
              <a:off x="3871934" y="1866321"/>
              <a:ext cx="324000" cy="360000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0CAAB61-F3C6-4F54-8E06-313D6A52F1BF}"/>
              </a:ext>
            </a:extLst>
          </p:cNvPr>
          <p:cNvGrpSpPr/>
          <p:nvPr/>
        </p:nvGrpSpPr>
        <p:grpSpPr>
          <a:xfrm>
            <a:off x="4671361" y="1895546"/>
            <a:ext cx="1522957" cy="1812460"/>
            <a:chOff x="4671361" y="1895546"/>
            <a:chExt cx="1522957" cy="181246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2C6EE1F-0E9F-4097-B89F-57527AF6FA69}"/>
                </a:ext>
              </a:extLst>
            </p:cNvPr>
            <p:cNvSpPr txBox="1"/>
            <p:nvPr/>
          </p:nvSpPr>
          <p:spPr>
            <a:xfrm>
              <a:off x="4671361" y="1895546"/>
              <a:ext cx="15229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LAM-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PTKes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Beroperasi</a:t>
              </a:r>
              <a:endParaRPr kumimoji="0" lang="en-ID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2E49063-BFFB-49DD-BEB9-8591F07FC9A0}"/>
                </a:ext>
              </a:extLst>
            </p:cNvPr>
            <p:cNvGrpSpPr/>
            <p:nvPr/>
          </p:nvGrpSpPr>
          <p:grpSpPr>
            <a:xfrm>
              <a:off x="5320904" y="2557629"/>
              <a:ext cx="324000" cy="1150377"/>
              <a:chOff x="1545502" y="2278623"/>
              <a:chExt cx="324000" cy="1150377"/>
            </a:xfrm>
            <a:solidFill>
              <a:schemeClr val="tx2">
                <a:lumMod val="60000"/>
                <a:lumOff val="40000"/>
              </a:schemeClr>
            </a:solidFill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746518C8-8504-4856-B6DA-99FADCAB3021}"/>
                  </a:ext>
                </a:extLst>
              </p:cNvPr>
              <p:cNvCxnSpPr/>
              <p:nvPr/>
            </p:nvCxnSpPr>
            <p:spPr>
              <a:xfrm flipV="1">
                <a:off x="1707502" y="2621902"/>
                <a:ext cx="0" cy="807098"/>
              </a:xfrm>
              <a:prstGeom prst="line">
                <a:avLst/>
              </a:prstGeom>
              <a:grpFill/>
              <a:ln w="19050"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DE4E07BE-BA4A-4078-8894-0942387621EA}"/>
                  </a:ext>
                </a:extLst>
              </p:cNvPr>
              <p:cNvSpPr/>
              <p:nvPr/>
            </p:nvSpPr>
            <p:spPr>
              <a:xfrm>
                <a:off x="1545502" y="2278623"/>
                <a:ext cx="324000" cy="360000"/>
              </a:xfrm>
              <a:prstGeom prst="ellips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39F5064-4FA4-4F1A-8D4D-40CDE0FA9ABD}"/>
              </a:ext>
            </a:extLst>
          </p:cNvPr>
          <p:cNvGrpSpPr/>
          <p:nvPr/>
        </p:nvGrpSpPr>
        <p:grpSpPr>
          <a:xfrm>
            <a:off x="5386750" y="4156169"/>
            <a:ext cx="2204796" cy="2088907"/>
            <a:chOff x="5386750" y="4156169"/>
            <a:chExt cx="2204796" cy="208890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415DA22-D592-4ABF-91EF-8F420C669CE1}"/>
                </a:ext>
              </a:extLst>
            </p:cNvPr>
            <p:cNvSpPr txBox="1"/>
            <p:nvPr/>
          </p:nvSpPr>
          <p:spPr>
            <a:xfrm>
              <a:off x="5386750" y="5321746"/>
              <a:ext cx="22047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Organ BANPT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menjadi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dua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(MA dan DE)</a:t>
              </a:r>
              <a:endParaRPr kumimoji="0" lang="en-ID" sz="1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E2B9AC39-CC61-4A0E-8A39-92A7688C96EC}"/>
                </a:ext>
              </a:extLst>
            </p:cNvPr>
            <p:cNvGrpSpPr/>
            <p:nvPr/>
          </p:nvGrpSpPr>
          <p:grpSpPr>
            <a:xfrm rot="10800000">
              <a:off x="6324383" y="4156169"/>
              <a:ext cx="324000" cy="1150377"/>
              <a:chOff x="3871934" y="1866321"/>
              <a:chExt cx="324000" cy="1150377"/>
            </a:xfrm>
            <a:solidFill>
              <a:schemeClr val="accent5">
                <a:lumMod val="75000"/>
              </a:schemeClr>
            </a:solidFill>
          </p:grpSpPr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1F9D3294-5DE4-4062-BE4E-C42FB869017E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4033934" y="2209600"/>
                <a:ext cx="0" cy="807098"/>
              </a:xfrm>
              <a:prstGeom prst="line">
                <a:avLst/>
              </a:prstGeom>
              <a:grpFill/>
              <a:ln w="19050"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E36D22D5-F9A0-47FB-9DBD-4705B9C36D83}"/>
                  </a:ext>
                </a:extLst>
              </p:cNvPr>
              <p:cNvSpPr/>
              <p:nvPr/>
            </p:nvSpPr>
            <p:spPr>
              <a:xfrm rot="10800000">
                <a:off x="3871934" y="1866321"/>
                <a:ext cx="324000" cy="360000"/>
              </a:xfrm>
              <a:prstGeom prst="ellips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29D82118-256E-46CD-9D7E-FB971242D79E}"/>
              </a:ext>
            </a:extLst>
          </p:cNvPr>
          <p:cNvGrpSpPr/>
          <p:nvPr/>
        </p:nvGrpSpPr>
        <p:grpSpPr>
          <a:xfrm>
            <a:off x="6812895" y="1918890"/>
            <a:ext cx="1105163" cy="1823196"/>
            <a:chOff x="6812895" y="1918890"/>
            <a:chExt cx="1105163" cy="182319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8A817DF-A914-4289-8690-FBE838D994A0}"/>
                </a:ext>
              </a:extLst>
            </p:cNvPr>
            <p:cNvSpPr txBox="1"/>
            <p:nvPr/>
          </p:nvSpPr>
          <p:spPr>
            <a:xfrm>
              <a:off x="6812895" y="1918890"/>
              <a:ext cx="1105163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AD47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Lahirnya</a:t>
              </a:r>
              <a:r>
                <a:rPr kumimoji="0" lang="en-US" sz="1700" b="1" i="0" u="none" strike="noStrike" kern="1200" cap="none" spc="0" normalizeH="0" baseline="0" noProof="0" dirty="0">
                  <a:ln>
                    <a:noFill/>
                  </a:ln>
                  <a:solidFill>
                    <a:srgbClr val="70AD47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SAPTO</a:t>
              </a:r>
              <a:endParaRPr kumimoji="0" lang="en-ID" sz="17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42486EC5-D888-481F-B5C8-D9C506DC279F}"/>
                </a:ext>
              </a:extLst>
            </p:cNvPr>
            <p:cNvGrpSpPr/>
            <p:nvPr/>
          </p:nvGrpSpPr>
          <p:grpSpPr>
            <a:xfrm>
              <a:off x="7248892" y="2591709"/>
              <a:ext cx="324000" cy="1150377"/>
              <a:chOff x="1545502" y="2278623"/>
              <a:chExt cx="324000" cy="1150377"/>
            </a:xfrm>
            <a:solidFill>
              <a:schemeClr val="accent2">
                <a:lumMod val="50000"/>
              </a:schemeClr>
            </a:solidFill>
          </p:grpSpPr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72391C1-1A22-46C7-88A0-D80641F3D56E}"/>
                  </a:ext>
                </a:extLst>
              </p:cNvPr>
              <p:cNvCxnSpPr/>
              <p:nvPr/>
            </p:nvCxnSpPr>
            <p:spPr>
              <a:xfrm flipV="1">
                <a:off x="1707502" y="2621902"/>
                <a:ext cx="0" cy="807098"/>
              </a:xfrm>
              <a:prstGeom prst="line">
                <a:avLst/>
              </a:prstGeom>
              <a:grpFill/>
              <a:ln w="19050"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C85CA993-74CE-451A-AEB2-116F85228ECB}"/>
                  </a:ext>
                </a:extLst>
              </p:cNvPr>
              <p:cNvSpPr/>
              <p:nvPr/>
            </p:nvSpPr>
            <p:spPr>
              <a:xfrm>
                <a:off x="1545502" y="2278623"/>
                <a:ext cx="324000" cy="360000"/>
              </a:xfrm>
              <a:prstGeom prst="ellips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AE379F5-30BE-4DEF-8AC9-84D298060939}"/>
              </a:ext>
            </a:extLst>
          </p:cNvPr>
          <p:cNvGrpSpPr/>
          <p:nvPr/>
        </p:nvGrpSpPr>
        <p:grpSpPr>
          <a:xfrm>
            <a:off x="7765969" y="4117425"/>
            <a:ext cx="1522957" cy="1850652"/>
            <a:chOff x="7765969" y="4117425"/>
            <a:chExt cx="1522957" cy="185065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B4EC880-93E5-4E5B-AF92-421E6B01501B}"/>
                </a:ext>
              </a:extLst>
            </p:cNvPr>
            <p:cNvSpPr txBox="1"/>
            <p:nvPr/>
          </p:nvSpPr>
          <p:spPr>
            <a:xfrm>
              <a:off x="7765969" y="5321746"/>
              <a:ext cx="15229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70AD47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APS 4.0 dan APT 3.0</a:t>
              </a:r>
              <a:endParaRPr kumimoji="0" lang="en-ID" sz="18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2300BDD-FA7B-4081-A859-DB3D88BFF7B4}"/>
                </a:ext>
              </a:extLst>
            </p:cNvPr>
            <p:cNvGrpSpPr/>
            <p:nvPr/>
          </p:nvGrpSpPr>
          <p:grpSpPr>
            <a:xfrm rot="10800000">
              <a:off x="8365448" y="4117425"/>
              <a:ext cx="324000" cy="1150377"/>
              <a:chOff x="3871934" y="1866321"/>
              <a:chExt cx="324000" cy="1150377"/>
            </a:xfrm>
            <a:solidFill>
              <a:schemeClr val="accent5">
                <a:lumMod val="75000"/>
              </a:schemeClr>
            </a:solidFill>
          </p:grpSpPr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B4ABD0B7-BD14-4382-8213-7E56DDF73D0A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4033934" y="2209600"/>
                <a:ext cx="0" cy="807098"/>
              </a:xfrm>
              <a:prstGeom prst="line">
                <a:avLst/>
              </a:prstGeom>
              <a:grpFill/>
              <a:ln w="19050"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1FFC85A4-4C7E-42E2-ADF2-7B6107153F8F}"/>
                  </a:ext>
                </a:extLst>
              </p:cNvPr>
              <p:cNvSpPr/>
              <p:nvPr/>
            </p:nvSpPr>
            <p:spPr>
              <a:xfrm rot="10800000">
                <a:off x="3871934" y="1866321"/>
                <a:ext cx="324000" cy="360000"/>
              </a:xfrm>
              <a:prstGeom prst="ellips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606956C-9031-4A00-9350-FE636D5C54C6}"/>
              </a:ext>
            </a:extLst>
          </p:cNvPr>
          <p:cNvGrpSpPr/>
          <p:nvPr/>
        </p:nvGrpSpPr>
        <p:grpSpPr>
          <a:xfrm>
            <a:off x="8705746" y="1903502"/>
            <a:ext cx="1319936" cy="1833527"/>
            <a:chOff x="8705746" y="1903502"/>
            <a:chExt cx="1319936" cy="1833527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ED531829-A86C-4350-AB08-BC1E2410EDDC}"/>
                </a:ext>
              </a:extLst>
            </p:cNvPr>
            <p:cNvSpPr txBox="1"/>
            <p:nvPr/>
          </p:nvSpPr>
          <p:spPr>
            <a:xfrm>
              <a:off x="8705746" y="1903502"/>
              <a:ext cx="13199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AL Daring &amp; PEPA</a:t>
              </a:r>
              <a:endParaRPr kumimoji="0" lang="en-ID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1E3F1A80-911E-4C87-A62E-643F07AD317B}"/>
                </a:ext>
              </a:extLst>
            </p:cNvPr>
            <p:cNvGrpSpPr/>
            <p:nvPr/>
          </p:nvGrpSpPr>
          <p:grpSpPr>
            <a:xfrm>
              <a:off x="9256221" y="2586652"/>
              <a:ext cx="324000" cy="1150377"/>
              <a:chOff x="1545502" y="2278623"/>
              <a:chExt cx="324000" cy="1150377"/>
            </a:xfrm>
            <a:solidFill>
              <a:schemeClr val="tx2">
                <a:lumMod val="50000"/>
              </a:schemeClr>
            </a:solidFill>
          </p:grpSpPr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4C35712-799A-4B5B-91E7-41E0E7567B22}"/>
                  </a:ext>
                </a:extLst>
              </p:cNvPr>
              <p:cNvCxnSpPr/>
              <p:nvPr/>
            </p:nvCxnSpPr>
            <p:spPr>
              <a:xfrm flipV="1">
                <a:off x="1707502" y="2621902"/>
                <a:ext cx="0" cy="807098"/>
              </a:xfrm>
              <a:prstGeom prst="line">
                <a:avLst/>
              </a:prstGeom>
              <a:grpFill/>
              <a:ln w="19050"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2A2D2CA9-D15B-44C0-A9F3-338B7B1C9771}"/>
                  </a:ext>
                </a:extLst>
              </p:cNvPr>
              <p:cNvSpPr/>
              <p:nvPr/>
            </p:nvSpPr>
            <p:spPr>
              <a:xfrm>
                <a:off x="1545502" y="2278623"/>
                <a:ext cx="324000" cy="360000"/>
              </a:xfrm>
              <a:prstGeom prst="ellips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" name="Title 1">
            <a:extLst>
              <a:ext uri="{FF2B5EF4-FFF2-40B4-BE49-F238E27FC236}">
                <a16:creationId xmlns:a16="http://schemas.microsoft.com/office/drawing/2014/main" id="{2C0E9FDF-9A0E-4010-A2FE-3A8E2A803D76}"/>
              </a:ext>
            </a:extLst>
          </p:cNvPr>
          <p:cNvSpPr txBox="1">
            <a:spLocks/>
          </p:cNvSpPr>
          <p:nvPr/>
        </p:nvSpPr>
        <p:spPr>
          <a:xfrm>
            <a:off x="676200" y="380509"/>
            <a:ext cx="10515600" cy="887218"/>
          </a:xfrm>
          <a:prstGeom prst="rect">
            <a:avLst/>
          </a:prstGeo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Milestone Proses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Akreditasi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</a:t>
            </a:r>
            <a:endParaRPr kumimoji="0" lang="en-ID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j-cs"/>
            </a:endParaRP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37BE3B3D-3E48-4AC5-A46B-0C63B9CFA12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04535" y="93197"/>
            <a:ext cx="936944" cy="749556"/>
          </a:xfrm>
          <a:prstGeom prst="rect">
            <a:avLst/>
          </a:prstGeom>
        </p:spPr>
      </p:pic>
      <p:grpSp>
        <p:nvGrpSpPr>
          <p:cNvPr id="47" name="Group 46">
            <a:extLst>
              <a:ext uri="{FF2B5EF4-FFF2-40B4-BE49-F238E27FC236}">
                <a16:creationId xmlns:a16="http://schemas.microsoft.com/office/drawing/2014/main" id="{0974068E-5D9E-43CB-A09A-874ADD9132E4}"/>
              </a:ext>
            </a:extLst>
          </p:cNvPr>
          <p:cNvGrpSpPr/>
          <p:nvPr/>
        </p:nvGrpSpPr>
        <p:grpSpPr>
          <a:xfrm>
            <a:off x="9726542" y="4086896"/>
            <a:ext cx="1522957" cy="1811741"/>
            <a:chOff x="9726542" y="4086896"/>
            <a:chExt cx="1522957" cy="1811741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3DEAF25-55C9-4DE3-A3CD-F9E5AFF6AC9B}"/>
                </a:ext>
              </a:extLst>
            </p:cNvPr>
            <p:cNvSpPr txBox="1"/>
            <p:nvPr/>
          </p:nvSpPr>
          <p:spPr>
            <a:xfrm>
              <a:off x="9726542" y="5252306"/>
              <a:ext cx="15229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5 LAM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Beroperasi</a:t>
              </a:r>
              <a:endParaRPr kumimoji="0" lang="en-ID" sz="1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85CF8A20-D59E-471C-B14B-36EB901FA7F9}"/>
                </a:ext>
              </a:extLst>
            </p:cNvPr>
            <p:cNvGrpSpPr/>
            <p:nvPr/>
          </p:nvGrpSpPr>
          <p:grpSpPr>
            <a:xfrm rot="10800000">
              <a:off x="10267852" y="4086896"/>
              <a:ext cx="324000" cy="1150377"/>
              <a:chOff x="3871934" y="1866321"/>
              <a:chExt cx="324000" cy="1150377"/>
            </a:xfrm>
            <a:solidFill>
              <a:schemeClr val="accent5">
                <a:lumMod val="75000"/>
              </a:schemeClr>
            </a:solidFill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10DD049D-9E2C-47E2-9511-6CE51C0B7BAF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4033934" y="2209600"/>
                <a:ext cx="0" cy="807098"/>
              </a:xfrm>
              <a:prstGeom prst="line">
                <a:avLst/>
              </a:prstGeom>
              <a:grpFill/>
              <a:ln w="19050"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B47440D5-8FCD-4EE8-927F-C48B1B3D87C5}"/>
                  </a:ext>
                </a:extLst>
              </p:cNvPr>
              <p:cNvSpPr/>
              <p:nvPr/>
            </p:nvSpPr>
            <p:spPr>
              <a:xfrm rot="10800000">
                <a:off x="3871934" y="1866321"/>
                <a:ext cx="324000" cy="360000"/>
              </a:xfrm>
              <a:prstGeom prst="ellips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D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8A25BCD9-282C-45A3-B4AB-02BCD5832268}"/>
              </a:ext>
            </a:extLst>
          </p:cNvPr>
          <p:cNvSpPr txBox="1"/>
          <p:nvPr/>
        </p:nvSpPr>
        <p:spPr>
          <a:xfrm>
            <a:off x="3841187" y="5325664"/>
            <a:ext cx="152295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Instrumen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Baru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Dengan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Varian PS</a:t>
            </a:r>
            <a:endParaRPr kumimoji="0" lang="en-ID" sz="1800" b="1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731282C-281C-41F8-E925-D10A14B6539D}"/>
              </a:ext>
            </a:extLst>
          </p:cNvPr>
          <p:cNvGrpSpPr/>
          <p:nvPr/>
        </p:nvGrpSpPr>
        <p:grpSpPr>
          <a:xfrm>
            <a:off x="10879062" y="3708006"/>
            <a:ext cx="1092975" cy="437190"/>
            <a:chOff x="8854313" y="33330"/>
            <a:chExt cx="1092975" cy="437190"/>
          </a:xfrm>
          <a:solidFill>
            <a:srgbClr val="00B0F0"/>
          </a:solidFill>
        </p:grpSpPr>
        <p:sp>
          <p:nvSpPr>
            <p:cNvPr id="55" name="Arrow: Chevron 54">
              <a:extLst>
                <a:ext uri="{FF2B5EF4-FFF2-40B4-BE49-F238E27FC236}">
                  <a16:creationId xmlns:a16="http://schemas.microsoft.com/office/drawing/2014/main" id="{10DE852A-7912-3427-BB14-CE9407D166E1}"/>
                </a:ext>
              </a:extLst>
            </p:cNvPr>
            <p:cNvSpPr/>
            <p:nvPr/>
          </p:nvSpPr>
          <p:spPr>
            <a:xfrm>
              <a:off x="8854313" y="33330"/>
              <a:ext cx="1092975" cy="437190"/>
            </a:xfrm>
            <a:prstGeom prst="chevron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6">
                <a:hueOff val="0"/>
                <a:satOff val="0"/>
                <a:lumOff val="0"/>
                <a:alphaOff val="0"/>
              </a:schemeClr>
            </a:fillRef>
            <a:effectRef idx="0">
              <a:schemeClr val="accent6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Arrow: Chevron 4">
              <a:extLst>
                <a:ext uri="{FF2B5EF4-FFF2-40B4-BE49-F238E27FC236}">
                  <a16:creationId xmlns:a16="http://schemas.microsoft.com/office/drawing/2014/main" id="{34266B6D-8018-BE86-FC20-0177CCCEB836}"/>
                </a:ext>
              </a:extLst>
            </p:cNvPr>
            <p:cNvSpPr txBox="1"/>
            <p:nvPr/>
          </p:nvSpPr>
          <p:spPr>
            <a:xfrm>
              <a:off x="9072908" y="33330"/>
              <a:ext cx="655785" cy="437190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84011" tIns="28004" rIns="28004" bIns="28004" numCol="1" spcCol="1270" anchor="ctr" anchorCtr="0">
              <a:noAutofit/>
            </a:bodyPr>
            <a:lstStyle/>
            <a:p>
              <a:pPr marL="0" marR="0" lvl="0" indent="0" algn="ctr" defTabSz="9334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2023</a:t>
              </a:r>
              <a:endParaRPr kumimoji="0" lang="en-ID" sz="2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5D244D9C-ABBA-4B38-802D-CEFC92865592}"/>
              </a:ext>
            </a:extLst>
          </p:cNvPr>
          <p:cNvSpPr txBox="1"/>
          <p:nvPr/>
        </p:nvSpPr>
        <p:spPr>
          <a:xfrm>
            <a:off x="10550858" y="882630"/>
            <a:ext cx="1472241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Transformasi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Akreditasi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sesuai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Permendikbudristek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53 2023</a:t>
            </a:r>
            <a:endParaRPr kumimoji="0" lang="en-ID" sz="1800" b="1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2194646-03CF-DBDC-A7B6-E98CCFF71410}"/>
              </a:ext>
            </a:extLst>
          </p:cNvPr>
          <p:cNvGrpSpPr/>
          <p:nvPr/>
        </p:nvGrpSpPr>
        <p:grpSpPr>
          <a:xfrm>
            <a:off x="11132266" y="2580164"/>
            <a:ext cx="324000" cy="1150377"/>
            <a:chOff x="1545502" y="2278623"/>
            <a:chExt cx="324000" cy="1150377"/>
          </a:xfrm>
          <a:solidFill>
            <a:schemeClr val="tx2">
              <a:lumMod val="50000"/>
            </a:schemeClr>
          </a:solidFill>
        </p:grpSpPr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DBD9A95F-DA63-E4DB-E554-F5B35E6253D7}"/>
                </a:ext>
              </a:extLst>
            </p:cNvPr>
            <p:cNvCxnSpPr/>
            <p:nvPr/>
          </p:nvCxnSpPr>
          <p:spPr>
            <a:xfrm flipV="1">
              <a:off x="1707502" y="2621902"/>
              <a:ext cx="0" cy="807098"/>
            </a:xfrm>
            <a:prstGeom prst="line">
              <a:avLst/>
            </a:prstGeom>
            <a:grpFill/>
            <a:ln w="1905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DEE41890-74F6-400A-404F-44C7E4532377}"/>
                </a:ext>
              </a:extLst>
            </p:cNvPr>
            <p:cNvSpPr/>
            <p:nvPr/>
          </p:nvSpPr>
          <p:spPr>
            <a:xfrm>
              <a:off x="1545502" y="2278623"/>
              <a:ext cx="324000" cy="360000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7" name="Slide Number Placeholder 56">
            <a:extLst>
              <a:ext uri="{FF2B5EF4-FFF2-40B4-BE49-F238E27FC236}">
                <a16:creationId xmlns:a16="http://schemas.microsoft.com/office/drawing/2014/main" id="{CD3A0133-1991-931C-1883-35B526D6BE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FE5E3-E7A8-4F92-820C-FE27EF5A6924}" type="slidenum">
              <a:rPr kumimoji="0" lang="en-ID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ID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82944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892045-F2B2-41E2-8415-45CB2E8BA2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0558" y="227681"/>
            <a:ext cx="10515600" cy="949325"/>
          </a:xfr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>
            <a:normAutofit/>
          </a:bodyPr>
          <a:lstStyle/>
          <a:p>
            <a:r>
              <a:rPr lang="en-US" sz="4600" b="1" dirty="0" err="1">
                <a:latin typeface="Cambria" panose="02040503050406030204" pitchFamily="18" charset="0"/>
                <a:ea typeface="Cambria" panose="02040503050406030204" pitchFamily="18" charset="0"/>
              </a:rPr>
              <a:t>Kewajiban</a:t>
            </a:r>
            <a:r>
              <a:rPr lang="en-US" sz="4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600" b="1" dirty="0" err="1">
                <a:latin typeface="Cambria" panose="02040503050406030204" pitchFamily="18" charset="0"/>
                <a:ea typeface="Cambria" panose="02040503050406030204" pitchFamily="18" charset="0"/>
              </a:rPr>
              <a:t>Akreditasi</a:t>
            </a:r>
            <a:r>
              <a:rPr lang="en-US" sz="4600" b="1" dirty="0">
                <a:latin typeface="Cambria" panose="02040503050406030204" pitchFamily="18" charset="0"/>
                <a:ea typeface="Cambria" panose="02040503050406030204" pitchFamily="18" charset="0"/>
              </a:rPr>
              <a:t>  PT dan PS</a:t>
            </a:r>
            <a:endParaRPr lang="en-ID" sz="46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5418BBA-F8B8-42F3-9DF6-4C17338610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42158" y="228845"/>
            <a:ext cx="1008000" cy="806400"/>
          </a:xfrm>
          <a:prstGeom prst="rect">
            <a:avLst/>
          </a:prstGeom>
        </p:spPr>
      </p:pic>
      <p:sp>
        <p:nvSpPr>
          <p:cNvPr id="8" name="Title 59">
            <a:extLst>
              <a:ext uri="{FF2B5EF4-FFF2-40B4-BE49-F238E27FC236}">
                <a16:creationId xmlns:a16="http://schemas.microsoft.com/office/drawing/2014/main" id="{7F0F7855-4B35-4160-A504-CFC2E96CEB41}"/>
              </a:ext>
            </a:extLst>
          </p:cNvPr>
          <p:cNvSpPr txBox="1">
            <a:spLocks/>
          </p:cNvSpPr>
          <p:nvPr/>
        </p:nvSpPr>
        <p:spPr>
          <a:xfrm>
            <a:off x="405740" y="1362761"/>
            <a:ext cx="5377405" cy="360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UU No. 12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Tahun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2012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Pasal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28 </a:t>
            </a:r>
          </a:p>
        </p:txBody>
      </p:sp>
      <p:sp>
        <p:nvSpPr>
          <p:cNvPr id="9" name="Rectangle: Rounded Corners 4">
            <a:extLst>
              <a:ext uri="{FF2B5EF4-FFF2-40B4-BE49-F238E27FC236}">
                <a16:creationId xmlns:a16="http://schemas.microsoft.com/office/drawing/2014/main" id="{594E0B74-D5B0-4BBE-8826-65F965F5A1D8}"/>
              </a:ext>
            </a:extLst>
          </p:cNvPr>
          <p:cNvSpPr txBox="1"/>
          <p:nvPr/>
        </p:nvSpPr>
        <p:spPr>
          <a:xfrm>
            <a:off x="292329" y="2158641"/>
            <a:ext cx="5813736" cy="1222710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106680" tIns="106680" rIns="106680" bIns="106680" numCol="1" spcCol="1270" anchor="ctr" anchorCtr="0">
            <a:noAutofit/>
          </a:bodyPr>
          <a:lstStyle/>
          <a:p>
            <a:pPr marL="625475" marR="0" lvl="0" indent="-6254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(3) 	</a:t>
            </a:r>
            <a:r>
              <a:rPr kumimoji="0" lang="en-ID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Gelar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ID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akademik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dan </a:t>
            </a:r>
            <a:r>
              <a:rPr kumimoji="0" lang="en-ID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gelar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ID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vokasi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ID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dinyatakan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ID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tidak</a:t>
            </a:r>
            <a:r>
              <a:rPr kumimoji="0" lang="en-ID" sz="2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ID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sah</a:t>
            </a:r>
            <a:r>
              <a:rPr kumimoji="0" lang="en-ID" sz="2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dan </a:t>
            </a:r>
            <a:r>
              <a:rPr kumimoji="0" lang="en-ID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dicabut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oleh Menteri </a:t>
            </a:r>
            <a:r>
              <a:rPr kumimoji="0" lang="en-ID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apabila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ID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dikeluarkan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oleh:</a:t>
            </a:r>
          </a:p>
          <a:p>
            <a:pPr marL="984250" marR="0" lvl="0" indent="-3587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 	</a:t>
            </a:r>
            <a:r>
              <a:rPr kumimoji="0" lang="en-ID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Perguruan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Tinggi dan/</a:t>
            </a:r>
            <a:r>
              <a:rPr kumimoji="0" lang="en-ID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atau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Program </a:t>
            </a:r>
            <a:r>
              <a:rPr kumimoji="0" lang="en-ID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Studi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yang </a:t>
            </a:r>
            <a:r>
              <a:rPr kumimoji="0" lang="en-ID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tidak</a:t>
            </a:r>
            <a:r>
              <a:rPr kumimoji="0" lang="en-ID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ID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terakreditasi</a:t>
            </a:r>
            <a:r>
              <a:rPr kumimoji="0" lang="en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itle 59">
            <a:extLst>
              <a:ext uri="{FF2B5EF4-FFF2-40B4-BE49-F238E27FC236}">
                <a16:creationId xmlns:a16="http://schemas.microsoft.com/office/drawing/2014/main" id="{EAA2712E-FBF6-4BF9-95D7-B0F12C020D32}"/>
              </a:ext>
            </a:extLst>
          </p:cNvPr>
          <p:cNvSpPr txBox="1">
            <a:spLocks/>
          </p:cNvSpPr>
          <p:nvPr/>
        </p:nvSpPr>
        <p:spPr>
          <a:xfrm>
            <a:off x="292329" y="3800135"/>
            <a:ext cx="5377405" cy="37838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2800" b="1">
                <a:solidFill>
                  <a:srgbClr val="0070C0"/>
                </a:solidFill>
                <a:latin typeface="Cambria" panose="02040503050406030204" pitchFamily="18" charset="0"/>
                <a:ea typeface="Cambria" panose="02040503050406030204" pitchFamily="18" charset="0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UU No. 12 Tahun 2012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Pasal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33</a:t>
            </a:r>
          </a:p>
        </p:txBody>
      </p:sp>
      <p:sp>
        <p:nvSpPr>
          <p:cNvPr id="12" name="Rectangle: Rounded Corners 4">
            <a:extLst>
              <a:ext uri="{FF2B5EF4-FFF2-40B4-BE49-F238E27FC236}">
                <a16:creationId xmlns:a16="http://schemas.microsoft.com/office/drawing/2014/main" id="{CE0BBDAB-533A-4515-8958-07352304E714}"/>
              </a:ext>
            </a:extLst>
          </p:cNvPr>
          <p:cNvSpPr txBox="1"/>
          <p:nvPr/>
        </p:nvSpPr>
        <p:spPr>
          <a:xfrm>
            <a:off x="270987" y="4462948"/>
            <a:ext cx="5793608" cy="1893402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106680" tIns="106680" rIns="106680" bIns="106680" numCol="1" spcCol="1270" anchor="ctr" anchorCtr="0">
            <a:noAutofit/>
          </a:bodyPr>
          <a:lstStyle/>
          <a:p>
            <a:pPr marL="717550" marR="0" lvl="0" indent="-717550" algn="l" defTabSz="12446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(6) 	Program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Studi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wajib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diakreditasi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ulang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pada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saat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jangka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waktu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akreditasinya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berakhir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</a:p>
          <a:p>
            <a:pPr marL="717550" marR="0" lvl="0" indent="-717550" algn="l" defTabSz="12446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(7) 	Program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Studi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yang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tidak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diakreditasi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ulang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sebagaimana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dimaksud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pada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ayat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(6)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dapat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dicabut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izinnya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rPr>
              <a:t> oleh Menteri.</a:t>
            </a:r>
          </a:p>
        </p:txBody>
      </p:sp>
      <p:sp>
        <p:nvSpPr>
          <p:cNvPr id="13" name="Title 59">
            <a:extLst>
              <a:ext uri="{FF2B5EF4-FFF2-40B4-BE49-F238E27FC236}">
                <a16:creationId xmlns:a16="http://schemas.microsoft.com/office/drawing/2014/main" id="{72AE6452-59CE-DF46-A7EA-02C9693743A0}"/>
              </a:ext>
            </a:extLst>
          </p:cNvPr>
          <p:cNvSpPr txBox="1">
            <a:spLocks/>
          </p:cNvSpPr>
          <p:nvPr/>
        </p:nvSpPr>
        <p:spPr>
          <a:xfrm>
            <a:off x="6459260" y="1329880"/>
            <a:ext cx="5732739" cy="37838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2800" b="1">
                <a:solidFill>
                  <a:srgbClr val="0070C0"/>
                </a:solidFill>
                <a:latin typeface="Cambria" panose="02040503050406030204" pitchFamily="18" charset="0"/>
                <a:ea typeface="Cambria" panose="02040503050406030204" pitchFamily="18" charset="0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Permendikbudristek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</a:t>
            </a: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53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202</a:t>
            </a: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3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Pasal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</a:t>
            </a: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88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</a:t>
            </a:r>
          </a:p>
        </p:txBody>
      </p:sp>
      <p:sp>
        <p:nvSpPr>
          <p:cNvPr id="14" name="Rectangle: Rounded Corners 4">
            <a:extLst>
              <a:ext uri="{FF2B5EF4-FFF2-40B4-BE49-F238E27FC236}">
                <a16:creationId xmlns:a16="http://schemas.microsoft.com/office/drawing/2014/main" id="{7931B2A9-FD87-3DF2-097C-48B7C70DC61F}"/>
              </a:ext>
            </a:extLst>
          </p:cNvPr>
          <p:cNvSpPr txBox="1"/>
          <p:nvPr/>
        </p:nvSpPr>
        <p:spPr>
          <a:xfrm>
            <a:off x="6396422" y="1804430"/>
            <a:ext cx="5732740" cy="1789937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106680" tIns="106680" rIns="106680" bIns="106680" numCol="1" spcCol="1270" anchor="ctr" anchorCtr="0">
            <a:noAutofit/>
          </a:bodyPr>
          <a:lstStyle>
            <a:defPPr>
              <a:defRPr lang="en-US"/>
            </a:defPPr>
            <a:lvl1pPr marL="625475" indent="-625475">
              <a:spcAft>
                <a:spcPts val="600"/>
              </a:spcAft>
              <a:defRPr sz="2400" b="0" i="0" u="none" strike="noStrike" baseline="0">
                <a:solidFill>
                  <a:srgbClr val="002060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Program studi wajib memiliki status </a:t>
            </a:r>
            <a:r>
              <a:rPr kumimoji="0" lang="id-ID" sz="2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terakreditasi sementara</a:t>
            </a:r>
            <a:r>
              <a:rPr kumimoji="0" lang="id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id-ID" sz="2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terakreditasi</a:t>
            </a:r>
            <a:r>
              <a:rPr kumimoji="0" lang="id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id-ID" sz="2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terakreditasi unggul</a:t>
            </a:r>
            <a:r>
              <a:rPr kumimoji="0" lang="id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atau </a:t>
            </a:r>
            <a:r>
              <a:rPr kumimoji="0" lang="id-ID" sz="2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terakreditasi secara internasional</a:t>
            </a:r>
            <a:r>
              <a:rPr kumimoji="0" lang="id-ID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untuk meluluskan mahasiswa dan menerbitkan ijazah. 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itle 59">
            <a:extLst>
              <a:ext uri="{FF2B5EF4-FFF2-40B4-BE49-F238E27FC236}">
                <a16:creationId xmlns:a16="http://schemas.microsoft.com/office/drawing/2014/main" id="{712D3D1C-A0CC-CA77-E864-05BDB4B7C67A}"/>
              </a:ext>
            </a:extLst>
          </p:cNvPr>
          <p:cNvSpPr txBox="1">
            <a:spLocks/>
          </p:cNvSpPr>
          <p:nvPr/>
        </p:nvSpPr>
        <p:spPr>
          <a:xfrm>
            <a:off x="6453034" y="3746249"/>
            <a:ext cx="5732740" cy="37838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ct val="0"/>
              </a:spcBef>
              <a:buNone/>
              <a:defRPr sz="2800" b="1">
                <a:solidFill>
                  <a:srgbClr val="0070C0"/>
                </a:solidFill>
                <a:latin typeface="Cambria" panose="02040503050406030204" pitchFamily="18" charset="0"/>
                <a:ea typeface="Cambria" panose="02040503050406030204" pitchFamily="18" charset="0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Permendikbudristek</a:t>
            </a: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53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202</a:t>
            </a: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3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Pasal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</a:t>
            </a: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102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(1c) </a:t>
            </a:r>
          </a:p>
        </p:txBody>
      </p:sp>
      <p:sp>
        <p:nvSpPr>
          <p:cNvPr id="16" name="Rectangle: Rounded Corners 4">
            <a:extLst>
              <a:ext uri="{FF2B5EF4-FFF2-40B4-BE49-F238E27FC236}">
                <a16:creationId xmlns:a16="http://schemas.microsoft.com/office/drawing/2014/main" id="{71D12362-C0E0-B797-6E07-540D63A71005}"/>
              </a:ext>
            </a:extLst>
          </p:cNvPr>
          <p:cNvSpPr txBox="1"/>
          <p:nvPr/>
        </p:nvSpPr>
        <p:spPr>
          <a:xfrm>
            <a:off x="6459260" y="4276511"/>
            <a:ext cx="5732740" cy="1893402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106680" tIns="106680" rIns="106680" bIns="106680" numCol="1" spcCol="1270" anchor="ctr" anchorCtr="0">
            <a:noAutofit/>
          </a:bodyPr>
          <a:lstStyle>
            <a:defPPr>
              <a:defRPr lang="en-US"/>
            </a:defPPr>
            <a:lvl1pPr marL="625475" indent="-625475">
              <a:spcAft>
                <a:spcPts val="600"/>
              </a:spcAft>
              <a:defRPr sz="2400" b="0" i="0" u="none" strike="noStrike" baseline="0">
                <a:solidFill>
                  <a:srgbClr val="002060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</a:t>
            </a:r>
            <a:r>
              <a:rPr kumimoji="0" lang="id-ID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erguruan</a:t>
            </a:r>
            <a:r>
              <a:rPr kumimoji="0" lang="id-ID" sz="2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tinggi dan/atau program studi yang </a:t>
            </a: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tidak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terakreditasi dan/atau belum mengajukan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permohonan Akreditas</a:t>
            </a:r>
            <a:r>
              <a:rPr kumimoji="0" lang="id-ID" sz="2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</a:t>
            </a: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wajib mengajukan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permohonan Akreditasi kepada BAN-PT dan/atau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LAM</a:t>
            </a:r>
            <a:r>
              <a:rPr kumimoji="0" lang="id-ID" sz="2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paling lama 1 (satu) tahun sejak Peraturan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d-ID" sz="2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Menteri ini diundangkan. </a:t>
            </a:r>
            <a:endParaRPr kumimoji="0" lang="sv-SE" sz="2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DF6999C-222C-E2DB-82F9-D960C9720E1C}"/>
              </a:ext>
            </a:extLst>
          </p:cNvPr>
          <p:cNvSpPr/>
          <p:nvPr/>
        </p:nvSpPr>
        <p:spPr>
          <a:xfrm>
            <a:off x="6116129" y="1362761"/>
            <a:ext cx="177793" cy="516409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3251A09-1F0E-56C9-14F0-EFDD73600B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FE5E3-E7A8-4F92-820C-FE27EF5A6924}" type="slidenum">
              <a:rPr kumimoji="0" lang="en-ID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ID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CCAC1D4-A52E-9762-0949-13FC3F85D6FA}"/>
              </a:ext>
            </a:extLst>
          </p:cNvPr>
          <p:cNvSpPr txBox="1"/>
          <p:nvPr/>
        </p:nvSpPr>
        <p:spPr>
          <a:xfrm>
            <a:off x="6545837" y="6342188"/>
            <a:ext cx="5375176" cy="36933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Ketentuan rinci diatur pada PerBANPT 11 Tahun 2023</a:t>
            </a:r>
          </a:p>
        </p:txBody>
      </p: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30C1FBB6-3DDD-EDA2-846A-28FA386BD07C}"/>
              </a:ext>
            </a:extLst>
          </p:cNvPr>
          <p:cNvCxnSpPr>
            <a:cxnSpLocks/>
          </p:cNvCxnSpPr>
          <p:nvPr/>
        </p:nvCxnSpPr>
        <p:spPr>
          <a:xfrm>
            <a:off x="9230893" y="6024734"/>
            <a:ext cx="751307" cy="275734"/>
          </a:xfrm>
          <a:prstGeom prst="bentConnector2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344070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Content Placeholder 25" descr="Building outline">
            <a:extLst>
              <a:ext uri="{FF2B5EF4-FFF2-40B4-BE49-F238E27FC236}">
                <a16:creationId xmlns:a16="http://schemas.microsoft.com/office/drawing/2014/main" id="{78E9C609-F821-48A0-9B18-7D01C77AB3B5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593975" y="2555081"/>
            <a:ext cx="914400" cy="914400"/>
          </a:xfr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41C0EB39-C787-49D7-A223-0B9A01FCA19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05000" y="2170113"/>
            <a:ext cx="2284413" cy="2743200"/>
          </a:xfrm>
        </p:spPr>
        <p:txBody>
          <a:bodyPr>
            <a:normAutofit/>
          </a:bodyPr>
          <a:lstStyle/>
          <a:p>
            <a:r>
              <a:rPr lang="en-ZA" dirty="0"/>
              <a:t>Simple and quick to build</a:t>
            </a:r>
          </a:p>
          <a:p>
            <a:endParaRPr lang="en-ZA" noProof="1"/>
          </a:p>
        </p:txBody>
      </p:sp>
      <p:pic>
        <p:nvPicPr>
          <p:cNvPr id="28" name="Content Placeholder 27" descr="Group outline">
            <a:extLst>
              <a:ext uri="{FF2B5EF4-FFF2-40B4-BE49-F238E27FC236}">
                <a16:creationId xmlns:a16="http://schemas.microsoft.com/office/drawing/2014/main" id="{25E83C3D-3E68-4FDF-A755-9E9D77FE37C4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638800" y="2557462"/>
            <a:ext cx="914400" cy="914400"/>
          </a:xfr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96A25842-BD20-438E-8C0B-8759A486D43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51413" y="2173288"/>
            <a:ext cx="2282825" cy="2743200"/>
          </a:xfrm>
        </p:spPr>
        <p:txBody>
          <a:bodyPr>
            <a:normAutofit/>
          </a:bodyPr>
          <a:lstStyle/>
          <a:p>
            <a:r>
              <a:rPr lang="en-ZA" noProof="1"/>
              <a:t>Creates spaces for community interactions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E8D849D5-F4B3-46F8-8FAA-BFE11319965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003288" y="2167999"/>
            <a:ext cx="2283712" cy="2743200"/>
          </a:xfrm>
        </p:spPr>
        <p:txBody>
          <a:bodyPr/>
          <a:lstStyle/>
          <a:p>
            <a:r>
              <a:rPr lang="en-ZA" noProof="1"/>
              <a:t>Reduces carbon footprint</a:t>
            </a:r>
          </a:p>
        </p:txBody>
      </p:sp>
      <p:pic>
        <p:nvPicPr>
          <p:cNvPr id="30" name="Content Placeholder 29" descr="Open hand with plant outline">
            <a:extLst>
              <a:ext uri="{FF2B5EF4-FFF2-40B4-BE49-F238E27FC236}">
                <a16:creationId xmlns:a16="http://schemas.microsoft.com/office/drawing/2014/main" id="{A374E7BE-5E60-473E-89A9-F51DD0CE9B1D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691563" y="2553494"/>
            <a:ext cx="914400" cy="914400"/>
          </a:xfr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9F0C024C-955E-4385-A35A-F3CFF3E3B7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905000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 Light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E9D3DB3-C1BA-4868-A961-5C1E6633B0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950734" y="2172551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 Light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2A6799E-556B-499A-9E05-14516D420B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3288" y="216799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 Light"/>
              <a:ea typeface="+mn-ea"/>
              <a:cs typeface="+mn-cs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C3CF584F-059A-40C2-93C4-77FF3B60A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1002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 Light"/>
              <a:ea typeface="+mn-ea"/>
              <a:cs typeface="+mn-cs"/>
            </a:endParaRPr>
          </a:p>
        </p:txBody>
      </p:sp>
      <p:sp>
        <p:nvSpPr>
          <p:cNvPr id="85" name="Slide Number Placeholder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5CEABB6-07DC-46E8-9B57-56EC44A396E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 Light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10B906C-6651-692F-C1C3-0322BE81989B}"/>
              </a:ext>
            </a:extLst>
          </p:cNvPr>
          <p:cNvSpPr/>
          <p:nvPr/>
        </p:nvSpPr>
        <p:spPr>
          <a:xfrm>
            <a:off x="1191126" y="1828800"/>
            <a:ext cx="9733548" cy="341696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 Light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0F35A623-9081-4926-9B29-4427F64645E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701838" y="1661060"/>
            <a:ext cx="2519572" cy="4140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800CA12-BFC4-45B3-B6D1-B8D2B2F73A2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820884" y="1661060"/>
            <a:ext cx="2432683" cy="4140000"/>
          </a:xfrm>
          <a:prstGeom prst="rect">
            <a:avLst/>
          </a:prstGeom>
        </p:spPr>
      </p:pic>
      <p:sp>
        <p:nvSpPr>
          <p:cNvPr id="14" name="Arrow: Right 13">
            <a:extLst>
              <a:ext uri="{FF2B5EF4-FFF2-40B4-BE49-F238E27FC236}">
                <a16:creationId xmlns:a16="http://schemas.microsoft.com/office/drawing/2014/main" id="{347C6706-5846-4EAD-ADC1-ABD981F03D7F}"/>
              </a:ext>
            </a:extLst>
          </p:cNvPr>
          <p:cNvSpPr/>
          <p:nvPr/>
        </p:nvSpPr>
        <p:spPr>
          <a:xfrm>
            <a:off x="4273718" y="2977394"/>
            <a:ext cx="506699" cy="1188720"/>
          </a:xfrm>
          <a:prstGeom prst="rightArrow">
            <a:avLst/>
          </a:prstGeom>
          <a:solidFill>
            <a:schemeClr val="accent5">
              <a:lumMod val="5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 Light"/>
              <a:ea typeface="+mn-ea"/>
              <a:cs typeface="+mn-cs"/>
            </a:endParaRPr>
          </a:p>
        </p:txBody>
      </p:sp>
      <p:sp>
        <p:nvSpPr>
          <p:cNvPr id="23" name="Arrow: Right 22">
            <a:extLst>
              <a:ext uri="{FF2B5EF4-FFF2-40B4-BE49-F238E27FC236}">
                <a16:creationId xmlns:a16="http://schemas.microsoft.com/office/drawing/2014/main" id="{12ABFFBB-4E0C-4F45-BB5C-0D86478D59F0}"/>
              </a:ext>
            </a:extLst>
          </p:cNvPr>
          <p:cNvSpPr/>
          <p:nvPr/>
        </p:nvSpPr>
        <p:spPr>
          <a:xfrm>
            <a:off x="7347668" y="2998756"/>
            <a:ext cx="506699" cy="1188720"/>
          </a:xfrm>
          <a:prstGeom prst="rightArrow">
            <a:avLst/>
          </a:prstGeom>
          <a:solidFill>
            <a:schemeClr val="accent5">
              <a:lumMod val="50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 Light"/>
              <a:ea typeface="+mn-ea"/>
              <a:cs typeface="+mn-cs"/>
            </a:endParaRP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6A171EBA-7BAA-4CC3-A6C0-2F210A3306A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053935" y="101818"/>
            <a:ext cx="1012024" cy="804742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11D035B-CF37-CEE2-C807-163D45868798}"/>
              </a:ext>
            </a:extLst>
          </p:cNvPr>
          <p:cNvSpPr/>
          <p:nvPr/>
        </p:nvSpPr>
        <p:spPr>
          <a:xfrm>
            <a:off x="7847030" y="1757715"/>
            <a:ext cx="3501989" cy="3628078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(1) SPME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dilakukan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melalui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Akreditasi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(2)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Akreditasi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sebagaimana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dimaksud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pada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ayat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(1)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dilakukan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untuk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menentukan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kelayakan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program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studi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dan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perguruan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tinggi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atas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dasar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kriteria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yang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mengacu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pada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SN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Dikti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. 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E4DF0AE6-DA49-2851-AB0D-6AEEF6C77A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8995" y="504189"/>
            <a:ext cx="10515600" cy="949325"/>
          </a:xfrm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>
            <a:normAutofit fontScale="90000"/>
          </a:bodyPr>
          <a:lstStyle/>
          <a:p>
            <a:r>
              <a:rPr lang="en-US" sz="4600" b="1" cap="none" dirty="0" err="1">
                <a:latin typeface="Cambria" panose="02040503050406030204" pitchFamily="18" charset="0"/>
                <a:ea typeface="Cambria" panose="02040503050406030204" pitchFamily="18" charset="0"/>
              </a:rPr>
              <a:t>Pengertian</a:t>
            </a:r>
            <a:r>
              <a:rPr lang="en-US" sz="4600" b="1" cap="none" dirty="0">
                <a:latin typeface="Cambria" panose="02040503050406030204" pitchFamily="18" charset="0"/>
                <a:ea typeface="Cambria" panose="02040503050406030204" pitchFamily="18" charset="0"/>
              </a:rPr>
              <a:t> dan </a:t>
            </a:r>
            <a:r>
              <a:rPr lang="en-US" sz="4600" b="1" cap="none" dirty="0" err="1">
                <a:latin typeface="Cambria" panose="02040503050406030204" pitchFamily="18" charset="0"/>
                <a:ea typeface="Cambria" panose="02040503050406030204" pitchFamily="18" charset="0"/>
              </a:rPr>
              <a:t>Tujuan</a:t>
            </a:r>
            <a:r>
              <a:rPr lang="en-US" sz="4600" b="1" cap="none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600" b="1" cap="none" dirty="0" err="1">
                <a:latin typeface="Cambria" panose="02040503050406030204" pitchFamily="18" charset="0"/>
                <a:ea typeface="Cambria" panose="02040503050406030204" pitchFamily="18" charset="0"/>
              </a:rPr>
              <a:t>Akreditasi</a:t>
            </a:r>
            <a:r>
              <a:rPr lang="en-US" sz="4600" b="1" cap="none" dirty="0">
                <a:latin typeface="Cambria" panose="02040503050406030204" pitchFamily="18" charset="0"/>
                <a:ea typeface="Cambria" panose="02040503050406030204" pitchFamily="18" charset="0"/>
              </a:rPr>
              <a:t>  PT/PS</a:t>
            </a:r>
            <a:endParaRPr lang="en-ID" sz="4600" b="1" cap="none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7909E96-D159-90B2-B1F3-A522073E14CE}"/>
              </a:ext>
            </a:extLst>
          </p:cNvPr>
          <p:cNvSpPr txBox="1"/>
          <p:nvPr/>
        </p:nvSpPr>
        <p:spPr>
          <a:xfrm>
            <a:off x="8142112" y="5461231"/>
            <a:ext cx="29118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Permendikbudristek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53 2023 </a:t>
            </a:r>
            <a:r>
              <a:rPr kumimoji="0" lang="en-US" sz="1400" b="0" i="1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Pasal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71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6ECFCC6C-E2BE-A8A7-FDFC-AED09BE5120C}"/>
              </a:ext>
            </a:extLst>
          </p:cNvPr>
          <p:cNvSpPr/>
          <p:nvPr/>
        </p:nvSpPr>
        <p:spPr>
          <a:xfrm>
            <a:off x="2154746" y="6140259"/>
            <a:ext cx="8769928" cy="654646"/>
          </a:xfrm>
          <a:prstGeom prst="roundRect">
            <a:avLst/>
          </a:prstGeom>
          <a:solidFill>
            <a:srgbClr val="0070C0">
              <a:alpha val="74000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SN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Dikti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terdapat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di Bab II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Permendikbudristek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53 2023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80CD581-C620-ED8A-E3E6-1A6175D63A1B}"/>
              </a:ext>
            </a:extLst>
          </p:cNvPr>
          <p:cNvSpPr txBox="1"/>
          <p:nvPr/>
        </p:nvSpPr>
        <p:spPr>
          <a:xfrm>
            <a:off x="1277590" y="5702473"/>
            <a:ext cx="32540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Permendikbudristek</a:t>
            </a: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53 2023 </a:t>
            </a:r>
            <a:r>
              <a:rPr kumimoji="0" 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Pasal</a:t>
            </a: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1 </a:t>
            </a:r>
            <a:r>
              <a:rPr kumimoji="0" 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angka</a:t>
            </a: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 7</a:t>
            </a:r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2BFAE1-45D3-4B3B-81D2-0BF25FA84F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48245"/>
          </a:xfrm>
        </p:spPr>
        <p:txBody>
          <a:bodyPr>
            <a:normAutofit fontScale="90000"/>
          </a:bodyPr>
          <a:lstStyle/>
          <a:p>
            <a:r>
              <a:rPr lang="en-US" sz="3600" dirty="0" err="1"/>
              <a:t>Tujuan</a:t>
            </a:r>
            <a:r>
              <a:rPr lang="en-US" sz="3600" dirty="0"/>
              <a:t> </a:t>
            </a:r>
            <a:r>
              <a:rPr lang="en-US" sz="3600" dirty="0" err="1"/>
              <a:t>Standar</a:t>
            </a:r>
            <a:r>
              <a:rPr lang="en-US" sz="3600" dirty="0"/>
              <a:t> Nasional Pendidikan Tinggi (</a:t>
            </a:r>
            <a:r>
              <a:rPr lang="en-US" sz="3600" b="1" dirty="0"/>
              <a:t>SN DIKTI</a:t>
            </a:r>
            <a:r>
              <a:rPr lang="en-US" sz="3600" dirty="0"/>
              <a:t>)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24BA0DC-2EFF-1027-B0C7-0599C4260C83}"/>
              </a:ext>
            </a:extLst>
          </p:cNvPr>
          <p:cNvGrpSpPr/>
          <p:nvPr/>
        </p:nvGrpSpPr>
        <p:grpSpPr>
          <a:xfrm>
            <a:off x="5449793" y="913370"/>
            <a:ext cx="1021890" cy="2794237"/>
            <a:chOff x="5449793" y="913370"/>
            <a:chExt cx="1021890" cy="279423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BCF0BD54-03A4-CF31-FDA5-07F0E2791096}"/>
                </a:ext>
              </a:extLst>
            </p:cNvPr>
            <p:cNvSpPr/>
            <p:nvPr/>
          </p:nvSpPr>
          <p:spPr>
            <a:xfrm flipH="1">
              <a:off x="5987371" y="913370"/>
              <a:ext cx="215457" cy="2794236"/>
            </a:xfrm>
            <a:custGeom>
              <a:avLst/>
              <a:gdLst>
                <a:gd name="connsiteX0" fmla="*/ 215457 w 215457"/>
                <a:gd name="connsiteY0" fmla="*/ 0 h 2716260"/>
                <a:gd name="connsiteX1" fmla="*/ 0 w 215457"/>
                <a:gd name="connsiteY1" fmla="*/ 0 h 2716260"/>
                <a:gd name="connsiteX2" fmla="*/ 0 w 215457"/>
                <a:gd name="connsiteY2" fmla="*/ 2716260 h 2716260"/>
                <a:gd name="connsiteX3" fmla="*/ 215457 w 215457"/>
                <a:gd name="connsiteY3" fmla="*/ 2716260 h 2716260"/>
                <a:gd name="connsiteX0" fmla="*/ 215457 w 215457"/>
                <a:gd name="connsiteY0" fmla="*/ 0 h 2716260"/>
                <a:gd name="connsiteX1" fmla="*/ 0 w 215457"/>
                <a:gd name="connsiteY1" fmla="*/ 0 h 2716260"/>
                <a:gd name="connsiteX2" fmla="*/ 0 w 215457"/>
                <a:gd name="connsiteY2" fmla="*/ 2716260 h 2716260"/>
                <a:gd name="connsiteX3" fmla="*/ 109209 w 215457"/>
                <a:gd name="connsiteY3" fmla="*/ 2715655 h 2716260"/>
                <a:gd name="connsiteX4" fmla="*/ 215457 w 215457"/>
                <a:gd name="connsiteY4" fmla="*/ 2716260 h 2716260"/>
                <a:gd name="connsiteX5" fmla="*/ 215457 w 215457"/>
                <a:gd name="connsiteY5" fmla="*/ 0 h 2716260"/>
                <a:gd name="connsiteX0" fmla="*/ 215457 w 215457"/>
                <a:gd name="connsiteY0" fmla="*/ 0 h 2794236"/>
                <a:gd name="connsiteX1" fmla="*/ 0 w 215457"/>
                <a:gd name="connsiteY1" fmla="*/ 0 h 2794236"/>
                <a:gd name="connsiteX2" fmla="*/ 0 w 215457"/>
                <a:gd name="connsiteY2" fmla="*/ 2716260 h 2794236"/>
                <a:gd name="connsiteX3" fmla="*/ 99684 w 215457"/>
                <a:gd name="connsiteY3" fmla="*/ 2794236 h 2794236"/>
                <a:gd name="connsiteX4" fmla="*/ 215457 w 215457"/>
                <a:gd name="connsiteY4" fmla="*/ 2716260 h 2794236"/>
                <a:gd name="connsiteX5" fmla="*/ 215457 w 215457"/>
                <a:gd name="connsiteY5" fmla="*/ 0 h 279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457" h="2794236">
                  <a:moveTo>
                    <a:pt x="215457" y="0"/>
                  </a:moveTo>
                  <a:lnTo>
                    <a:pt x="0" y="0"/>
                  </a:lnTo>
                  <a:lnTo>
                    <a:pt x="0" y="2716260"/>
                  </a:lnTo>
                  <a:lnTo>
                    <a:pt x="99684" y="2794236"/>
                  </a:lnTo>
                  <a:lnTo>
                    <a:pt x="215457" y="2716260"/>
                  </a:lnTo>
                  <a:lnTo>
                    <a:pt x="215457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049" cap="flat">
              <a:noFill/>
              <a:prstDash val="solid"/>
              <a:miter/>
            </a:ln>
          </p:spPr>
          <p:txBody>
            <a:bodyPr wrap="square" rtlCol="0" anchor="t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7078928-42EB-F290-9A51-72EAC93D217A}"/>
                </a:ext>
              </a:extLst>
            </p:cNvPr>
            <p:cNvSpPr/>
            <p:nvPr/>
          </p:nvSpPr>
          <p:spPr>
            <a:xfrm flipH="1">
              <a:off x="5718581" y="913370"/>
              <a:ext cx="215458" cy="2794237"/>
            </a:xfrm>
            <a:custGeom>
              <a:avLst/>
              <a:gdLst>
                <a:gd name="connsiteX0" fmla="*/ 215458 w 215458"/>
                <a:gd name="connsiteY0" fmla="*/ 0 h 2716260"/>
                <a:gd name="connsiteX1" fmla="*/ 0 w 215458"/>
                <a:gd name="connsiteY1" fmla="*/ 0 h 2716260"/>
                <a:gd name="connsiteX2" fmla="*/ 0 w 215458"/>
                <a:gd name="connsiteY2" fmla="*/ 2716260 h 2716260"/>
                <a:gd name="connsiteX3" fmla="*/ 215458 w 215458"/>
                <a:gd name="connsiteY3" fmla="*/ 2716260 h 2716260"/>
                <a:gd name="connsiteX0" fmla="*/ 215458 w 215458"/>
                <a:gd name="connsiteY0" fmla="*/ 0 h 2716260"/>
                <a:gd name="connsiteX1" fmla="*/ 0 w 215458"/>
                <a:gd name="connsiteY1" fmla="*/ 0 h 2716260"/>
                <a:gd name="connsiteX2" fmla="*/ 0 w 215458"/>
                <a:gd name="connsiteY2" fmla="*/ 2716260 h 2716260"/>
                <a:gd name="connsiteX3" fmla="*/ 114264 w 215458"/>
                <a:gd name="connsiteY3" fmla="*/ 2713274 h 2716260"/>
                <a:gd name="connsiteX4" fmla="*/ 215458 w 215458"/>
                <a:gd name="connsiteY4" fmla="*/ 2716260 h 2716260"/>
                <a:gd name="connsiteX5" fmla="*/ 215458 w 215458"/>
                <a:gd name="connsiteY5" fmla="*/ 0 h 2716260"/>
                <a:gd name="connsiteX0" fmla="*/ 215458 w 215458"/>
                <a:gd name="connsiteY0" fmla="*/ 0 h 2794237"/>
                <a:gd name="connsiteX1" fmla="*/ 0 w 215458"/>
                <a:gd name="connsiteY1" fmla="*/ 0 h 2794237"/>
                <a:gd name="connsiteX2" fmla="*/ 0 w 215458"/>
                <a:gd name="connsiteY2" fmla="*/ 2716260 h 2794237"/>
                <a:gd name="connsiteX3" fmla="*/ 130933 w 215458"/>
                <a:gd name="connsiteY3" fmla="*/ 2794237 h 2794237"/>
                <a:gd name="connsiteX4" fmla="*/ 215458 w 215458"/>
                <a:gd name="connsiteY4" fmla="*/ 2716260 h 2794237"/>
                <a:gd name="connsiteX5" fmla="*/ 215458 w 215458"/>
                <a:gd name="connsiteY5" fmla="*/ 0 h 279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458" h="2794237">
                  <a:moveTo>
                    <a:pt x="215458" y="0"/>
                  </a:moveTo>
                  <a:lnTo>
                    <a:pt x="0" y="0"/>
                  </a:lnTo>
                  <a:lnTo>
                    <a:pt x="0" y="2716260"/>
                  </a:lnTo>
                  <a:lnTo>
                    <a:pt x="130933" y="2794237"/>
                  </a:lnTo>
                  <a:lnTo>
                    <a:pt x="215458" y="2716260"/>
                  </a:lnTo>
                  <a:lnTo>
                    <a:pt x="215458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049" cap="flat">
              <a:noFill/>
              <a:prstDash val="solid"/>
              <a:miter/>
            </a:ln>
          </p:spPr>
          <p:txBody>
            <a:bodyPr wrap="square" rtlCol="0" anchor="t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2308911-AB3F-FAFA-D0CD-6D69A56DC769}"/>
                </a:ext>
              </a:extLst>
            </p:cNvPr>
            <p:cNvSpPr/>
            <p:nvPr/>
          </p:nvSpPr>
          <p:spPr>
            <a:xfrm flipH="1">
              <a:off x="5449793" y="913370"/>
              <a:ext cx="215457" cy="2763280"/>
            </a:xfrm>
            <a:custGeom>
              <a:avLst/>
              <a:gdLst>
                <a:gd name="connsiteX0" fmla="*/ 215457 w 215457"/>
                <a:gd name="connsiteY0" fmla="*/ 0 h 2716260"/>
                <a:gd name="connsiteX1" fmla="*/ 0 w 215457"/>
                <a:gd name="connsiteY1" fmla="*/ 0 h 2716260"/>
                <a:gd name="connsiteX2" fmla="*/ 0 w 215457"/>
                <a:gd name="connsiteY2" fmla="*/ 2716260 h 2716260"/>
                <a:gd name="connsiteX3" fmla="*/ 215457 w 215457"/>
                <a:gd name="connsiteY3" fmla="*/ 2716260 h 2716260"/>
                <a:gd name="connsiteX0" fmla="*/ 215457 w 215457"/>
                <a:gd name="connsiteY0" fmla="*/ 0 h 2716260"/>
                <a:gd name="connsiteX1" fmla="*/ 0 w 215457"/>
                <a:gd name="connsiteY1" fmla="*/ 0 h 2716260"/>
                <a:gd name="connsiteX2" fmla="*/ 0 w 215457"/>
                <a:gd name="connsiteY2" fmla="*/ 2716260 h 2716260"/>
                <a:gd name="connsiteX3" fmla="*/ 112175 w 215457"/>
                <a:gd name="connsiteY3" fmla="*/ 2715655 h 2716260"/>
                <a:gd name="connsiteX4" fmla="*/ 215457 w 215457"/>
                <a:gd name="connsiteY4" fmla="*/ 2716260 h 2716260"/>
                <a:gd name="connsiteX5" fmla="*/ 215457 w 215457"/>
                <a:gd name="connsiteY5" fmla="*/ 0 h 2716260"/>
                <a:gd name="connsiteX0" fmla="*/ 215457 w 215457"/>
                <a:gd name="connsiteY0" fmla="*/ 0 h 2763280"/>
                <a:gd name="connsiteX1" fmla="*/ 0 w 215457"/>
                <a:gd name="connsiteY1" fmla="*/ 0 h 2763280"/>
                <a:gd name="connsiteX2" fmla="*/ 0 w 215457"/>
                <a:gd name="connsiteY2" fmla="*/ 2716260 h 2763280"/>
                <a:gd name="connsiteX3" fmla="*/ 143131 w 215457"/>
                <a:gd name="connsiteY3" fmla="*/ 2763280 h 2763280"/>
                <a:gd name="connsiteX4" fmla="*/ 215457 w 215457"/>
                <a:gd name="connsiteY4" fmla="*/ 2716260 h 2763280"/>
                <a:gd name="connsiteX5" fmla="*/ 215457 w 215457"/>
                <a:gd name="connsiteY5" fmla="*/ 0 h 27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457" h="2763280">
                  <a:moveTo>
                    <a:pt x="215457" y="0"/>
                  </a:moveTo>
                  <a:lnTo>
                    <a:pt x="0" y="0"/>
                  </a:lnTo>
                  <a:lnTo>
                    <a:pt x="0" y="2716260"/>
                  </a:lnTo>
                  <a:lnTo>
                    <a:pt x="143131" y="2763280"/>
                  </a:lnTo>
                  <a:lnTo>
                    <a:pt x="215457" y="2716260"/>
                  </a:lnTo>
                  <a:lnTo>
                    <a:pt x="21545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049" cap="flat">
              <a:noFill/>
              <a:prstDash val="solid"/>
              <a:miter/>
            </a:ln>
          </p:spPr>
          <p:txBody>
            <a:bodyPr wrap="square" rtlCol="0" anchor="t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B99ACCB-571F-BDEA-5A11-F1D195E6286F}"/>
                </a:ext>
              </a:extLst>
            </p:cNvPr>
            <p:cNvSpPr/>
            <p:nvPr/>
          </p:nvSpPr>
          <p:spPr>
            <a:xfrm>
              <a:off x="6256159" y="913370"/>
              <a:ext cx="215524" cy="2779949"/>
            </a:xfrm>
            <a:custGeom>
              <a:avLst/>
              <a:gdLst>
                <a:gd name="connsiteX0" fmla="*/ 0 w 215524"/>
                <a:gd name="connsiteY0" fmla="*/ 0 h 2716260"/>
                <a:gd name="connsiteX1" fmla="*/ 215524 w 215524"/>
                <a:gd name="connsiteY1" fmla="*/ 0 h 2716260"/>
                <a:gd name="connsiteX2" fmla="*/ 215524 w 215524"/>
                <a:gd name="connsiteY2" fmla="*/ 2716260 h 2716260"/>
                <a:gd name="connsiteX3" fmla="*/ 0 w 215524"/>
                <a:gd name="connsiteY3" fmla="*/ 2716260 h 2716260"/>
                <a:gd name="connsiteX0" fmla="*/ 0 w 215524"/>
                <a:gd name="connsiteY0" fmla="*/ 0 h 2716260"/>
                <a:gd name="connsiteX1" fmla="*/ 215524 w 215524"/>
                <a:gd name="connsiteY1" fmla="*/ 0 h 2716260"/>
                <a:gd name="connsiteX2" fmla="*/ 215524 w 215524"/>
                <a:gd name="connsiteY2" fmla="*/ 2716260 h 2716260"/>
                <a:gd name="connsiteX3" fmla="*/ 123210 w 215524"/>
                <a:gd name="connsiteY3" fmla="*/ 2713274 h 2716260"/>
                <a:gd name="connsiteX4" fmla="*/ 0 w 215524"/>
                <a:gd name="connsiteY4" fmla="*/ 2716260 h 2716260"/>
                <a:gd name="connsiteX5" fmla="*/ 0 w 215524"/>
                <a:gd name="connsiteY5" fmla="*/ 0 h 2716260"/>
                <a:gd name="connsiteX0" fmla="*/ 0 w 215524"/>
                <a:gd name="connsiteY0" fmla="*/ 0 h 2779949"/>
                <a:gd name="connsiteX1" fmla="*/ 215524 w 215524"/>
                <a:gd name="connsiteY1" fmla="*/ 0 h 2779949"/>
                <a:gd name="connsiteX2" fmla="*/ 215524 w 215524"/>
                <a:gd name="connsiteY2" fmla="*/ 2716260 h 2779949"/>
                <a:gd name="connsiteX3" fmla="*/ 135116 w 215524"/>
                <a:gd name="connsiteY3" fmla="*/ 2779949 h 2779949"/>
                <a:gd name="connsiteX4" fmla="*/ 0 w 215524"/>
                <a:gd name="connsiteY4" fmla="*/ 2716260 h 2779949"/>
                <a:gd name="connsiteX5" fmla="*/ 0 w 215524"/>
                <a:gd name="connsiteY5" fmla="*/ 0 h 277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24" h="2779949">
                  <a:moveTo>
                    <a:pt x="0" y="0"/>
                  </a:moveTo>
                  <a:lnTo>
                    <a:pt x="215524" y="0"/>
                  </a:lnTo>
                  <a:lnTo>
                    <a:pt x="215524" y="2716260"/>
                  </a:lnTo>
                  <a:lnTo>
                    <a:pt x="135116" y="2779949"/>
                  </a:lnTo>
                  <a:lnTo>
                    <a:pt x="0" y="27162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3049" cap="flat">
              <a:noFill/>
              <a:prstDash val="solid"/>
              <a:miter/>
            </a:ln>
          </p:spPr>
          <p:txBody>
            <a:bodyPr wrap="square" rtlCol="0" anchor="t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E7E6E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0C0BF04-75E8-93F2-9046-B3DBF7214183}"/>
              </a:ext>
            </a:extLst>
          </p:cNvPr>
          <p:cNvGrpSpPr/>
          <p:nvPr/>
        </p:nvGrpSpPr>
        <p:grpSpPr>
          <a:xfrm>
            <a:off x="-1" y="3629631"/>
            <a:ext cx="8941188" cy="2674397"/>
            <a:chOff x="-1" y="3629631"/>
            <a:chExt cx="8941188" cy="2674397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BD3A660-A549-27C9-4834-87BBE9A6EE2D}"/>
                </a:ext>
              </a:extLst>
            </p:cNvPr>
            <p:cNvSpPr/>
            <p:nvPr/>
          </p:nvSpPr>
          <p:spPr>
            <a:xfrm flipH="1">
              <a:off x="5038183" y="3629631"/>
              <a:ext cx="2115635" cy="2674397"/>
            </a:xfrm>
            <a:custGeom>
              <a:avLst/>
              <a:gdLst>
                <a:gd name="connsiteX0" fmla="*/ 1177431 w 2134002"/>
                <a:gd name="connsiteY0" fmla="*/ 0 h 2674397"/>
                <a:gd name="connsiteX1" fmla="*/ 956572 w 2134002"/>
                <a:gd name="connsiteY1" fmla="*/ 0 h 2674397"/>
                <a:gd name="connsiteX2" fmla="*/ 0 w 2134002"/>
                <a:gd name="connsiteY2" fmla="*/ 2674397 h 2674397"/>
                <a:gd name="connsiteX3" fmla="*/ 2134002 w 2134002"/>
                <a:gd name="connsiteY3" fmla="*/ 2674397 h 267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4002" h="2674397">
                  <a:moveTo>
                    <a:pt x="1177431" y="0"/>
                  </a:moveTo>
                  <a:lnTo>
                    <a:pt x="956572" y="0"/>
                  </a:lnTo>
                  <a:lnTo>
                    <a:pt x="0" y="2674397"/>
                  </a:lnTo>
                  <a:lnTo>
                    <a:pt x="2134002" y="2674397"/>
                  </a:lnTo>
                  <a:close/>
                </a:path>
              </a:pathLst>
            </a:custGeom>
            <a:solidFill>
              <a:schemeClr val="accent4"/>
            </a:solidFill>
            <a:ln w="304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C92078E-7476-61D2-A45C-ABC4ABF6A6DC}"/>
                </a:ext>
              </a:extLst>
            </p:cNvPr>
            <p:cNvSpPr/>
            <p:nvPr/>
          </p:nvSpPr>
          <p:spPr>
            <a:xfrm flipH="1">
              <a:off x="-1" y="3629631"/>
              <a:ext cx="5665251" cy="2674397"/>
            </a:xfrm>
            <a:custGeom>
              <a:avLst/>
              <a:gdLst>
                <a:gd name="connsiteX0" fmla="*/ 218806 w 5665251"/>
                <a:gd name="connsiteY0" fmla="*/ 0 h 2674397"/>
                <a:gd name="connsiteX1" fmla="*/ 0 w 5665251"/>
                <a:gd name="connsiteY1" fmla="*/ 0 h 2674397"/>
                <a:gd name="connsiteX2" fmla="*/ 3148718 w 5665251"/>
                <a:gd name="connsiteY2" fmla="*/ 2674397 h 2674397"/>
                <a:gd name="connsiteX3" fmla="*/ 5665251 w 5665251"/>
                <a:gd name="connsiteY3" fmla="*/ 2674397 h 267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5251" h="2674397">
                  <a:moveTo>
                    <a:pt x="218806" y="0"/>
                  </a:moveTo>
                  <a:lnTo>
                    <a:pt x="0" y="0"/>
                  </a:lnTo>
                  <a:lnTo>
                    <a:pt x="3148718" y="2674397"/>
                  </a:lnTo>
                  <a:lnTo>
                    <a:pt x="5665251" y="2674397"/>
                  </a:lnTo>
                  <a:close/>
                </a:path>
              </a:pathLst>
            </a:custGeom>
            <a:solidFill>
              <a:schemeClr val="accent2"/>
            </a:solidFill>
            <a:ln w="304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7AAF54E-2A65-4CD9-4C59-73EEB1858DE5}"/>
                </a:ext>
              </a:extLst>
            </p:cNvPr>
            <p:cNvSpPr/>
            <p:nvPr/>
          </p:nvSpPr>
          <p:spPr>
            <a:xfrm flipH="1">
              <a:off x="3249818" y="3629631"/>
              <a:ext cx="2684217" cy="2674397"/>
            </a:xfrm>
            <a:custGeom>
              <a:avLst/>
              <a:gdLst>
                <a:gd name="connsiteX0" fmla="*/ 210326 w 2684217"/>
                <a:gd name="connsiteY0" fmla="*/ 0 h 2674397"/>
                <a:gd name="connsiteX1" fmla="*/ 0 w 2684217"/>
                <a:gd name="connsiteY1" fmla="*/ 0 h 2674397"/>
                <a:gd name="connsiteX2" fmla="*/ 1327819 w 2684217"/>
                <a:gd name="connsiteY2" fmla="*/ 2674397 h 2674397"/>
                <a:gd name="connsiteX3" fmla="*/ 2684217 w 2684217"/>
                <a:gd name="connsiteY3" fmla="*/ 2674397 h 267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4217" h="2674397">
                  <a:moveTo>
                    <a:pt x="210326" y="0"/>
                  </a:moveTo>
                  <a:lnTo>
                    <a:pt x="0" y="0"/>
                  </a:lnTo>
                  <a:lnTo>
                    <a:pt x="1327819" y="2674397"/>
                  </a:lnTo>
                  <a:lnTo>
                    <a:pt x="2684217" y="2674397"/>
                  </a:lnTo>
                  <a:close/>
                </a:path>
              </a:pathLst>
            </a:custGeom>
            <a:solidFill>
              <a:schemeClr val="accent3"/>
            </a:solidFill>
            <a:ln w="304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33F9C10-0DEE-FC36-83FA-78EEF034D0F0}"/>
                </a:ext>
              </a:extLst>
            </p:cNvPr>
            <p:cNvSpPr/>
            <p:nvPr/>
          </p:nvSpPr>
          <p:spPr>
            <a:xfrm>
              <a:off x="6256150" y="3629631"/>
              <a:ext cx="2685037" cy="2674397"/>
            </a:xfrm>
            <a:custGeom>
              <a:avLst/>
              <a:gdLst>
                <a:gd name="connsiteX0" fmla="*/ 0 w 2685037"/>
                <a:gd name="connsiteY0" fmla="*/ 0 h 2674397"/>
                <a:gd name="connsiteX1" fmla="*/ 210389 w 2685037"/>
                <a:gd name="connsiteY1" fmla="*/ 0 h 2674397"/>
                <a:gd name="connsiteX2" fmla="*/ 2685037 w 2685037"/>
                <a:gd name="connsiteY2" fmla="*/ 2674397 h 2674397"/>
                <a:gd name="connsiteX3" fmla="*/ 1328224 w 2685037"/>
                <a:gd name="connsiteY3" fmla="*/ 2674397 h 267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5037" h="2674397">
                  <a:moveTo>
                    <a:pt x="0" y="0"/>
                  </a:moveTo>
                  <a:lnTo>
                    <a:pt x="210389" y="0"/>
                  </a:lnTo>
                  <a:lnTo>
                    <a:pt x="2685037" y="2674397"/>
                  </a:lnTo>
                  <a:lnTo>
                    <a:pt x="1328224" y="2674397"/>
                  </a:lnTo>
                  <a:close/>
                </a:path>
              </a:pathLst>
            </a:custGeom>
            <a:solidFill>
              <a:schemeClr val="accent5"/>
            </a:solidFill>
            <a:ln w="304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A8EE5DC-5D69-F585-D621-C15AFD633C6E}"/>
              </a:ext>
            </a:extLst>
          </p:cNvPr>
          <p:cNvGrpSpPr/>
          <p:nvPr/>
        </p:nvGrpSpPr>
        <p:grpSpPr>
          <a:xfrm>
            <a:off x="8002406" y="2829513"/>
            <a:ext cx="2926080" cy="766933"/>
            <a:chOff x="8921977" y="1620613"/>
            <a:chExt cx="2926080" cy="76693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C12F6A2-D870-0FA9-CD05-603ED4344686}"/>
                </a:ext>
              </a:extLst>
            </p:cNvPr>
            <p:cNvSpPr txBox="1"/>
            <p:nvPr/>
          </p:nvSpPr>
          <p:spPr>
            <a:xfrm>
              <a:off x="8921977" y="1620613"/>
              <a:ext cx="2926080" cy="307777"/>
            </a:xfrm>
            <a:prstGeom prst="rect">
              <a:avLst/>
            </a:prstGeom>
            <a:solidFill>
              <a:schemeClr val="accent5"/>
            </a:solidFill>
          </p:spPr>
          <p:txBody>
            <a:bodyPr wrap="square" lIns="0" rIns="0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SemiCondensed" panose="020B0502040204020203" pitchFamily="34" charset="0"/>
                  <a:ea typeface="+mn-ea"/>
                  <a:cs typeface="+mn-cs"/>
                </a:rPr>
                <a:t>mendorong perguruan tinggi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0CBEA77-3E7F-04B3-71EA-45C4109ADD49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461665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sv-SE" sz="12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Bahnschrift SemiCondensed" panose="020B0502040204020203" pitchFamily="34" charset="0"/>
                  <a:ea typeface="+mn-ea"/>
                  <a:cs typeface="+mn-cs"/>
                </a:rPr>
                <a:t>untuk secara berkelanjutan meningkatkan mutu melampaui SN Dikti</a:t>
              </a:r>
              <a:r>
                <a:rPr kumimoji="0" lang="en-US" sz="12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Bahnschrift SemiCondensed" panose="020B0502040204020203" pitchFamily="34" charset="0"/>
                  <a:ea typeface="+mn-ea"/>
                  <a:cs typeface="+mn-cs"/>
                </a:rPr>
                <a:t> .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FC4A349-FEAA-038C-FEB7-A53718CA09C3}"/>
              </a:ext>
            </a:extLst>
          </p:cNvPr>
          <p:cNvGrpSpPr/>
          <p:nvPr/>
        </p:nvGrpSpPr>
        <p:grpSpPr>
          <a:xfrm>
            <a:off x="1261778" y="2945081"/>
            <a:ext cx="2926080" cy="1167042"/>
            <a:chOff x="332936" y="2566211"/>
            <a:chExt cx="2926080" cy="116704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074D8D1-6FA5-20DB-A917-889337C11366}"/>
                </a:ext>
              </a:extLst>
            </p:cNvPr>
            <p:cNvSpPr txBox="1"/>
            <p:nvPr/>
          </p:nvSpPr>
          <p:spPr>
            <a:xfrm>
              <a:off x="332936" y="2566211"/>
              <a:ext cx="2926080" cy="52322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</p:spPr>
          <p:txBody>
            <a:bodyPr wrap="square" lIns="0" rIns="0" rtlCol="0" anchor="b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SemiCondensed" panose="020B0502040204020203" pitchFamily="34" charset="0"/>
                  <a:ea typeface="+mn-ea"/>
                  <a:cs typeface="+mn-cs"/>
                </a:rPr>
                <a:t>menjamin penyelenggaraan pendidikan tinggi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F2FA29C-2EB7-2703-69E4-34EBCF084FF8}"/>
                </a:ext>
              </a:extLst>
            </p:cNvPr>
            <p:cNvSpPr txBox="1"/>
            <p:nvPr/>
          </p:nvSpPr>
          <p:spPr>
            <a:xfrm>
              <a:off x="332936" y="3086922"/>
              <a:ext cx="2926080" cy="646331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Bahnschrift SemiCondensed" panose="020B0502040204020203" pitchFamily="34" charset="0"/>
                  <a:ea typeface="+mn-ea"/>
                  <a:cs typeface="+mn-cs"/>
                </a:rPr>
                <a:t>yang efektif, inklusif, dan adaptif sesuai dinamika perkembangan ilmu pengetahuan, teknologi, dan kehidupan masyarakat; 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01768F3-D78F-BB68-9011-4D8F87F4EB50}"/>
              </a:ext>
            </a:extLst>
          </p:cNvPr>
          <p:cNvGrpSpPr/>
          <p:nvPr/>
        </p:nvGrpSpPr>
        <p:grpSpPr>
          <a:xfrm>
            <a:off x="8002406" y="1138554"/>
            <a:ext cx="2926080" cy="982376"/>
            <a:chOff x="8921977" y="1405170"/>
            <a:chExt cx="2926080" cy="98237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F2EB8F8-0E83-CECC-C6D4-85356E1045E3}"/>
                </a:ext>
              </a:extLst>
            </p:cNvPr>
            <p:cNvSpPr txBox="1"/>
            <p:nvPr/>
          </p:nvSpPr>
          <p:spPr>
            <a:xfrm>
              <a:off x="8921977" y="1405170"/>
              <a:ext cx="2926080" cy="523220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lIns="0" rIns="0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SemiCondensed" panose="020B0502040204020203" pitchFamily="34" charset="0"/>
                  <a:ea typeface="+mn-ea"/>
                  <a:cs typeface="+mn-cs"/>
                </a:rPr>
                <a:t>menjamin penyelenggaraan pendidikan tinggi</a:t>
              </a:r>
              <a:endParaRPr kumimoji="0" lang="en-US" sz="2000" b="1" i="0" u="none" strike="noStrike" kern="1200" cap="none" spc="0" normalizeH="0" baseline="0" noProof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90BEC70-2A01-2099-0B16-7B4119E1BD1D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461665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Bahnschrift SemiCondensed" panose="020B0502040204020203" pitchFamily="34" charset="0"/>
                  <a:ea typeface="+mn-ea"/>
                  <a:cs typeface="+mn-cs"/>
                </a:rPr>
                <a:t>untuk menghasilkan sumber daya manusia unggul 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17DBD91-2B81-F201-E772-31DD94504936}"/>
              </a:ext>
            </a:extLst>
          </p:cNvPr>
          <p:cNvGrpSpPr/>
          <p:nvPr/>
        </p:nvGrpSpPr>
        <p:grpSpPr>
          <a:xfrm>
            <a:off x="1237600" y="1138554"/>
            <a:ext cx="2926080" cy="1721040"/>
            <a:chOff x="332936" y="2566211"/>
            <a:chExt cx="2926080" cy="172104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8430C6A-B2B4-5F27-CAC0-5BF91B427079}"/>
                </a:ext>
              </a:extLst>
            </p:cNvPr>
            <p:cNvSpPr txBox="1"/>
            <p:nvPr/>
          </p:nvSpPr>
          <p:spPr>
            <a:xfrm>
              <a:off x="332936" y="2566211"/>
              <a:ext cx="2926080" cy="523220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lIns="0" rIns="0" rtlCol="0" anchor="b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SemiCondensed" panose="020B0502040204020203" pitchFamily="34" charset="0"/>
                  <a:ea typeface="+mn-ea"/>
                  <a:cs typeface="+mn-cs"/>
                </a:rPr>
                <a:t>memberikan kerangka penyelenggaraan pendidikan tinggi 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3AC7663-E4A7-1D05-2F90-ACFE3D6B9E2D}"/>
                </a:ext>
              </a:extLst>
            </p:cNvPr>
            <p:cNvSpPr txBox="1"/>
            <p:nvPr/>
          </p:nvSpPr>
          <p:spPr>
            <a:xfrm>
              <a:off x="332936" y="3086922"/>
              <a:ext cx="2926080" cy="1200329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Bahnschrift SemiCondensed" panose="020B0502040204020203" pitchFamily="34" charset="0"/>
                  <a:ea typeface="+mn-ea"/>
                  <a:cs typeface="+mn-cs"/>
                </a:rPr>
                <a:t>untuk mencapai tujuan pendidikan tinggi yang berperan strategis dalam mencerdaskan kehidupan bangsa, serta memajukan ilmu pengetahuan dan teknologi untuk kemajuan pembangunan bangsa Indonesia yang berkelanjutan </a:t>
              </a:r>
            </a:p>
          </p:txBody>
        </p:sp>
      </p:grpSp>
      <p:pic>
        <p:nvPicPr>
          <p:cNvPr id="29" name="Graphic 28" descr="Bar chart with solid fill">
            <a:extLst>
              <a:ext uri="{FF2B5EF4-FFF2-40B4-BE49-F238E27FC236}">
                <a16:creationId xmlns:a16="http://schemas.microsoft.com/office/drawing/2014/main" id="{2139AF22-D15D-62D0-525E-26D151C021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577002" y="5496459"/>
            <a:ext cx="613860" cy="613860"/>
          </a:xfrm>
          <a:prstGeom prst="rect">
            <a:avLst/>
          </a:prstGeom>
        </p:spPr>
      </p:pic>
      <p:pic>
        <p:nvPicPr>
          <p:cNvPr id="33" name="Graphic 32" descr="Chat with solid fill">
            <a:extLst>
              <a:ext uri="{FF2B5EF4-FFF2-40B4-BE49-F238E27FC236}">
                <a16:creationId xmlns:a16="http://schemas.microsoft.com/office/drawing/2014/main" id="{4DC7F051-CFB8-2061-D4BB-60307EB0ABA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750061" y="5504445"/>
            <a:ext cx="613860" cy="613860"/>
          </a:xfrm>
          <a:prstGeom prst="rect">
            <a:avLst/>
          </a:prstGeom>
        </p:spPr>
      </p:pic>
      <p:pic>
        <p:nvPicPr>
          <p:cNvPr id="35" name="Graphic 34" descr="Court with solid fill">
            <a:extLst>
              <a:ext uri="{FF2B5EF4-FFF2-40B4-BE49-F238E27FC236}">
                <a16:creationId xmlns:a16="http://schemas.microsoft.com/office/drawing/2014/main" id="{E43F97F1-1B3D-78AC-AC4E-74E895AA019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861225" y="5462574"/>
            <a:ext cx="613860" cy="613860"/>
          </a:xfrm>
          <a:prstGeom prst="rect">
            <a:avLst/>
          </a:prstGeom>
        </p:spPr>
      </p:pic>
      <p:pic>
        <p:nvPicPr>
          <p:cNvPr id="40" name="Graphic 39" descr="Unlock with solid fill">
            <a:extLst>
              <a:ext uri="{FF2B5EF4-FFF2-40B4-BE49-F238E27FC236}">
                <a16:creationId xmlns:a16="http://schemas.microsoft.com/office/drawing/2014/main" id="{F8D6F1E4-E19D-5CE3-2806-D88CBDF6B8F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011658" y="5436158"/>
            <a:ext cx="612648" cy="61264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F65B33E8-D71A-2B04-C841-6669ECAEC5DB}"/>
              </a:ext>
            </a:extLst>
          </p:cNvPr>
          <p:cNvSpPr txBox="1"/>
          <p:nvPr/>
        </p:nvSpPr>
        <p:spPr>
          <a:xfrm>
            <a:off x="8089424" y="4573129"/>
            <a:ext cx="4004779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SN DIKTI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wajib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dipenuhi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setiap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perguruan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tinggi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untuk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mewujudkan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tujuan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pendidikan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nasional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44D9B10-65EC-E65B-AC76-E7736384BDAE}"/>
              </a:ext>
            </a:extLst>
          </p:cNvPr>
          <p:cNvSpPr txBox="1"/>
          <p:nvPr/>
        </p:nvSpPr>
        <p:spPr>
          <a:xfrm flipH="1">
            <a:off x="6672551" y="1241296"/>
            <a:ext cx="11084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Pasal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3</a:t>
            </a:r>
          </a:p>
        </p:txBody>
      </p:sp>
    </p:spTree>
    <p:extLst>
      <p:ext uri="{BB962C8B-B14F-4D97-AF65-F5344CB8AC3E}">
        <p14:creationId xmlns:p14="http://schemas.microsoft.com/office/powerpoint/2010/main" val="42440224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0A859762-A132-C6DF-8D55-F71FDD8202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480" y="1109473"/>
            <a:ext cx="11405293" cy="3745292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FE9D95-87A3-67F9-02E7-42859AF23A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FE5E3-E7A8-4F92-820C-FE27EF5A6924}" type="slidenum">
              <a:rPr kumimoji="0" lang="en-ID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ID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2F30D56-F12C-ABC3-3A6A-6C671F7C2B73}"/>
              </a:ext>
            </a:extLst>
          </p:cNvPr>
          <p:cNvSpPr txBox="1"/>
          <p:nvPr/>
        </p:nvSpPr>
        <p:spPr>
          <a:xfrm>
            <a:off x="284480" y="5122009"/>
            <a:ext cx="592328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merupakan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satu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kesatuan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yang tidak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terpisahkan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sebagai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dasar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bagi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PT dalam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penyelenggaraan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Tridharma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Penyelenggaraan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Tridharma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sesuai dengan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misi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PT dengan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menentukan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komposisi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bobot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pelaksanaan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masing-masing dharma di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tingkat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PT,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prodi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dan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individu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dosen. </a:t>
            </a: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9A9659D2-0EBD-603F-78A8-F09EBFB56FB2}"/>
              </a:ext>
            </a:extLst>
          </p:cNvPr>
          <p:cNvCxnSpPr>
            <a:cxnSpLocks/>
          </p:cNvCxnSpPr>
          <p:nvPr/>
        </p:nvCxnSpPr>
        <p:spPr>
          <a:xfrm>
            <a:off x="3451683" y="4643470"/>
            <a:ext cx="0" cy="50400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1">
            <a:extLst>
              <a:ext uri="{FF2B5EF4-FFF2-40B4-BE49-F238E27FC236}">
                <a16:creationId xmlns:a16="http://schemas.microsoft.com/office/drawing/2014/main" id="{88AE5CF7-9715-9A34-E9C0-4D9FFC5C3ADC}"/>
              </a:ext>
            </a:extLst>
          </p:cNvPr>
          <p:cNvSpPr txBox="1">
            <a:spLocks/>
          </p:cNvSpPr>
          <p:nvPr/>
        </p:nvSpPr>
        <p:spPr>
          <a:xfrm>
            <a:off x="126042" y="130771"/>
            <a:ext cx="11643360" cy="9020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Standar Nasional Pendidikan Tinggi (SN Dikti)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j-cs"/>
            </a:endParaRPr>
          </a:p>
        </p:txBody>
      </p:sp>
      <p:sp>
        <p:nvSpPr>
          <p:cNvPr id="10" name="Title 59">
            <a:extLst>
              <a:ext uri="{FF2B5EF4-FFF2-40B4-BE49-F238E27FC236}">
                <a16:creationId xmlns:a16="http://schemas.microsoft.com/office/drawing/2014/main" id="{E9AF4F72-0390-BC5C-2068-DA67FD3985E4}"/>
              </a:ext>
            </a:extLst>
          </p:cNvPr>
          <p:cNvSpPr txBox="1">
            <a:spLocks/>
          </p:cNvSpPr>
          <p:nvPr/>
        </p:nvSpPr>
        <p:spPr>
          <a:xfrm>
            <a:off x="7748922" y="5590659"/>
            <a:ext cx="3604878" cy="23194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Permendikbudristek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No. </a:t>
            </a:r>
            <a:r>
              <a:rPr kumimoji="0" lang="id-ID" sz="1600" b="0" i="1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53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 Tahun 20</a:t>
            </a:r>
            <a:r>
              <a:rPr kumimoji="0" lang="id-ID" sz="1600" b="0" i="1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j-cs"/>
              </a:rPr>
              <a:t>23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j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1E6BBC8-5401-C9B0-90BD-37E66A38D3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47119" y="333204"/>
            <a:ext cx="818839" cy="651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20455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02F2AD-4D96-9C1C-2B5D-2E164CB087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570910"/>
          </a:xfrm>
        </p:spPr>
        <p:txBody>
          <a:bodyPr>
            <a:normAutofit fontScale="90000"/>
          </a:bodyPr>
          <a:lstStyle/>
          <a:p>
            <a:r>
              <a:rPr lang="en-US" dirty="0" err="1"/>
              <a:t>Kerangka</a:t>
            </a:r>
            <a:r>
              <a:rPr lang="en-US" dirty="0"/>
              <a:t> </a:t>
            </a:r>
            <a:r>
              <a:rPr lang="en-US" b="1" dirty="0"/>
              <a:t>SN DIKTI</a:t>
            </a:r>
            <a:endParaRPr lang="en-US" dirty="0"/>
          </a:p>
        </p:txBody>
      </p:sp>
      <p:sp>
        <p:nvSpPr>
          <p:cNvPr id="3" name="Shape">
            <a:extLst>
              <a:ext uri="{FF2B5EF4-FFF2-40B4-BE49-F238E27FC236}">
                <a16:creationId xmlns:a16="http://schemas.microsoft.com/office/drawing/2014/main" id="{34B1BAF2-030C-6AB5-B0FA-70C6FE69E26B}"/>
              </a:ext>
            </a:extLst>
          </p:cNvPr>
          <p:cNvSpPr/>
          <p:nvPr/>
        </p:nvSpPr>
        <p:spPr>
          <a:xfrm rot="16200000">
            <a:off x="4566460" y="2066964"/>
            <a:ext cx="1405564" cy="845662"/>
          </a:xfrm>
          <a:custGeom>
            <a:avLst/>
            <a:gdLst>
              <a:gd name="connsiteX0" fmla="*/ 21600 w 21600"/>
              <a:gd name="connsiteY0" fmla="*/ 10729 h 21600"/>
              <a:gd name="connsiteX1" fmla="*/ 10782 w 21600"/>
              <a:gd name="connsiteY1" fmla="*/ 0 h 21600"/>
              <a:gd name="connsiteX2" fmla="*/ 0 w 21600"/>
              <a:gd name="connsiteY2" fmla="*/ 10444 h 21600"/>
              <a:gd name="connsiteX3" fmla="*/ 10782 w 21600"/>
              <a:gd name="connsiteY3" fmla="*/ 21600 h 21600"/>
              <a:gd name="connsiteX4" fmla="*/ 16530 w 21600"/>
              <a:gd name="connsiteY4" fmla="*/ 15982 h 21600"/>
              <a:gd name="connsiteX5" fmla="*/ 21600 w 21600"/>
              <a:gd name="connsiteY5" fmla="*/ 10729 h 21600"/>
              <a:gd name="connsiteX0" fmla="*/ 21600 w 21600"/>
              <a:gd name="connsiteY0" fmla="*/ 10729 h 21600"/>
              <a:gd name="connsiteX1" fmla="*/ 10782 w 21600"/>
              <a:gd name="connsiteY1" fmla="*/ 0 h 21600"/>
              <a:gd name="connsiteX2" fmla="*/ 0 w 21600"/>
              <a:gd name="connsiteY2" fmla="*/ 10444 h 21600"/>
              <a:gd name="connsiteX3" fmla="*/ 10782 w 21600"/>
              <a:gd name="connsiteY3" fmla="*/ 21600 h 21600"/>
              <a:gd name="connsiteX4" fmla="*/ 16823 w 21600"/>
              <a:gd name="connsiteY4" fmla="*/ 19814 h 21600"/>
              <a:gd name="connsiteX5" fmla="*/ 21600 w 21600"/>
              <a:gd name="connsiteY5" fmla="*/ 10729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600" h="21600" extrusionOk="0">
                <a:moveTo>
                  <a:pt x="21600" y="10729"/>
                </a:moveTo>
                <a:lnTo>
                  <a:pt x="10782" y="0"/>
                </a:lnTo>
                <a:lnTo>
                  <a:pt x="0" y="10444"/>
                </a:lnTo>
                <a:lnTo>
                  <a:pt x="10782" y="21600"/>
                </a:lnTo>
                <a:lnTo>
                  <a:pt x="16823" y="19814"/>
                </a:lnTo>
                <a:lnTo>
                  <a:pt x="21600" y="10729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hape">
            <a:extLst>
              <a:ext uri="{FF2B5EF4-FFF2-40B4-BE49-F238E27FC236}">
                <a16:creationId xmlns:a16="http://schemas.microsoft.com/office/drawing/2014/main" id="{4FC3C6BE-C4F1-22BD-1876-69F64AC9472D}"/>
              </a:ext>
            </a:extLst>
          </p:cNvPr>
          <p:cNvSpPr/>
          <p:nvPr/>
        </p:nvSpPr>
        <p:spPr>
          <a:xfrm rot="16200000">
            <a:off x="6678385" y="2350773"/>
            <a:ext cx="797156" cy="1221565"/>
          </a:xfrm>
          <a:custGeom>
            <a:avLst/>
            <a:gdLst>
              <a:gd name="connsiteX0" fmla="*/ 2207 w 23074"/>
              <a:gd name="connsiteY0" fmla="*/ 21600 h 21600"/>
              <a:gd name="connsiteX1" fmla="*/ 23074 w 23074"/>
              <a:gd name="connsiteY1" fmla="*/ 14748 h 21600"/>
              <a:gd name="connsiteX2" fmla="*/ 23032 w 23074"/>
              <a:gd name="connsiteY2" fmla="*/ 0 h 21600"/>
              <a:gd name="connsiteX3" fmla="*/ 1474 w 23074"/>
              <a:gd name="connsiteY3" fmla="*/ 7066 h 21600"/>
              <a:gd name="connsiteX4" fmla="*/ 1940 w 23074"/>
              <a:gd name="connsiteY4" fmla="*/ 14534 h 21600"/>
              <a:gd name="connsiteX5" fmla="*/ 2207 w 23074"/>
              <a:gd name="connsiteY5" fmla="*/ 21600 h 21600"/>
              <a:gd name="connsiteX0" fmla="*/ 2229 w 23096"/>
              <a:gd name="connsiteY0" fmla="*/ 21600 h 21600"/>
              <a:gd name="connsiteX1" fmla="*/ 23096 w 23096"/>
              <a:gd name="connsiteY1" fmla="*/ 14748 h 21600"/>
              <a:gd name="connsiteX2" fmla="*/ 23054 w 23096"/>
              <a:gd name="connsiteY2" fmla="*/ 0 h 21600"/>
              <a:gd name="connsiteX3" fmla="*/ 1496 w 23096"/>
              <a:gd name="connsiteY3" fmla="*/ 7066 h 21600"/>
              <a:gd name="connsiteX4" fmla="*/ 1962 w 23096"/>
              <a:gd name="connsiteY4" fmla="*/ 14534 h 21600"/>
              <a:gd name="connsiteX5" fmla="*/ 2229 w 23096"/>
              <a:gd name="connsiteY5" fmla="*/ 21600 h 21600"/>
              <a:gd name="connsiteX0" fmla="*/ 1609 w 22476"/>
              <a:gd name="connsiteY0" fmla="*/ 21600 h 21600"/>
              <a:gd name="connsiteX1" fmla="*/ 22476 w 22476"/>
              <a:gd name="connsiteY1" fmla="*/ 14748 h 21600"/>
              <a:gd name="connsiteX2" fmla="*/ 22434 w 22476"/>
              <a:gd name="connsiteY2" fmla="*/ 0 h 21600"/>
              <a:gd name="connsiteX3" fmla="*/ 876 w 22476"/>
              <a:gd name="connsiteY3" fmla="*/ 7066 h 21600"/>
              <a:gd name="connsiteX4" fmla="*/ 1342 w 22476"/>
              <a:gd name="connsiteY4" fmla="*/ 14534 h 21600"/>
              <a:gd name="connsiteX5" fmla="*/ 1609 w 22476"/>
              <a:gd name="connsiteY5" fmla="*/ 21600 h 21600"/>
              <a:gd name="connsiteX0" fmla="*/ 733 w 21600"/>
              <a:gd name="connsiteY0" fmla="*/ 21600 h 21600"/>
              <a:gd name="connsiteX1" fmla="*/ 21600 w 21600"/>
              <a:gd name="connsiteY1" fmla="*/ 14748 h 21600"/>
              <a:gd name="connsiteX2" fmla="*/ 21558 w 21600"/>
              <a:gd name="connsiteY2" fmla="*/ 0 h 21600"/>
              <a:gd name="connsiteX3" fmla="*/ 0 w 21600"/>
              <a:gd name="connsiteY3" fmla="*/ 7066 h 21600"/>
              <a:gd name="connsiteX4" fmla="*/ 466 w 21600"/>
              <a:gd name="connsiteY4" fmla="*/ 14534 h 21600"/>
              <a:gd name="connsiteX5" fmla="*/ 733 w 21600"/>
              <a:gd name="connsiteY5" fmla="*/ 21600 h 21600"/>
              <a:gd name="connsiteX0" fmla="*/ 3306 w 24173"/>
              <a:gd name="connsiteY0" fmla="*/ 21600 h 21600"/>
              <a:gd name="connsiteX1" fmla="*/ 24173 w 24173"/>
              <a:gd name="connsiteY1" fmla="*/ 14748 h 21600"/>
              <a:gd name="connsiteX2" fmla="*/ 24131 w 24173"/>
              <a:gd name="connsiteY2" fmla="*/ 0 h 21600"/>
              <a:gd name="connsiteX3" fmla="*/ 2573 w 24173"/>
              <a:gd name="connsiteY3" fmla="*/ 7066 h 21600"/>
              <a:gd name="connsiteX4" fmla="*/ 6 w 24173"/>
              <a:gd name="connsiteY4" fmla="*/ 14997 h 21600"/>
              <a:gd name="connsiteX5" fmla="*/ 3306 w 24173"/>
              <a:gd name="connsiteY5" fmla="*/ 21600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73" h="21600" extrusionOk="0">
                <a:moveTo>
                  <a:pt x="3306" y="21600"/>
                </a:moveTo>
                <a:lnTo>
                  <a:pt x="24173" y="14748"/>
                </a:lnTo>
                <a:lnTo>
                  <a:pt x="24131" y="0"/>
                </a:lnTo>
                <a:lnTo>
                  <a:pt x="2573" y="7066"/>
                </a:lnTo>
                <a:cubicBezTo>
                  <a:pt x="2728" y="9555"/>
                  <a:pt x="-149" y="12508"/>
                  <a:pt x="6" y="14997"/>
                </a:cubicBezTo>
                <a:cubicBezTo>
                  <a:pt x="128" y="17419"/>
                  <a:pt x="3172" y="18067"/>
                  <a:pt x="3306" y="2160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5D17291E-2A63-3C8B-9673-F8375834B3D0}"/>
              </a:ext>
            </a:extLst>
          </p:cNvPr>
          <p:cNvSpPr/>
          <p:nvPr/>
        </p:nvSpPr>
        <p:spPr>
          <a:xfrm rot="16200000">
            <a:off x="5448715" y="3660246"/>
            <a:ext cx="728105" cy="1226674"/>
          </a:xfrm>
          <a:custGeom>
            <a:avLst/>
            <a:gdLst>
              <a:gd name="connsiteX0" fmla="*/ 110 w 21600"/>
              <a:gd name="connsiteY0" fmla="*/ 0 h 21600"/>
              <a:gd name="connsiteX1" fmla="*/ 0 w 21600"/>
              <a:gd name="connsiteY1" fmla="*/ 14433 h 21600"/>
              <a:gd name="connsiteX2" fmla="*/ 21600 w 21600"/>
              <a:gd name="connsiteY2" fmla="*/ 21600 h 21600"/>
              <a:gd name="connsiteX3" fmla="*/ 21600 w 21600"/>
              <a:gd name="connsiteY3" fmla="*/ 6856 h 21600"/>
              <a:gd name="connsiteX4" fmla="*/ 11766 w 21600"/>
              <a:gd name="connsiteY4" fmla="*/ 3711 h 21600"/>
              <a:gd name="connsiteX5" fmla="*/ 110 w 21600"/>
              <a:gd name="connsiteY5" fmla="*/ 0 h 21600"/>
              <a:gd name="connsiteX0" fmla="*/ 110 w 21600"/>
              <a:gd name="connsiteY0" fmla="*/ 0 h 21600"/>
              <a:gd name="connsiteX1" fmla="*/ 0 w 21600"/>
              <a:gd name="connsiteY1" fmla="*/ 14433 h 21600"/>
              <a:gd name="connsiteX2" fmla="*/ 21600 w 21600"/>
              <a:gd name="connsiteY2" fmla="*/ 21600 h 21600"/>
              <a:gd name="connsiteX3" fmla="*/ 21600 w 21600"/>
              <a:gd name="connsiteY3" fmla="*/ 6856 h 21600"/>
              <a:gd name="connsiteX4" fmla="*/ 14804 w 21600"/>
              <a:gd name="connsiteY4" fmla="*/ 608 h 21600"/>
              <a:gd name="connsiteX5" fmla="*/ 110 w 21600"/>
              <a:gd name="connsiteY5" fmla="*/ 0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600" h="21600" extrusionOk="0">
                <a:moveTo>
                  <a:pt x="110" y="0"/>
                </a:moveTo>
                <a:cubicBezTo>
                  <a:pt x="73" y="4811"/>
                  <a:pt x="37" y="9622"/>
                  <a:pt x="0" y="14433"/>
                </a:cubicBezTo>
                <a:lnTo>
                  <a:pt x="21600" y="21600"/>
                </a:lnTo>
                <a:lnTo>
                  <a:pt x="21600" y="6856"/>
                </a:lnTo>
                <a:lnTo>
                  <a:pt x="14804" y="608"/>
                </a:lnTo>
                <a:lnTo>
                  <a:pt x="110" y="0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riangle">
            <a:extLst>
              <a:ext uri="{FF2B5EF4-FFF2-40B4-BE49-F238E27FC236}">
                <a16:creationId xmlns:a16="http://schemas.microsoft.com/office/drawing/2014/main" id="{4BA6F252-AED4-86EF-6901-8898B5B19211}"/>
              </a:ext>
            </a:extLst>
          </p:cNvPr>
          <p:cNvSpPr/>
          <p:nvPr/>
        </p:nvSpPr>
        <p:spPr>
          <a:xfrm rot="16200000">
            <a:off x="6263368" y="1242203"/>
            <a:ext cx="704855" cy="620772"/>
          </a:xfrm>
          <a:custGeom>
            <a:avLst/>
            <a:gdLst>
              <a:gd name="connsiteX0" fmla="*/ 21600 w 21600"/>
              <a:gd name="connsiteY0" fmla="*/ 11705 h 21600"/>
              <a:gd name="connsiteX1" fmla="*/ 0 w 21600"/>
              <a:gd name="connsiteY1" fmla="*/ 0 h 21600"/>
              <a:gd name="connsiteX2" fmla="*/ 37 w 21600"/>
              <a:gd name="connsiteY2" fmla="*/ 10196 h 21600"/>
              <a:gd name="connsiteX3" fmla="*/ 0 w 21600"/>
              <a:gd name="connsiteY3" fmla="*/ 21600 h 21600"/>
              <a:gd name="connsiteX4" fmla="*/ 21600 w 21600"/>
              <a:gd name="connsiteY4" fmla="*/ 11705 h 21600"/>
              <a:gd name="connsiteX0" fmla="*/ 25841 w 25841"/>
              <a:gd name="connsiteY0" fmla="*/ 11705 h 21600"/>
              <a:gd name="connsiteX1" fmla="*/ 4241 w 25841"/>
              <a:gd name="connsiteY1" fmla="*/ 0 h 21600"/>
              <a:gd name="connsiteX2" fmla="*/ 0 w 25841"/>
              <a:gd name="connsiteY2" fmla="*/ 11522 h 21600"/>
              <a:gd name="connsiteX3" fmla="*/ 4241 w 25841"/>
              <a:gd name="connsiteY3" fmla="*/ 21600 h 21600"/>
              <a:gd name="connsiteX4" fmla="*/ 25841 w 25841"/>
              <a:gd name="connsiteY4" fmla="*/ 11705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1" h="21600" extrusionOk="0">
                <a:moveTo>
                  <a:pt x="25841" y="11705"/>
                </a:moveTo>
                <a:lnTo>
                  <a:pt x="4241" y="0"/>
                </a:lnTo>
                <a:cubicBezTo>
                  <a:pt x="4253" y="3399"/>
                  <a:pt x="-12" y="8123"/>
                  <a:pt x="0" y="11522"/>
                </a:cubicBezTo>
                <a:cubicBezTo>
                  <a:pt x="-12" y="15323"/>
                  <a:pt x="4253" y="17799"/>
                  <a:pt x="4241" y="21600"/>
                </a:cubicBezTo>
                <a:lnTo>
                  <a:pt x="25841" y="11705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hape">
            <a:extLst>
              <a:ext uri="{FF2B5EF4-FFF2-40B4-BE49-F238E27FC236}">
                <a16:creationId xmlns:a16="http://schemas.microsoft.com/office/drawing/2014/main" id="{B9BF2EF3-B856-44EE-1011-95A493F6BA7F}"/>
              </a:ext>
            </a:extLst>
          </p:cNvPr>
          <p:cNvSpPr/>
          <p:nvPr/>
        </p:nvSpPr>
        <p:spPr>
          <a:xfrm rot="16200000">
            <a:off x="5749288" y="690211"/>
            <a:ext cx="2036259" cy="30056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9" h="21332" extrusionOk="0">
                <a:moveTo>
                  <a:pt x="14929" y="0"/>
                </a:moveTo>
                <a:lnTo>
                  <a:pt x="14929" y="11799"/>
                </a:lnTo>
                <a:lnTo>
                  <a:pt x="20280" y="9761"/>
                </a:lnTo>
                <a:cubicBezTo>
                  <a:pt x="20909" y="9520"/>
                  <a:pt x="21600" y="9999"/>
                  <a:pt x="21240" y="10421"/>
                </a:cubicBezTo>
                <a:lnTo>
                  <a:pt x="12699" y="20396"/>
                </a:lnTo>
                <a:cubicBezTo>
                  <a:pt x="11930" y="21297"/>
                  <a:pt x="10221" y="21600"/>
                  <a:pt x="8896" y="21072"/>
                </a:cubicBezTo>
                <a:lnTo>
                  <a:pt x="0" y="17521"/>
                </a:lnTo>
                <a:lnTo>
                  <a:pt x="7552" y="14622"/>
                </a:lnTo>
                <a:lnTo>
                  <a:pt x="7552" y="3024"/>
                </a:lnTo>
                <a:lnTo>
                  <a:pt x="14929" y="0"/>
                </a:ln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</a:defRPr>
            </a:pPr>
            <a:endParaRPr kumimoji="0" sz="3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riangle">
            <a:extLst>
              <a:ext uri="{FF2B5EF4-FFF2-40B4-BE49-F238E27FC236}">
                <a16:creationId xmlns:a16="http://schemas.microsoft.com/office/drawing/2014/main" id="{8C6C0277-F71C-3034-E1FF-F46B63F2305F}"/>
              </a:ext>
            </a:extLst>
          </p:cNvPr>
          <p:cNvSpPr/>
          <p:nvPr/>
        </p:nvSpPr>
        <p:spPr>
          <a:xfrm rot="16200000">
            <a:off x="4026565" y="3089805"/>
            <a:ext cx="632683" cy="678389"/>
          </a:xfrm>
          <a:custGeom>
            <a:avLst/>
            <a:gdLst>
              <a:gd name="connsiteX0" fmla="*/ 0 w 25095"/>
              <a:gd name="connsiteY0" fmla="*/ 0 h 21600"/>
              <a:gd name="connsiteX1" fmla="*/ 424 w 25095"/>
              <a:gd name="connsiteY1" fmla="*/ 21600 h 21600"/>
              <a:gd name="connsiteX2" fmla="*/ 25095 w 25095"/>
              <a:gd name="connsiteY2" fmla="*/ 11692 h 21600"/>
              <a:gd name="connsiteX3" fmla="*/ 0 w 25095"/>
              <a:gd name="connsiteY3" fmla="*/ 0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95" h="21600" extrusionOk="0">
                <a:moveTo>
                  <a:pt x="0" y="0"/>
                </a:moveTo>
                <a:cubicBezTo>
                  <a:pt x="141" y="7200"/>
                  <a:pt x="283" y="14400"/>
                  <a:pt x="424" y="21600"/>
                </a:cubicBezTo>
                <a:lnTo>
                  <a:pt x="25095" y="11692"/>
                </a:lnTo>
                <a:cubicBezTo>
                  <a:pt x="17895" y="7845"/>
                  <a:pt x="7200" y="3847"/>
                  <a:pt x="0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hape">
            <a:extLst>
              <a:ext uri="{FF2B5EF4-FFF2-40B4-BE49-F238E27FC236}">
                <a16:creationId xmlns:a16="http://schemas.microsoft.com/office/drawing/2014/main" id="{42858D37-A18C-978A-4F35-8BD0E95D8261}"/>
              </a:ext>
            </a:extLst>
          </p:cNvPr>
          <p:cNvSpPr/>
          <p:nvPr/>
        </p:nvSpPr>
        <p:spPr>
          <a:xfrm rot="16200000">
            <a:off x="3330499" y="2373626"/>
            <a:ext cx="2850623" cy="16681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2" extrusionOk="0">
                <a:moveTo>
                  <a:pt x="0" y="16544"/>
                </a:moveTo>
                <a:lnTo>
                  <a:pt x="10848" y="5603"/>
                </a:lnTo>
                <a:lnTo>
                  <a:pt x="7006" y="1804"/>
                </a:lnTo>
                <a:cubicBezTo>
                  <a:pt x="6556" y="1359"/>
                  <a:pt x="6739" y="180"/>
                  <a:pt x="7260" y="174"/>
                </a:cubicBezTo>
                <a:lnTo>
                  <a:pt x="19572" y="0"/>
                </a:lnTo>
                <a:cubicBezTo>
                  <a:pt x="20685" y="-18"/>
                  <a:pt x="21589" y="1515"/>
                  <a:pt x="21593" y="3415"/>
                </a:cubicBezTo>
                <a:lnTo>
                  <a:pt x="21600" y="16165"/>
                </a:lnTo>
                <a:lnTo>
                  <a:pt x="16157" y="10827"/>
                </a:lnTo>
                <a:lnTo>
                  <a:pt x="5496" y="21582"/>
                </a:lnTo>
                <a:lnTo>
                  <a:pt x="0" y="16544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riangle">
            <a:extLst>
              <a:ext uri="{FF2B5EF4-FFF2-40B4-BE49-F238E27FC236}">
                <a16:creationId xmlns:a16="http://schemas.microsoft.com/office/drawing/2014/main" id="{2F40488A-6A76-A86D-F92F-183E6892C851}"/>
              </a:ext>
            </a:extLst>
          </p:cNvPr>
          <p:cNvSpPr/>
          <p:nvPr/>
        </p:nvSpPr>
        <p:spPr>
          <a:xfrm rot="16200000">
            <a:off x="6900335" y="4124488"/>
            <a:ext cx="582671" cy="652832"/>
          </a:xfrm>
          <a:custGeom>
            <a:avLst/>
            <a:gdLst>
              <a:gd name="connsiteX0" fmla="*/ 0 w 21600"/>
              <a:gd name="connsiteY0" fmla="*/ 21600 h 21600"/>
              <a:gd name="connsiteX1" fmla="*/ 21600 w 21600"/>
              <a:gd name="connsiteY1" fmla="*/ 10101 h 21600"/>
              <a:gd name="connsiteX2" fmla="*/ 14785 w 21600"/>
              <a:gd name="connsiteY2" fmla="*/ 6536 h 21600"/>
              <a:gd name="connsiteX3" fmla="*/ 1567 w 21600"/>
              <a:gd name="connsiteY3" fmla="*/ 0 h 21600"/>
              <a:gd name="connsiteX4" fmla="*/ 0 w 21600"/>
              <a:gd name="connsiteY4" fmla="*/ 21600 h 21600"/>
              <a:gd name="connsiteX0" fmla="*/ 0 w 21600"/>
              <a:gd name="connsiteY0" fmla="*/ 21600 h 21600"/>
              <a:gd name="connsiteX1" fmla="*/ 21600 w 21600"/>
              <a:gd name="connsiteY1" fmla="*/ 10101 h 21600"/>
              <a:gd name="connsiteX2" fmla="*/ 15315 w 21600"/>
              <a:gd name="connsiteY2" fmla="*/ 863 h 21600"/>
              <a:gd name="connsiteX3" fmla="*/ 1567 w 21600"/>
              <a:gd name="connsiteY3" fmla="*/ 0 h 21600"/>
              <a:gd name="connsiteX4" fmla="*/ 0 w 21600"/>
              <a:gd name="connsiteY4" fmla="*/ 21600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00" h="21600" extrusionOk="0">
                <a:moveTo>
                  <a:pt x="0" y="21600"/>
                </a:moveTo>
                <a:lnTo>
                  <a:pt x="21600" y="10101"/>
                </a:lnTo>
                <a:lnTo>
                  <a:pt x="15315" y="863"/>
                </a:lnTo>
                <a:lnTo>
                  <a:pt x="1567" y="0"/>
                </a:lnTo>
                <a:lnTo>
                  <a:pt x="0" y="2160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Shape">
            <a:extLst>
              <a:ext uri="{FF2B5EF4-FFF2-40B4-BE49-F238E27FC236}">
                <a16:creationId xmlns:a16="http://schemas.microsoft.com/office/drawing/2014/main" id="{63F01835-5385-5EE0-ED50-1CBB95B4B405}"/>
              </a:ext>
            </a:extLst>
          </p:cNvPr>
          <p:cNvSpPr/>
          <p:nvPr/>
        </p:nvSpPr>
        <p:spPr>
          <a:xfrm rot="16200000">
            <a:off x="5243138" y="3238488"/>
            <a:ext cx="2433540" cy="24556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9" h="21600" extrusionOk="0">
                <a:moveTo>
                  <a:pt x="21269" y="21600"/>
                </a:moveTo>
                <a:lnTo>
                  <a:pt x="8619" y="14399"/>
                </a:lnTo>
                <a:lnTo>
                  <a:pt x="8607" y="19552"/>
                </a:lnTo>
                <a:cubicBezTo>
                  <a:pt x="8607" y="20157"/>
                  <a:pt x="7811" y="20374"/>
                  <a:pt x="7507" y="19851"/>
                </a:cubicBezTo>
                <a:lnTo>
                  <a:pt x="319" y="7524"/>
                </a:lnTo>
                <a:cubicBezTo>
                  <a:pt x="-331" y="6413"/>
                  <a:pt x="47" y="4978"/>
                  <a:pt x="1155" y="4332"/>
                </a:cubicBezTo>
                <a:lnTo>
                  <a:pt x="8615" y="0"/>
                </a:lnTo>
                <a:lnTo>
                  <a:pt x="8623" y="7287"/>
                </a:lnTo>
                <a:lnTo>
                  <a:pt x="21058" y="14366"/>
                </a:lnTo>
                <a:lnTo>
                  <a:pt x="21269" y="21600"/>
                </a:ln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EA656D7-C033-2858-2A0B-50E8CC22D630}"/>
              </a:ext>
            </a:extLst>
          </p:cNvPr>
          <p:cNvGrpSpPr/>
          <p:nvPr/>
        </p:nvGrpSpPr>
        <p:grpSpPr>
          <a:xfrm>
            <a:off x="8403293" y="-92501"/>
            <a:ext cx="3591076" cy="3844698"/>
            <a:chOff x="8921977" y="112508"/>
            <a:chExt cx="2926080" cy="384469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2D08F69-42AA-8C71-3EFE-BB6627BB8493}"/>
                </a:ext>
              </a:extLst>
            </p:cNvPr>
            <p:cNvSpPr txBox="1"/>
            <p:nvPr/>
          </p:nvSpPr>
          <p:spPr>
            <a:xfrm>
              <a:off x="8921977" y="112508"/>
              <a:ext cx="2926080" cy="1815882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all" spc="0" normalizeH="0" baseline="0" noProof="1">
                  <a:ln>
                    <a:noFill/>
                  </a:ln>
                  <a:solidFill>
                    <a:srgbClr val="44546A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pengabdian kepada masyarakat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4DC0A2F-BF2B-0268-62F9-1FE6013236C6}"/>
                </a:ext>
              </a:extLst>
            </p:cNvPr>
            <p:cNvSpPr txBox="1"/>
            <p:nvPr/>
          </p:nvSpPr>
          <p:spPr>
            <a:xfrm>
              <a:off x="8921977" y="1925881"/>
              <a:ext cx="2926080" cy="2031325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 marL="342900" marR="0" lvl="0" indent="-34290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alphaLcPeriod"/>
                <a:tabLst/>
                <a:defRPr/>
              </a:pPr>
              <a:r>
                <a:rPr kumimoji="0" lang="en-US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luaran : </a:t>
              </a:r>
              <a:r>
                <a:rPr kumimoji="0" lang="fi-FI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mutu, relevansi, dan kemanfaatan hasil PkM</a:t>
              </a:r>
              <a:endParaRPr kumimoji="0" lang="en-US" sz="1400" b="0" i="0" u="none" strike="noStrike" kern="1200" cap="none" spc="0" normalizeH="0" baseline="0" noProof="1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42900" marR="0" lvl="0" indent="-34290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alphaLcPeriod"/>
                <a:tabLst/>
                <a:defRPr/>
              </a:pPr>
              <a:r>
                <a:rPr kumimoji="0" lang="en-US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proses : </a:t>
              </a:r>
              <a:r>
                <a:rPr kumimoji="0" lang="fi-FI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perencanaan, pelaksanaan, penilaian, pengawasan, dan pengendalian kegiatan PkM</a:t>
              </a:r>
              <a:endParaRPr kumimoji="0" lang="en-US" sz="1400" b="0" i="0" u="none" strike="noStrike" kern="1200" cap="none" spc="0" normalizeH="0" baseline="0" noProof="1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42900" marR="0" lvl="0" indent="-34290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alphaLcPeriod"/>
                <a:tabLst/>
                <a:defRPr/>
              </a:pPr>
              <a:r>
                <a:rPr kumimoji="0" lang="en-US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masukan : akses terhadap sarana, prasarana, pembiayaan, penugasan dosen, dan penggunaan teknologi informasi dan komunikasi.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C7DC433-765C-5038-8ED5-AECF7EB1BB76}"/>
              </a:ext>
            </a:extLst>
          </p:cNvPr>
          <p:cNvGrpSpPr/>
          <p:nvPr/>
        </p:nvGrpSpPr>
        <p:grpSpPr>
          <a:xfrm>
            <a:off x="415636" y="4240033"/>
            <a:ext cx="4430775" cy="2121967"/>
            <a:chOff x="332936" y="4337891"/>
            <a:chExt cx="2926080" cy="314759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8BE7AC2-87AF-AFBA-CBC9-6DC2D8CB7B0A}"/>
                </a:ext>
              </a:extLst>
            </p:cNvPr>
            <p:cNvSpPr txBox="1"/>
            <p:nvPr/>
          </p:nvSpPr>
          <p:spPr>
            <a:xfrm>
              <a:off x="332936" y="4337891"/>
              <a:ext cx="2926080" cy="776112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all" spc="0" normalizeH="0" baseline="0" noProof="1">
                  <a:ln>
                    <a:noFill/>
                  </a:ln>
                  <a:solidFill>
                    <a:srgbClr val="ED7D3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PENELITIAN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53655AB-24BB-9499-B5FC-7321A6BCA707}"/>
                </a:ext>
              </a:extLst>
            </p:cNvPr>
            <p:cNvSpPr txBox="1"/>
            <p:nvPr/>
          </p:nvSpPr>
          <p:spPr>
            <a:xfrm>
              <a:off x="332936" y="5111495"/>
              <a:ext cx="2926080" cy="2373990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 marL="342900" marR="0" lvl="0" indent="-34290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alphaLcPeriod"/>
                <a:tabLst/>
                <a:defRPr/>
              </a:pPr>
              <a:r>
                <a:rPr kumimoji="0" lang="en-US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luaran : </a:t>
              </a:r>
              <a:r>
                <a:rPr kumimoji="0" lang="fi-FI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mutu, relevansi, dan kemanfaatan hasil penelitian</a:t>
              </a:r>
              <a:endParaRPr kumimoji="0" lang="en-US" sz="1400" b="0" i="0" u="none" strike="noStrike" kern="1200" cap="none" spc="0" normalizeH="0" baseline="0" noProof="1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42900" marR="0" lvl="0" indent="-34290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alphaLcPeriod"/>
                <a:tabLst/>
                <a:defRPr/>
              </a:pPr>
              <a:r>
                <a:rPr kumimoji="0" lang="en-US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proses : </a:t>
              </a:r>
              <a:r>
                <a:rPr kumimoji="0" lang="fi-FI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perencanaan, pelaksanaan, penilaian, pengawasan, dan pengendalian kegiatan penelitian</a:t>
              </a:r>
              <a:endParaRPr kumimoji="0" lang="en-US" sz="1400" b="0" i="0" u="none" strike="noStrike" kern="1200" cap="none" spc="0" normalizeH="0" baseline="0" noProof="1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42900" marR="0" lvl="0" indent="-34290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alphaLcPeriod"/>
                <a:tabLst/>
                <a:defRPr/>
              </a:pPr>
              <a:r>
                <a:rPr kumimoji="0" lang="en-US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masukan : akses terhadap sarana, prasarana, pembiayaan, penugasan dosen, dan penggunaan teknologi informasi dan komunikasi.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86ABC9F-45D9-CF75-5780-635721863C7C}"/>
              </a:ext>
            </a:extLst>
          </p:cNvPr>
          <p:cNvGrpSpPr/>
          <p:nvPr/>
        </p:nvGrpSpPr>
        <p:grpSpPr>
          <a:xfrm>
            <a:off x="523264" y="1043098"/>
            <a:ext cx="3169561" cy="2552036"/>
            <a:chOff x="332936" y="2135324"/>
            <a:chExt cx="2926080" cy="255203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1D3AA95-785A-F7A5-AF85-E1DF80A66E3D}"/>
                </a:ext>
              </a:extLst>
            </p:cNvPr>
            <p:cNvSpPr txBox="1"/>
            <p:nvPr/>
          </p:nvSpPr>
          <p:spPr>
            <a:xfrm>
              <a:off x="332936" y="2135324"/>
              <a:ext cx="2926080" cy="954107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all" spc="0" normalizeH="0" baseline="0" noProof="1">
                  <a:ln>
                    <a:noFill/>
                  </a:ln>
                  <a:solidFill>
                    <a:srgbClr val="70AD47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</a:t>
              </a:r>
              <a:r>
                <a:rPr kumimoji="0" lang="en-US" sz="2800" b="1" i="0" u="sng" strike="noStrike" kern="1200" cap="all" spc="0" normalizeH="0" baseline="0" noProof="1">
                  <a:ln>
                    <a:noFill/>
                  </a:ln>
                  <a:solidFill>
                    <a:srgbClr val="70AD47">
                      <a:lumMod val="75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/>
                  <a:ea typeface="+mn-ea"/>
                  <a:cs typeface="+mn-cs"/>
                </a:rPr>
                <a:t>NASIONAL</a:t>
              </a:r>
              <a:r>
                <a:rPr kumimoji="0" lang="en-US" sz="2800" b="1" i="0" u="none" strike="noStrike" kern="1200" cap="all" spc="0" normalizeH="0" baseline="0" noProof="1">
                  <a:ln>
                    <a:noFill/>
                  </a:ln>
                  <a:solidFill>
                    <a:srgbClr val="70AD47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pendidikan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B68F11D-FF0C-EEE8-60FD-D349241A76AC}"/>
                </a:ext>
              </a:extLst>
            </p:cNvPr>
            <p:cNvSpPr txBox="1"/>
            <p:nvPr/>
          </p:nvSpPr>
          <p:spPr>
            <a:xfrm>
              <a:off x="332936" y="3086922"/>
              <a:ext cx="2926080" cy="1600438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 marL="342900" marR="0" lvl="0" indent="-34290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alphaLcPeriod"/>
                <a:tabLst/>
                <a:defRPr/>
              </a:pPr>
              <a:r>
                <a:rPr kumimoji="0" lang="en-US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luaran : standar kompetensi lulusan</a:t>
              </a:r>
            </a:p>
            <a:p>
              <a:pPr marL="342900" marR="0" lvl="0" indent="-34290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alphaLcPeriod"/>
                <a:tabLst/>
                <a:defRPr/>
              </a:pPr>
              <a:r>
                <a:rPr kumimoji="0" lang="en-US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proses : standar proses pembelajaran, penilaian, pengelolaan</a:t>
              </a:r>
            </a:p>
            <a:p>
              <a:pPr marL="342900" marR="0" lvl="0" indent="-34290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alphaLcPeriod"/>
                <a:tabLst/>
                <a:defRPr/>
              </a:pPr>
              <a:r>
                <a:rPr kumimoji="0" lang="en-US" sz="14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standar masukan : standar isi, dosen dan tenaga kependidikan, sarana dan prasarana; pembiayaan</a:t>
              </a:r>
            </a:p>
          </p:txBody>
        </p:sp>
      </p:grpSp>
      <p:pic>
        <p:nvPicPr>
          <p:cNvPr id="21" name="Graphic 20" descr="Users">
            <a:extLst>
              <a:ext uri="{FF2B5EF4-FFF2-40B4-BE49-F238E27FC236}">
                <a16:creationId xmlns:a16="http://schemas.microsoft.com/office/drawing/2014/main" id="{D0C16945-6095-DA78-7D89-95BF26F8E5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448524" y="1944621"/>
            <a:ext cx="545173" cy="545173"/>
          </a:xfrm>
          <a:prstGeom prst="rect">
            <a:avLst/>
          </a:prstGeom>
        </p:spPr>
      </p:pic>
      <p:pic>
        <p:nvPicPr>
          <p:cNvPr id="22" name="Graphic 21" descr="Lightbulb">
            <a:extLst>
              <a:ext uri="{FF2B5EF4-FFF2-40B4-BE49-F238E27FC236}">
                <a16:creationId xmlns:a16="http://schemas.microsoft.com/office/drawing/2014/main" id="{9B0AC588-DC26-D732-2EA4-69DC8C26E54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92073" y="4932982"/>
            <a:ext cx="545173" cy="545173"/>
          </a:xfrm>
          <a:prstGeom prst="rect">
            <a:avLst/>
          </a:prstGeom>
        </p:spPr>
      </p:pic>
      <p:pic>
        <p:nvPicPr>
          <p:cNvPr id="23" name="Graphic 22" descr="Rocket">
            <a:extLst>
              <a:ext uri="{FF2B5EF4-FFF2-40B4-BE49-F238E27FC236}">
                <a16:creationId xmlns:a16="http://schemas.microsoft.com/office/drawing/2014/main" id="{638A39A4-70F6-6C56-6E30-DD677E7BE65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072304" y="1981496"/>
            <a:ext cx="545173" cy="545173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0167AD10-039D-7352-72B9-C3F9B2BEAFD9}"/>
              </a:ext>
            </a:extLst>
          </p:cNvPr>
          <p:cNvSpPr txBox="1"/>
          <p:nvPr/>
        </p:nvSpPr>
        <p:spPr>
          <a:xfrm>
            <a:off x="8073405" y="4884672"/>
            <a:ext cx="4086275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Sesuai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dengan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misi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perguruan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tinggi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dengan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menentukan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komposisi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bobot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pelaksanaan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masing-masing dharma di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tingkat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perguruan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tinggi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, program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studi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, dan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individu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dosen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" panose="020B0502040204020203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77A8672-B9DB-CEFC-8C93-3EA22CCFEF33}"/>
              </a:ext>
            </a:extLst>
          </p:cNvPr>
          <p:cNvSpPr txBox="1"/>
          <p:nvPr/>
        </p:nvSpPr>
        <p:spPr>
          <a:xfrm>
            <a:off x="5692073" y="1990165"/>
            <a:ext cx="15650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MASUKAN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7EA609A-3880-12D0-D853-D75E0DBC2728}"/>
              </a:ext>
            </a:extLst>
          </p:cNvPr>
          <p:cNvSpPr txBox="1"/>
          <p:nvPr/>
        </p:nvSpPr>
        <p:spPr>
          <a:xfrm rot="17942747">
            <a:off x="5935481" y="4119443"/>
            <a:ext cx="14603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LUARAN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7425B59-13D0-B527-4850-800FC4E8AFB5}"/>
              </a:ext>
            </a:extLst>
          </p:cNvPr>
          <p:cNvSpPr txBox="1"/>
          <p:nvPr/>
        </p:nvSpPr>
        <p:spPr>
          <a:xfrm rot="3542868">
            <a:off x="4129910" y="3168335"/>
            <a:ext cx="14603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PROSES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C4752DE-1EB8-5042-FA0E-E3956F64C14E}"/>
              </a:ext>
            </a:extLst>
          </p:cNvPr>
          <p:cNvSpPr txBox="1"/>
          <p:nvPr/>
        </p:nvSpPr>
        <p:spPr>
          <a:xfrm>
            <a:off x="3788707" y="1131684"/>
            <a:ext cx="17508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Pasal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5 - 51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D8170DE-5264-61E5-912C-A5ADF1950F9E}"/>
              </a:ext>
            </a:extLst>
          </p:cNvPr>
          <p:cNvSpPr txBox="1"/>
          <p:nvPr/>
        </p:nvSpPr>
        <p:spPr>
          <a:xfrm>
            <a:off x="8449313" y="3709944"/>
            <a:ext cx="18961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Pasal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58 - 63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64242BF-F003-E4D7-8C5A-AAEAB6E9F51B}"/>
              </a:ext>
            </a:extLst>
          </p:cNvPr>
          <p:cNvSpPr txBox="1"/>
          <p:nvPr/>
        </p:nvSpPr>
        <p:spPr>
          <a:xfrm>
            <a:off x="4831712" y="6040736"/>
            <a:ext cx="18961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Pasal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52 - 57</a:t>
            </a:r>
          </a:p>
        </p:txBody>
      </p:sp>
    </p:spTree>
    <p:extLst>
      <p:ext uri="{BB962C8B-B14F-4D97-AF65-F5344CB8AC3E}">
        <p14:creationId xmlns:p14="http://schemas.microsoft.com/office/powerpoint/2010/main" val="16906866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BFCA16-8D78-4A87-9023-708458E3A4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66827" y="-124283"/>
            <a:ext cx="10057921" cy="642034"/>
          </a:xfrm>
        </p:spPr>
        <p:txBody>
          <a:bodyPr/>
          <a:lstStyle/>
          <a:p>
            <a:pPr algn="ctr"/>
            <a:r>
              <a:rPr lang="en-GB" dirty="0"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</a:rPr>
              <a:t>The journey of my life</a:t>
            </a:r>
            <a:endParaRPr lang="en-US" dirty="0"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66C6D21-6780-4D8A-9B6F-582E0BD2DC2E}"/>
              </a:ext>
            </a:extLst>
          </p:cNvPr>
          <p:cNvSpPr>
            <a:spLocks noGrp="1"/>
          </p:cNvSpPr>
          <p:nvPr>
            <p:ph idx="17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en-US" dirty="0">
                <a:latin typeface="Bahnschrift SemiBold" panose="020B0502040204020203" pitchFamily="34" charset="0"/>
              </a:rPr>
              <a:t>HOME Country</a:t>
            </a:r>
          </a:p>
          <a:p>
            <a:pPr>
              <a:spcBef>
                <a:spcPts val="0"/>
              </a:spcBef>
            </a:pPr>
            <a:r>
              <a:rPr lang="en-GB" dirty="0">
                <a:latin typeface="Bahnschrift SemiBold" panose="020B0502040204020203" pitchFamily="34" charset="0"/>
              </a:rPr>
              <a:t>(1966 – now)</a:t>
            </a:r>
            <a:endParaRPr lang="en-US" dirty="0">
              <a:latin typeface="Bahnschrift SemiBold" panose="020B0502040204020203" pitchFamily="34" charset="0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5935AC4D-C17D-4827-B693-43A34920A5F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4454" y="4129306"/>
            <a:ext cx="2658910" cy="242747"/>
          </a:xfrm>
        </p:spPr>
        <p:txBody>
          <a:bodyPr/>
          <a:lstStyle/>
          <a:p>
            <a:pPr marL="285750" indent="-285750" algn="l"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GB" dirty="0">
                <a:ea typeface="Arial Unicode MS" panose="020B0604020202020204" pitchFamily="34" charset="-128"/>
                <a:cs typeface="Arial Unicode MS" panose="020B0604020202020204" pitchFamily="34" charset="-128"/>
              </a:rPr>
              <a:t>Born in </a:t>
            </a:r>
            <a:r>
              <a:rPr lang="en-GB" dirty="0" err="1">
                <a:ea typeface="Arial Unicode MS" panose="020B0604020202020204" pitchFamily="34" charset="-128"/>
                <a:cs typeface="Arial Unicode MS" panose="020B0604020202020204" pitchFamily="34" charset="-128"/>
              </a:rPr>
              <a:t>Kotagajah</a:t>
            </a:r>
            <a:r>
              <a:rPr lang="en-GB" dirty="0">
                <a:ea typeface="Arial Unicode MS" panose="020B0604020202020204" pitchFamily="34" charset="-128"/>
                <a:cs typeface="Arial Unicode MS" panose="020B0604020202020204" pitchFamily="34" charset="-128"/>
              </a:rPr>
              <a:t>, Bandar Lampung, Sumatra</a:t>
            </a:r>
          </a:p>
          <a:p>
            <a:pPr marL="285750" indent="-285750" algn="l"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GB" dirty="0">
                <a:ea typeface="Arial Unicode MS" panose="020B0604020202020204" pitchFamily="34" charset="-128"/>
                <a:cs typeface="Arial Unicode MS" panose="020B0604020202020204" pitchFamily="34" charset="-128"/>
              </a:rPr>
              <a:t>Grew up in Central Sulawesi</a:t>
            </a:r>
          </a:p>
          <a:p>
            <a:pPr marL="285750" indent="-285750" algn="l"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GB" dirty="0">
                <a:ea typeface="Arial Unicode MS" panose="020B0604020202020204" pitchFamily="34" charset="-128"/>
                <a:cs typeface="Arial Unicode MS" panose="020B0604020202020204" pitchFamily="34" charset="-128"/>
              </a:rPr>
              <a:t>Ir. (Fisheries Engineer) from IPB University, Bogor</a:t>
            </a:r>
          </a:p>
          <a:p>
            <a:pPr marL="285750" indent="-285750" algn="l"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GB" dirty="0">
                <a:ea typeface="Arial Unicode MS" panose="020B0604020202020204" pitchFamily="34" charset="-128"/>
                <a:cs typeface="Arial Unicode MS" panose="020B0604020202020204" pitchFamily="34" charset="-128"/>
              </a:rPr>
              <a:t>Work and live in Bogor city, West Java</a:t>
            </a:r>
          </a:p>
          <a:p>
            <a:pPr marL="285750" indent="-285750" algn="l"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GB" dirty="0">
                <a:ea typeface="Arial Unicode MS" panose="020B0604020202020204" pitchFamily="34" charset="-128"/>
                <a:cs typeface="Arial Unicode MS" panose="020B0604020202020204" pitchFamily="34" charset="-128"/>
              </a:rPr>
              <a:t>Almost all over Indonesia has been visited.</a:t>
            </a:r>
            <a:endParaRPr lang="en-US" dirty="0"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90DE57B2-448D-4C8D-8B9C-FFDDFB0A9208}"/>
              </a:ext>
            </a:extLst>
          </p:cNvPr>
          <p:cNvSpPr>
            <a:spLocks noGrp="1"/>
          </p:cNvSpPr>
          <p:nvPr>
            <p:ph idx="19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en-US" dirty="0">
                <a:latin typeface="Bahnschrift SemiBold" panose="020B0502040204020203" pitchFamily="34" charset="0"/>
              </a:rPr>
              <a:t>Postgraduate study</a:t>
            </a:r>
          </a:p>
          <a:p>
            <a:pPr>
              <a:spcBef>
                <a:spcPts val="0"/>
              </a:spcBef>
            </a:pPr>
            <a:r>
              <a:rPr lang="en-GB" dirty="0">
                <a:latin typeface="Bahnschrift SemiBold" panose="020B0502040204020203" pitchFamily="34" charset="0"/>
              </a:rPr>
              <a:t>(1994-2000)</a:t>
            </a:r>
            <a:endParaRPr lang="en-US" dirty="0">
              <a:latin typeface="Bahnschrift SemiBold" panose="020B0502040204020203" pitchFamily="34" charset="0"/>
            </a:endParaRP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CCF1405A-05DA-4553-A7B3-B9592963C6B1}"/>
              </a:ext>
            </a:extLst>
          </p:cNvPr>
          <p:cNvSpPr>
            <a:spLocks noGrp="1"/>
          </p:cNvSpPr>
          <p:nvPr>
            <p:ph idx="18"/>
          </p:nvPr>
        </p:nvSpPr>
        <p:spPr>
          <a:xfrm>
            <a:off x="3405624" y="4295053"/>
            <a:ext cx="2588705" cy="1749005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Tokyo University of Fisheries </a:t>
            </a:r>
            <a:r>
              <a:rPr lang="ja-JP" altLang="en-US" dirty="0"/>
              <a:t>東京水産大学</a:t>
            </a:r>
            <a:endParaRPr lang="en-GB" altLang="ja-JP" dirty="0"/>
          </a:p>
          <a:p>
            <a:pPr>
              <a:spcBef>
                <a:spcPts val="0"/>
              </a:spcBef>
            </a:pPr>
            <a:r>
              <a:rPr lang="en-GB" dirty="0"/>
              <a:t>JAPAN</a:t>
            </a:r>
          </a:p>
          <a:p>
            <a:pPr marL="285750" indent="-285750" algn="l"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GB" dirty="0"/>
              <a:t>M.Sc. in Marine Science and Technology</a:t>
            </a:r>
          </a:p>
          <a:p>
            <a:pPr marL="285750" indent="-285750" algn="l"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GB" dirty="0"/>
              <a:t>Ph.D. in Marine Science and Technology</a:t>
            </a:r>
            <a:endParaRPr lang="en-US" dirty="0"/>
          </a:p>
          <a:p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FB9E2175-1C3C-4B3E-A872-A1B7E6D64D52}"/>
              </a:ext>
            </a:extLst>
          </p:cNvPr>
          <p:cNvSpPr>
            <a:spLocks noGrp="1"/>
          </p:cNvSpPr>
          <p:nvPr>
            <p:ph idx="21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en-US" dirty="0">
                <a:latin typeface="Bahnschrift SemiBold" panose="020B0502040204020203" pitchFamily="34" charset="0"/>
              </a:rPr>
              <a:t>DIPLOMATIC MISSION</a:t>
            </a:r>
          </a:p>
          <a:p>
            <a:pPr>
              <a:spcBef>
                <a:spcPts val="0"/>
              </a:spcBef>
            </a:pPr>
            <a:r>
              <a:rPr lang="en-GB" dirty="0">
                <a:latin typeface="Bahnschrift SemiBold" panose="020B0502040204020203" pitchFamily="34" charset="0"/>
              </a:rPr>
              <a:t>(2014-2018)</a:t>
            </a:r>
            <a:endParaRPr lang="en-US" dirty="0">
              <a:latin typeface="Bahnschrift SemiBold" panose="020B0502040204020203" pitchFamily="34" charset="0"/>
            </a:endParaRPr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780C3E07-3509-4911-AFF9-20EA8F12D0A4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6216589" y="4295053"/>
            <a:ext cx="2588705" cy="1506258"/>
          </a:xfrm>
        </p:spPr>
        <p:txBody>
          <a:bodyPr/>
          <a:lstStyle/>
          <a:p>
            <a:r>
              <a:rPr lang="en-US" dirty="0"/>
              <a:t>Education and Culture Counsellor, Indonesian Embassy in Kuala Lumpur, MALAYSIA</a:t>
            </a:r>
          </a:p>
          <a:p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471C9CF1-70B0-46DB-869F-6DC53668898D}"/>
              </a:ext>
            </a:extLst>
          </p:cNvPr>
          <p:cNvSpPr>
            <a:spLocks noGrp="1"/>
          </p:cNvSpPr>
          <p:nvPr>
            <p:ph idx="23"/>
          </p:nvPr>
        </p:nvSpPr>
        <p:spPr>
          <a:xfrm>
            <a:off x="9120653" y="3579449"/>
            <a:ext cx="2588705" cy="495389"/>
          </a:xfrm>
        </p:spPr>
        <p:txBody>
          <a:bodyPr/>
          <a:lstStyle/>
          <a:p>
            <a:r>
              <a:rPr lang="en-GB" dirty="0">
                <a:latin typeface="Bahnschrift SemiBold" panose="020B0502040204020203" pitchFamily="34" charset="0"/>
              </a:rPr>
              <a:t>Visited Countries</a:t>
            </a:r>
            <a:endParaRPr lang="en-US" dirty="0">
              <a:latin typeface="Bahnschrift SemiBold" panose="020B0502040204020203" pitchFamily="34" charset="0"/>
            </a:endParaRPr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4EAA9254-229F-4C3E-B078-B8912E5BBE98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9078597" y="4254435"/>
            <a:ext cx="2588705" cy="1749005"/>
          </a:xfrm>
        </p:spPr>
        <p:txBody>
          <a:bodyPr/>
          <a:lstStyle/>
          <a:p>
            <a:r>
              <a:rPr lang="en-GB" dirty="0"/>
              <a:t>Saudi Arabia, UAE, Turkey, Netherland, France, Belgium, UK, Australia, China, Korea, Hong Kong, Taiwan, Vietnam, Thailand, Philippines, Singapore, Brunei </a:t>
            </a:r>
            <a:endParaRPr lang="en-US" dirty="0"/>
          </a:p>
          <a:p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10F7B49-6C9D-4DBF-AD20-9D4CFAB1CB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EC71654-96A5-4280-94F3-931C61A9F92C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5" name="Picture Placeholder 4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4334" y="6247488"/>
            <a:ext cx="1005044" cy="509160"/>
          </a:xfrm>
          <a:prstGeom prst="rect">
            <a:avLst/>
          </a:prstGeom>
        </p:spPr>
      </p:pic>
      <p:pic>
        <p:nvPicPr>
          <p:cNvPr id="20" name="Picture Placeholder 19"/>
          <p:cNvPicPr>
            <a:picLocks noGrp="1" noChangeAspect="1"/>
          </p:cNvPicPr>
          <p:nvPr>
            <p:ph type="pic" sz="quarter" idx="15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4" name="Picture Placeholder 23"/>
          <p:cNvPicPr>
            <a:picLocks noGrp="1" noChangeAspect="1"/>
          </p:cNvPicPr>
          <p:nvPr>
            <p:ph type="pic" sz="quarter" idx="14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1" r="2391"/>
          <a:stretch>
            <a:fillRect/>
          </a:stretch>
        </p:blipFill>
        <p:spPr/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673670" y="2897755"/>
            <a:ext cx="754231" cy="502821"/>
          </a:xfrm>
          <a:prstGeom prst="rect">
            <a:avLst/>
          </a:prstGeom>
        </p:spPr>
      </p:pic>
      <p:sp>
        <p:nvSpPr>
          <p:cNvPr id="28" name="AutoShape 2" descr="Flag of South Korea - Wikipedia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325657" y="2278042"/>
            <a:ext cx="786608" cy="523452"/>
          </a:xfrm>
          <a:prstGeom prst="rect">
            <a:avLst/>
          </a:prstGeom>
        </p:spPr>
      </p:pic>
      <p:pic>
        <p:nvPicPr>
          <p:cNvPr id="1036" name="Picture 12" descr="China Flag Chinese National Fla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96224" y="1503663"/>
            <a:ext cx="909630" cy="9096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1022481" y="1437443"/>
            <a:ext cx="1082011" cy="541006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488228" y="2255867"/>
            <a:ext cx="801798" cy="533560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05150" y="1565370"/>
            <a:ext cx="873645" cy="581371"/>
          </a:xfrm>
          <a:prstGeom prst="rect">
            <a:avLst/>
          </a:prstGeom>
        </p:spPr>
      </p:pic>
      <p:sp>
        <p:nvSpPr>
          <p:cNvPr id="41" name="AutoShape 20" descr="File:Flag of Great Britain (1707–1800).svg - Wikimedia Commons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0153535" y="1142875"/>
            <a:ext cx="836406" cy="501843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472757" y="2699735"/>
            <a:ext cx="781014" cy="781014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112265" y="2031749"/>
            <a:ext cx="806923" cy="53697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022481" y="736272"/>
            <a:ext cx="832843" cy="554219"/>
          </a:xfrm>
          <a:prstGeom prst="rect">
            <a:avLst/>
          </a:prstGeom>
        </p:spPr>
      </p:pic>
      <p:pic>
        <p:nvPicPr>
          <p:cNvPr id="1056" name="Picture 32" descr="Thailand flag icon - country flags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1848" y="911129"/>
            <a:ext cx="837782" cy="559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11270485" y="2611131"/>
            <a:ext cx="772856" cy="514300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8642872" y="2698143"/>
            <a:ext cx="967702" cy="483851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0083670" y="519176"/>
            <a:ext cx="876982" cy="583592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8250884" y="1428853"/>
            <a:ext cx="941053" cy="626228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8480082" y="2160840"/>
            <a:ext cx="980607" cy="490304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8287997" y="816294"/>
            <a:ext cx="899049" cy="508812"/>
          </a:xfrm>
          <a:prstGeom prst="rect">
            <a:avLst/>
          </a:prstGeom>
        </p:spPr>
      </p:pic>
      <p:pic>
        <p:nvPicPr>
          <p:cNvPr id="1026" name="Picture 2" descr="Peta Indonesia Lengkap dan Jelas [PDF Download] – Karinov.co.id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648" y="5302583"/>
            <a:ext cx="3124200" cy="1466851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" name="Elbow Connector 5"/>
          <p:cNvCxnSpPr/>
          <p:nvPr/>
        </p:nvCxnSpPr>
        <p:spPr>
          <a:xfrm>
            <a:off x="2316555" y="5986908"/>
            <a:ext cx="3847723" cy="184380"/>
          </a:xfrm>
          <a:prstGeom prst="bentConnector3">
            <a:avLst/>
          </a:prstGeom>
          <a:ln w="57150">
            <a:solidFill>
              <a:srgbClr val="00B0F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 6"/>
          <p:cNvSpPr/>
          <p:nvPr/>
        </p:nvSpPr>
        <p:spPr>
          <a:xfrm>
            <a:off x="6797040" y="6176339"/>
            <a:ext cx="50800" cy="4571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7752080" y="5968059"/>
            <a:ext cx="50800" cy="4571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6954520" y="6308419"/>
            <a:ext cx="50800" cy="4571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492" y="147863"/>
            <a:ext cx="1239428" cy="1562817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1730456" y="390760"/>
            <a:ext cx="5502147" cy="11695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80000" marR="0" lvl="0" indent="-180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Director Executive Board of BAN-PT</a:t>
            </a:r>
          </a:p>
          <a:p>
            <a:pPr marL="180000" marR="0" lvl="0" indent="-180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Chairman Indonesian Professor Association</a:t>
            </a:r>
          </a:p>
          <a:p>
            <a:pPr marL="180000" marR="0" lvl="0" indent="-180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Expert Team of Ministry of Marine Affairs and Fisheries</a:t>
            </a:r>
          </a:p>
          <a:p>
            <a:pPr marL="180000" marR="0" lvl="0" indent="-180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Member of the Indonesian Academy of Sciences in the field of Engineering</a:t>
            </a:r>
          </a:p>
          <a:p>
            <a:pPr marL="180000" marR="0" lvl="0" indent="-180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Senator Faculty of Fisheries &amp; Marine Sciences IPB University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SemiCondensed" panose="020B0502040204020203" pitchFamily="34" charset="0"/>
              <a:ea typeface="+mn-ea"/>
              <a:cs typeface="+mn-cs"/>
            </a:endParaRPr>
          </a:p>
        </p:txBody>
      </p:sp>
      <p:pic>
        <p:nvPicPr>
          <p:cNvPr id="17" name="Picture 2" descr="Image result for logo ipb"/>
          <p:cNvPicPr>
            <a:picLocks noChangeAspect="1" noChangeArrowheads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77" r="12868" b="25877"/>
          <a:stretch/>
        </p:blipFill>
        <p:spPr bwMode="auto">
          <a:xfrm>
            <a:off x="9831288" y="5850498"/>
            <a:ext cx="1421888" cy="915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307CFE1A-8E81-5E3A-49A3-B4C858F5419A}"/>
              </a:ext>
            </a:extLst>
          </p:cNvPr>
          <p:cNvSpPr txBox="1"/>
          <p:nvPr/>
        </p:nvSpPr>
        <p:spPr>
          <a:xfrm>
            <a:off x="1853909" y="6427133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26560048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2BFAE1-45D3-4B3B-81D2-0BF25FA84F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Standar</a:t>
            </a:r>
            <a:r>
              <a:rPr lang="en-US" dirty="0"/>
              <a:t> Pendidikan Tinggi</a:t>
            </a:r>
          </a:p>
        </p:txBody>
      </p: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C45C5191-6D42-48A9-BFEC-4DF0A0D411CF}"/>
              </a:ext>
            </a:extLst>
          </p:cNvPr>
          <p:cNvGrpSpPr/>
          <p:nvPr/>
        </p:nvGrpSpPr>
        <p:grpSpPr>
          <a:xfrm>
            <a:off x="8475425" y="1912233"/>
            <a:ext cx="2754663" cy="2372485"/>
            <a:chOff x="8329205" y="2927643"/>
            <a:chExt cx="2754663" cy="2372485"/>
          </a:xfrm>
        </p:grpSpPr>
        <p:sp>
          <p:nvSpPr>
            <p:cNvPr id="10" name="Oval">
              <a:extLst>
                <a:ext uri="{FF2B5EF4-FFF2-40B4-BE49-F238E27FC236}">
                  <a16:creationId xmlns:a16="http://schemas.microsoft.com/office/drawing/2014/main" id="{A2EDADB7-A090-41BB-B082-4EB78CCD4C1E}"/>
                </a:ext>
              </a:extLst>
            </p:cNvPr>
            <p:cNvSpPr/>
            <p:nvPr/>
          </p:nvSpPr>
          <p:spPr>
            <a:xfrm>
              <a:off x="8606569" y="5131958"/>
              <a:ext cx="2245191" cy="168170"/>
            </a:xfrm>
            <a:prstGeom prst="ellipse">
              <a:avLst/>
            </a:prstGeom>
            <a:solidFill>
              <a:schemeClr val="bg1">
                <a:lumMod val="85000"/>
                <a:alpha val="48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Circle">
              <a:extLst>
                <a:ext uri="{FF2B5EF4-FFF2-40B4-BE49-F238E27FC236}">
                  <a16:creationId xmlns:a16="http://schemas.microsoft.com/office/drawing/2014/main" id="{B96843E4-FEEC-4900-8139-546179D2DD4A}"/>
                </a:ext>
              </a:extLst>
            </p:cNvPr>
            <p:cNvSpPr/>
            <p:nvPr/>
          </p:nvSpPr>
          <p:spPr>
            <a:xfrm>
              <a:off x="9088307" y="2927643"/>
              <a:ext cx="1238504" cy="1238504"/>
            </a:xfrm>
            <a:prstGeom prst="ellipse">
              <a:avLst/>
            </a:prstGeom>
            <a:solidFill>
              <a:schemeClr val="accent1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E2F85C3-2959-408F-ADAB-3A1A143F78B6}"/>
                </a:ext>
              </a:extLst>
            </p:cNvPr>
            <p:cNvSpPr/>
            <p:nvPr/>
          </p:nvSpPr>
          <p:spPr>
            <a:xfrm>
              <a:off x="9263484" y="3000631"/>
              <a:ext cx="962112" cy="415766"/>
            </a:xfrm>
            <a:custGeom>
              <a:avLst/>
              <a:gdLst>
                <a:gd name="connsiteX0" fmla="*/ 102390 w 837014"/>
                <a:gd name="connsiteY0" fmla="*/ 305019 h 361706"/>
                <a:gd name="connsiteX1" fmla="*/ 108234 w 837014"/>
                <a:gd name="connsiteY1" fmla="*/ 306162 h 361706"/>
                <a:gd name="connsiteX2" fmla="*/ 142270 w 837014"/>
                <a:gd name="connsiteY2" fmla="*/ 352770 h 361706"/>
                <a:gd name="connsiteX3" fmla="*/ 89945 w 837014"/>
                <a:gd name="connsiteY3" fmla="*/ 322163 h 361706"/>
                <a:gd name="connsiteX4" fmla="*/ 102390 w 837014"/>
                <a:gd name="connsiteY4" fmla="*/ 305019 h 361706"/>
                <a:gd name="connsiteX5" fmla="*/ 313762 w 837014"/>
                <a:gd name="connsiteY5" fmla="*/ 292532 h 361706"/>
                <a:gd name="connsiteX6" fmla="*/ 328239 w 837014"/>
                <a:gd name="connsiteY6" fmla="*/ 307897 h 361706"/>
                <a:gd name="connsiteX7" fmla="*/ 325953 w 837014"/>
                <a:gd name="connsiteY7" fmla="*/ 313360 h 361706"/>
                <a:gd name="connsiteX8" fmla="*/ 273755 w 837014"/>
                <a:gd name="connsiteY8" fmla="*/ 338124 h 361706"/>
                <a:gd name="connsiteX9" fmla="*/ 313762 w 837014"/>
                <a:gd name="connsiteY9" fmla="*/ 292532 h 361706"/>
                <a:gd name="connsiteX10" fmla="*/ 590497 w 837014"/>
                <a:gd name="connsiteY10" fmla="*/ 266700 h 361706"/>
                <a:gd name="connsiteX11" fmla="*/ 668477 w 837014"/>
                <a:gd name="connsiteY11" fmla="*/ 297942 h 361706"/>
                <a:gd name="connsiteX12" fmla="*/ 672286 w 837014"/>
                <a:gd name="connsiteY12" fmla="*/ 302896 h 361706"/>
                <a:gd name="connsiteX13" fmla="*/ 671524 w 837014"/>
                <a:gd name="connsiteY13" fmla="*/ 310515 h 361706"/>
                <a:gd name="connsiteX14" fmla="*/ 659843 w 837014"/>
                <a:gd name="connsiteY14" fmla="*/ 316613 h 361706"/>
                <a:gd name="connsiteX15" fmla="*/ 653365 w 837014"/>
                <a:gd name="connsiteY15" fmla="*/ 314962 h 361706"/>
                <a:gd name="connsiteX16" fmla="*/ 593673 w 837014"/>
                <a:gd name="connsiteY16" fmla="*/ 288925 h 361706"/>
                <a:gd name="connsiteX17" fmla="*/ 588590 w 837014"/>
                <a:gd name="connsiteY17" fmla="*/ 285115 h 361706"/>
                <a:gd name="connsiteX18" fmla="*/ 585289 w 837014"/>
                <a:gd name="connsiteY18" fmla="*/ 272415 h 361706"/>
                <a:gd name="connsiteX19" fmla="*/ 590497 w 837014"/>
                <a:gd name="connsiteY19" fmla="*/ 266700 h 361706"/>
                <a:gd name="connsiteX20" fmla="*/ 786749 w 837014"/>
                <a:gd name="connsiteY20" fmla="*/ 254598 h 361706"/>
                <a:gd name="connsiteX21" fmla="*/ 835650 w 837014"/>
                <a:gd name="connsiteY21" fmla="*/ 312730 h 361706"/>
                <a:gd name="connsiteX22" fmla="*/ 822570 w 837014"/>
                <a:gd name="connsiteY22" fmla="*/ 329748 h 361706"/>
                <a:gd name="connsiteX23" fmla="*/ 815963 w 837014"/>
                <a:gd name="connsiteY23" fmla="*/ 326827 h 361706"/>
                <a:gd name="connsiteX24" fmla="*/ 775196 w 837014"/>
                <a:gd name="connsiteY24" fmla="*/ 262311 h 361706"/>
                <a:gd name="connsiteX25" fmla="*/ 786749 w 837014"/>
                <a:gd name="connsiteY25" fmla="*/ 254598 h 361706"/>
                <a:gd name="connsiteX26" fmla="*/ 516962 w 837014"/>
                <a:gd name="connsiteY26" fmla="*/ 216330 h 361706"/>
                <a:gd name="connsiteX27" fmla="*/ 531439 w 837014"/>
                <a:gd name="connsiteY27" fmla="*/ 231697 h 361706"/>
                <a:gd name="connsiteX28" fmla="*/ 529153 w 837014"/>
                <a:gd name="connsiteY28" fmla="*/ 237160 h 361706"/>
                <a:gd name="connsiteX29" fmla="*/ 476955 w 837014"/>
                <a:gd name="connsiteY29" fmla="*/ 261923 h 361706"/>
                <a:gd name="connsiteX30" fmla="*/ 516962 w 837014"/>
                <a:gd name="connsiteY30" fmla="*/ 216330 h 361706"/>
                <a:gd name="connsiteX31" fmla="*/ 10276 w 837014"/>
                <a:gd name="connsiteY31" fmla="*/ 190501 h 361706"/>
                <a:gd name="connsiteX32" fmla="*/ 17644 w 837014"/>
                <a:gd name="connsiteY32" fmla="*/ 193297 h 361706"/>
                <a:gd name="connsiteX33" fmla="*/ 21073 w 837014"/>
                <a:gd name="connsiteY33" fmla="*/ 200152 h 361706"/>
                <a:gd name="connsiteX34" fmla="*/ 25136 w 837014"/>
                <a:gd name="connsiteY34" fmla="*/ 299216 h 361706"/>
                <a:gd name="connsiteX35" fmla="*/ 22342 w 837014"/>
                <a:gd name="connsiteY35" fmla="*/ 306325 h 361706"/>
                <a:gd name="connsiteX36" fmla="*/ 15231 w 837014"/>
                <a:gd name="connsiteY36" fmla="*/ 309628 h 361706"/>
                <a:gd name="connsiteX37" fmla="*/ 7864 w 837014"/>
                <a:gd name="connsiteY37" fmla="*/ 306832 h 361706"/>
                <a:gd name="connsiteX38" fmla="*/ 4435 w 837014"/>
                <a:gd name="connsiteY38" fmla="*/ 299977 h 361706"/>
                <a:gd name="connsiteX39" fmla="*/ 371 w 837014"/>
                <a:gd name="connsiteY39" fmla="*/ 200913 h 361706"/>
                <a:gd name="connsiteX40" fmla="*/ 3165 w 837014"/>
                <a:gd name="connsiteY40" fmla="*/ 193804 h 361706"/>
                <a:gd name="connsiteX41" fmla="*/ 10276 w 837014"/>
                <a:gd name="connsiteY41" fmla="*/ 190501 h 361706"/>
                <a:gd name="connsiteX42" fmla="*/ 205781 w 837014"/>
                <a:gd name="connsiteY42" fmla="*/ 167561 h 361706"/>
                <a:gd name="connsiteX43" fmla="*/ 220387 w 837014"/>
                <a:gd name="connsiteY43" fmla="*/ 168702 h 361706"/>
                <a:gd name="connsiteX44" fmla="*/ 219117 w 837014"/>
                <a:gd name="connsiteY44" fmla="*/ 183309 h 361706"/>
                <a:gd name="connsiteX45" fmla="*/ 212388 w 837014"/>
                <a:gd name="connsiteY45" fmla="*/ 189025 h 361706"/>
                <a:gd name="connsiteX46" fmla="*/ 136312 w 837014"/>
                <a:gd name="connsiteY46" fmla="*/ 249731 h 361706"/>
                <a:gd name="connsiteX47" fmla="*/ 129453 w 837014"/>
                <a:gd name="connsiteY47" fmla="*/ 246046 h 361706"/>
                <a:gd name="connsiteX48" fmla="*/ 127039 w 837014"/>
                <a:gd name="connsiteY48" fmla="*/ 238554 h 361706"/>
                <a:gd name="connsiteX49" fmla="*/ 130214 w 837014"/>
                <a:gd name="connsiteY49" fmla="*/ 231570 h 361706"/>
                <a:gd name="connsiteX50" fmla="*/ 190161 w 837014"/>
                <a:gd name="connsiteY50" fmla="*/ 179116 h 361706"/>
                <a:gd name="connsiteX51" fmla="*/ 197908 w 837014"/>
                <a:gd name="connsiteY51" fmla="*/ 174163 h 361706"/>
                <a:gd name="connsiteX52" fmla="*/ 205781 w 837014"/>
                <a:gd name="connsiteY52" fmla="*/ 167561 h 361706"/>
                <a:gd name="connsiteX53" fmla="*/ 415312 w 837014"/>
                <a:gd name="connsiteY53" fmla="*/ 127015 h 361706"/>
                <a:gd name="connsiteX54" fmla="*/ 418615 w 837014"/>
                <a:gd name="connsiteY54" fmla="*/ 129300 h 361706"/>
                <a:gd name="connsiteX55" fmla="*/ 421662 w 837014"/>
                <a:gd name="connsiteY55" fmla="*/ 136032 h 361706"/>
                <a:gd name="connsiteX56" fmla="*/ 422807 w 837014"/>
                <a:gd name="connsiteY56" fmla="*/ 143270 h 361706"/>
                <a:gd name="connsiteX57" fmla="*/ 421409 w 837014"/>
                <a:gd name="connsiteY57" fmla="*/ 146953 h 361706"/>
                <a:gd name="connsiteX58" fmla="*/ 388517 w 837014"/>
                <a:gd name="connsiteY58" fmla="*/ 157114 h 361706"/>
                <a:gd name="connsiteX59" fmla="*/ 385341 w 837014"/>
                <a:gd name="connsiteY59" fmla="*/ 154827 h 361706"/>
                <a:gd name="connsiteX60" fmla="*/ 382167 w 837014"/>
                <a:gd name="connsiteY60" fmla="*/ 148097 h 361706"/>
                <a:gd name="connsiteX61" fmla="*/ 381022 w 837014"/>
                <a:gd name="connsiteY61" fmla="*/ 140858 h 361706"/>
                <a:gd name="connsiteX62" fmla="*/ 382420 w 837014"/>
                <a:gd name="connsiteY62" fmla="*/ 137175 h 361706"/>
                <a:gd name="connsiteX63" fmla="*/ 415312 w 837014"/>
                <a:gd name="connsiteY63" fmla="*/ 127015 h 361706"/>
                <a:gd name="connsiteX64" fmla="*/ 671446 w 837014"/>
                <a:gd name="connsiteY64" fmla="*/ 101722 h 361706"/>
                <a:gd name="connsiteX65" fmla="*/ 678813 w 837014"/>
                <a:gd name="connsiteY65" fmla="*/ 102232 h 361706"/>
                <a:gd name="connsiteX66" fmla="*/ 685671 w 837014"/>
                <a:gd name="connsiteY66" fmla="*/ 104772 h 361706"/>
                <a:gd name="connsiteX67" fmla="*/ 688211 w 837014"/>
                <a:gd name="connsiteY67" fmla="*/ 107947 h 361706"/>
                <a:gd name="connsiteX68" fmla="*/ 680845 w 837014"/>
                <a:gd name="connsiteY68" fmla="*/ 141603 h 361706"/>
                <a:gd name="connsiteX69" fmla="*/ 677288 w 837014"/>
                <a:gd name="connsiteY69" fmla="*/ 143255 h 361706"/>
                <a:gd name="connsiteX70" fmla="*/ 669922 w 837014"/>
                <a:gd name="connsiteY70" fmla="*/ 142745 h 361706"/>
                <a:gd name="connsiteX71" fmla="*/ 663063 w 837014"/>
                <a:gd name="connsiteY71" fmla="*/ 140205 h 361706"/>
                <a:gd name="connsiteX72" fmla="*/ 660523 w 837014"/>
                <a:gd name="connsiteY72" fmla="*/ 137158 h 361706"/>
                <a:gd name="connsiteX73" fmla="*/ 667890 w 837014"/>
                <a:gd name="connsiteY73" fmla="*/ 103501 h 361706"/>
                <a:gd name="connsiteX74" fmla="*/ 671446 w 837014"/>
                <a:gd name="connsiteY74" fmla="*/ 101722 h 361706"/>
                <a:gd name="connsiteX75" fmla="*/ 180952 w 837014"/>
                <a:gd name="connsiteY75" fmla="*/ 52106 h 361706"/>
                <a:gd name="connsiteX76" fmla="*/ 193420 w 837014"/>
                <a:gd name="connsiteY76" fmla="*/ 52269 h 361706"/>
                <a:gd name="connsiteX77" fmla="*/ 154684 w 837014"/>
                <a:gd name="connsiteY77" fmla="*/ 99006 h 361706"/>
                <a:gd name="connsiteX78" fmla="*/ 139698 w 837014"/>
                <a:gd name="connsiteY78" fmla="*/ 83893 h 361706"/>
                <a:gd name="connsiteX79" fmla="*/ 141855 w 837014"/>
                <a:gd name="connsiteY79" fmla="*/ 78432 h 361706"/>
                <a:gd name="connsiteX80" fmla="*/ 180952 w 837014"/>
                <a:gd name="connsiteY80" fmla="*/ 52106 h 361706"/>
                <a:gd name="connsiteX81" fmla="*/ 272251 w 837014"/>
                <a:gd name="connsiteY81" fmla="*/ 51145 h 361706"/>
                <a:gd name="connsiteX82" fmla="*/ 327843 w 837014"/>
                <a:gd name="connsiteY82" fmla="*/ 117249 h 361706"/>
                <a:gd name="connsiteX83" fmla="*/ 313872 w 837014"/>
                <a:gd name="connsiteY83" fmla="*/ 124997 h 361706"/>
                <a:gd name="connsiteX84" fmla="*/ 306763 w 837014"/>
                <a:gd name="connsiteY84" fmla="*/ 122075 h 361706"/>
                <a:gd name="connsiteX85" fmla="*/ 267392 w 837014"/>
                <a:gd name="connsiteY85" fmla="*/ 56799 h 361706"/>
                <a:gd name="connsiteX86" fmla="*/ 272251 w 837014"/>
                <a:gd name="connsiteY86" fmla="*/ 51145 h 361706"/>
                <a:gd name="connsiteX87" fmla="*/ 520112 w 837014"/>
                <a:gd name="connsiteY87" fmla="*/ 50971 h 361706"/>
                <a:gd name="connsiteX88" fmla="*/ 526714 w 837014"/>
                <a:gd name="connsiteY88" fmla="*/ 55037 h 361706"/>
                <a:gd name="connsiteX89" fmla="*/ 583739 w 837014"/>
                <a:gd name="connsiteY89" fmla="*/ 136065 h 361706"/>
                <a:gd name="connsiteX90" fmla="*/ 585265 w 837014"/>
                <a:gd name="connsiteY90" fmla="*/ 143686 h 361706"/>
                <a:gd name="connsiteX91" fmla="*/ 581070 w 837014"/>
                <a:gd name="connsiteY91" fmla="*/ 150417 h 361706"/>
                <a:gd name="connsiteX92" fmla="*/ 573325 w 837014"/>
                <a:gd name="connsiteY92" fmla="*/ 152196 h 361706"/>
                <a:gd name="connsiteX93" fmla="*/ 566722 w 837014"/>
                <a:gd name="connsiteY93" fmla="*/ 148130 h 361706"/>
                <a:gd name="connsiteX94" fmla="*/ 509698 w 837014"/>
                <a:gd name="connsiteY94" fmla="*/ 67102 h 361706"/>
                <a:gd name="connsiteX95" fmla="*/ 508172 w 837014"/>
                <a:gd name="connsiteY95" fmla="*/ 59482 h 361706"/>
                <a:gd name="connsiteX96" fmla="*/ 512366 w 837014"/>
                <a:gd name="connsiteY96" fmla="*/ 52751 h 361706"/>
                <a:gd name="connsiteX97" fmla="*/ 520112 w 837014"/>
                <a:gd name="connsiteY97" fmla="*/ 50971 h 361706"/>
                <a:gd name="connsiteX98" fmla="*/ 445600 w 837014"/>
                <a:gd name="connsiteY98" fmla="*/ 0 h 361706"/>
                <a:gd name="connsiteX99" fmla="*/ 449918 w 837014"/>
                <a:gd name="connsiteY99" fmla="*/ 15368 h 361706"/>
                <a:gd name="connsiteX100" fmla="*/ 445472 w 837014"/>
                <a:gd name="connsiteY100" fmla="*/ 21590 h 361706"/>
                <a:gd name="connsiteX101" fmla="*/ 372698 w 837014"/>
                <a:gd name="connsiteY101" fmla="*/ 44706 h 361706"/>
                <a:gd name="connsiteX102" fmla="*/ 445600 w 837014"/>
                <a:gd name="connsiteY102" fmla="*/ 0 h 36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37014" h="361706">
                  <a:moveTo>
                    <a:pt x="102390" y="305019"/>
                  </a:moveTo>
                  <a:cubicBezTo>
                    <a:pt x="104803" y="304509"/>
                    <a:pt x="106837" y="304889"/>
                    <a:pt x="108234" y="306162"/>
                  </a:cubicBezTo>
                  <a:cubicBezTo>
                    <a:pt x="116868" y="324575"/>
                    <a:pt x="147731" y="334610"/>
                    <a:pt x="142270" y="352770"/>
                  </a:cubicBezTo>
                  <a:cubicBezTo>
                    <a:pt x="131984" y="380456"/>
                    <a:pt x="102771" y="336259"/>
                    <a:pt x="89945" y="322163"/>
                  </a:cubicBezTo>
                  <a:cubicBezTo>
                    <a:pt x="85753" y="314544"/>
                    <a:pt x="95024" y="308321"/>
                    <a:pt x="102390" y="305019"/>
                  </a:cubicBezTo>
                  <a:close/>
                  <a:moveTo>
                    <a:pt x="313762" y="292532"/>
                  </a:moveTo>
                  <a:cubicBezTo>
                    <a:pt x="321891" y="289864"/>
                    <a:pt x="326333" y="300150"/>
                    <a:pt x="328239" y="307897"/>
                  </a:cubicBezTo>
                  <a:cubicBezTo>
                    <a:pt x="328239" y="310312"/>
                    <a:pt x="327476" y="312217"/>
                    <a:pt x="325953" y="313360"/>
                  </a:cubicBezTo>
                  <a:cubicBezTo>
                    <a:pt x="306267" y="318312"/>
                    <a:pt x="290518" y="346761"/>
                    <a:pt x="273755" y="338124"/>
                  </a:cubicBezTo>
                  <a:cubicBezTo>
                    <a:pt x="248609" y="322885"/>
                    <a:pt x="297504" y="302436"/>
                    <a:pt x="313762" y="292532"/>
                  </a:cubicBezTo>
                  <a:close/>
                  <a:moveTo>
                    <a:pt x="590497" y="266700"/>
                  </a:moveTo>
                  <a:cubicBezTo>
                    <a:pt x="618946" y="270637"/>
                    <a:pt x="641805" y="292608"/>
                    <a:pt x="668477" y="297942"/>
                  </a:cubicBezTo>
                  <a:cubicBezTo>
                    <a:pt x="670129" y="298705"/>
                    <a:pt x="671524" y="300484"/>
                    <a:pt x="672286" y="302896"/>
                  </a:cubicBezTo>
                  <a:cubicBezTo>
                    <a:pt x="672923" y="305181"/>
                    <a:pt x="672669" y="307976"/>
                    <a:pt x="671524" y="310515"/>
                  </a:cubicBezTo>
                  <a:cubicBezTo>
                    <a:pt x="669238" y="315596"/>
                    <a:pt x="663906" y="318391"/>
                    <a:pt x="659843" y="316613"/>
                  </a:cubicBezTo>
                  <a:cubicBezTo>
                    <a:pt x="659843" y="316613"/>
                    <a:pt x="657174" y="315596"/>
                    <a:pt x="653365" y="314962"/>
                  </a:cubicBezTo>
                  <a:cubicBezTo>
                    <a:pt x="627455" y="318011"/>
                    <a:pt x="607898" y="305437"/>
                    <a:pt x="593673" y="288925"/>
                  </a:cubicBezTo>
                  <a:cubicBezTo>
                    <a:pt x="590750" y="286513"/>
                    <a:pt x="588590" y="285115"/>
                    <a:pt x="588590" y="285115"/>
                  </a:cubicBezTo>
                  <a:cubicBezTo>
                    <a:pt x="584402" y="283337"/>
                    <a:pt x="583003" y="277622"/>
                    <a:pt x="585289" y="272415"/>
                  </a:cubicBezTo>
                  <a:cubicBezTo>
                    <a:pt x="586558" y="269749"/>
                    <a:pt x="588336" y="267844"/>
                    <a:pt x="590497" y="266700"/>
                  </a:cubicBezTo>
                  <a:close/>
                  <a:moveTo>
                    <a:pt x="786749" y="254598"/>
                  </a:moveTo>
                  <a:cubicBezTo>
                    <a:pt x="801620" y="259795"/>
                    <a:pt x="824315" y="297585"/>
                    <a:pt x="835650" y="312730"/>
                  </a:cubicBezTo>
                  <a:cubicBezTo>
                    <a:pt x="840730" y="322889"/>
                    <a:pt x="830569" y="327845"/>
                    <a:pt x="822570" y="329748"/>
                  </a:cubicBezTo>
                  <a:cubicBezTo>
                    <a:pt x="819902" y="329622"/>
                    <a:pt x="817489" y="328604"/>
                    <a:pt x="815963" y="326827"/>
                  </a:cubicBezTo>
                  <a:cubicBezTo>
                    <a:pt x="805423" y="302570"/>
                    <a:pt x="770116" y="282504"/>
                    <a:pt x="775196" y="262311"/>
                  </a:cubicBezTo>
                  <a:cubicBezTo>
                    <a:pt x="777704" y="254755"/>
                    <a:pt x="781792" y="252866"/>
                    <a:pt x="786749" y="254598"/>
                  </a:cubicBezTo>
                  <a:close/>
                  <a:moveTo>
                    <a:pt x="516962" y="216330"/>
                  </a:moveTo>
                  <a:cubicBezTo>
                    <a:pt x="525216" y="213665"/>
                    <a:pt x="529533" y="223951"/>
                    <a:pt x="531439" y="231697"/>
                  </a:cubicBezTo>
                  <a:cubicBezTo>
                    <a:pt x="531439" y="234110"/>
                    <a:pt x="530676" y="236017"/>
                    <a:pt x="529153" y="237160"/>
                  </a:cubicBezTo>
                  <a:cubicBezTo>
                    <a:pt x="509467" y="242112"/>
                    <a:pt x="493718" y="270561"/>
                    <a:pt x="476955" y="261923"/>
                  </a:cubicBezTo>
                  <a:cubicBezTo>
                    <a:pt x="451809" y="246685"/>
                    <a:pt x="500704" y="226237"/>
                    <a:pt x="516962" y="216330"/>
                  </a:cubicBezTo>
                  <a:close/>
                  <a:moveTo>
                    <a:pt x="10276" y="190501"/>
                  </a:moveTo>
                  <a:cubicBezTo>
                    <a:pt x="13071" y="190501"/>
                    <a:pt x="15737" y="191516"/>
                    <a:pt x="17644" y="193297"/>
                  </a:cubicBezTo>
                  <a:cubicBezTo>
                    <a:pt x="19675" y="195073"/>
                    <a:pt x="20945" y="197615"/>
                    <a:pt x="21073" y="200152"/>
                  </a:cubicBezTo>
                  <a:cubicBezTo>
                    <a:pt x="29708" y="235841"/>
                    <a:pt x="24755" y="266069"/>
                    <a:pt x="25136" y="299216"/>
                  </a:cubicBezTo>
                  <a:cubicBezTo>
                    <a:pt x="25263" y="301753"/>
                    <a:pt x="24121" y="304422"/>
                    <a:pt x="22342" y="306325"/>
                  </a:cubicBezTo>
                  <a:cubicBezTo>
                    <a:pt x="20564" y="308233"/>
                    <a:pt x="18024" y="309501"/>
                    <a:pt x="15231" y="309628"/>
                  </a:cubicBezTo>
                  <a:cubicBezTo>
                    <a:pt x="12436" y="309628"/>
                    <a:pt x="9770" y="308613"/>
                    <a:pt x="7864" y="306832"/>
                  </a:cubicBezTo>
                  <a:cubicBezTo>
                    <a:pt x="5832" y="305056"/>
                    <a:pt x="4563" y="302640"/>
                    <a:pt x="4435" y="299977"/>
                  </a:cubicBezTo>
                  <a:cubicBezTo>
                    <a:pt x="-391" y="265937"/>
                    <a:pt x="-391" y="235714"/>
                    <a:pt x="371" y="200913"/>
                  </a:cubicBezTo>
                  <a:cubicBezTo>
                    <a:pt x="244" y="198376"/>
                    <a:pt x="1387" y="195707"/>
                    <a:pt x="3165" y="193804"/>
                  </a:cubicBezTo>
                  <a:cubicBezTo>
                    <a:pt x="4943" y="191896"/>
                    <a:pt x="7482" y="190501"/>
                    <a:pt x="10276" y="190501"/>
                  </a:cubicBezTo>
                  <a:close/>
                  <a:moveTo>
                    <a:pt x="205781" y="167561"/>
                  </a:moveTo>
                  <a:cubicBezTo>
                    <a:pt x="210100" y="163877"/>
                    <a:pt x="216703" y="164385"/>
                    <a:pt x="220387" y="168702"/>
                  </a:cubicBezTo>
                  <a:cubicBezTo>
                    <a:pt x="224071" y="173023"/>
                    <a:pt x="223562" y="179497"/>
                    <a:pt x="219117" y="183309"/>
                  </a:cubicBezTo>
                  <a:cubicBezTo>
                    <a:pt x="219117" y="183309"/>
                    <a:pt x="216324" y="185722"/>
                    <a:pt x="212388" y="189025"/>
                  </a:cubicBezTo>
                  <a:cubicBezTo>
                    <a:pt x="186098" y="205659"/>
                    <a:pt x="163746" y="233474"/>
                    <a:pt x="136312" y="249731"/>
                  </a:cubicBezTo>
                  <a:cubicBezTo>
                    <a:pt x="133898" y="249476"/>
                    <a:pt x="131232" y="248205"/>
                    <a:pt x="129453" y="246046"/>
                  </a:cubicBezTo>
                  <a:cubicBezTo>
                    <a:pt x="127674" y="243888"/>
                    <a:pt x="126786" y="241221"/>
                    <a:pt x="127039" y="238554"/>
                  </a:cubicBezTo>
                  <a:cubicBezTo>
                    <a:pt x="127295" y="235887"/>
                    <a:pt x="128309" y="233347"/>
                    <a:pt x="130214" y="231570"/>
                  </a:cubicBezTo>
                  <a:cubicBezTo>
                    <a:pt x="147234" y="212011"/>
                    <a:pt x="164381" y="192833"/>
                    <a:pt x="190161" y="179116"/>
                  </a:cubicBezTo>
                  <a:cubicBezTo>
                    <a:pt x="193210" y="177212"/>
                    <a:pt x="195494" y="176194"/>
                    <a:pt x="197908" y="174163"/>
                  </a:cubicBezTo>
                  <a:cubicBezTo>
                    <a:pt x="202736" y="170101"/>
                    <a:pt x="205781" y="167561"/>
                    <a:pt x="205781" y="167561"/>
                  </a:cubicBezTo>
                  <a:close/>
                  <a:moveTo>
                    <a:pt x="415312" y="127015"/>
                  </a:moveTo>
                  <a:cubicBezTo>
                    <a:pt x="416201" y="126888"/>
                    <a:pt x="417472" y="127650"/>
                    <a:pt x="418615" y="129300"/>
                  </a:cubicBezTo>
                  <a:cubicBezTo>
                    <a:pt x="419885" y="130951"/>
                    <a:pt x="421028" y="133238"/>
                    <a:pt x="421662" y="136032"/>
                  </a:cubicBezTo>
                  <a:cubicBezTo>
                    <a:pt x="422552" y="138699"/>
                    <a:pt x="422933" y="141239"/>
                    <a:pt x="422807" y="143270"/>
                  </a:cubicBezTo>
                  <a:cubicBezTo>
                    <a:pt x="422807" y="145302"/>
                    <a:pt x="422299" y="146700"/>
                    <a:pt x="421409" y="146953"/>
                  </a:cubicBezTo>
                  <a:cubicBezTo>
                    <a:pt x="414170" y="165115"/>
                    <a:pt x="399437" y="152034"/>
                    <a:pt x="388517" y="157114"/>
                  </a:cubicBezTo>
                  <a:cubicBezTo>
                    <a:pt x="387754" y="157241"/>
                    <a:pt x="386485" y="156478"/>
                    <a:pt x="385341" y="154827"/>
                  </a:cubicBezTo>
                  <a:cubicBezTo>
                    <a:pt x="384199" y="153176"/>
                    <a:pt x="383056" y="150764"/>
                    <a:pt x="382167" y="148097"/>
                  </a:cubicBezTo>
                  <a:cubicBezTo>
                    <a:pt x="381277" y="145430"/>
                    <a:pt x="380896" y="142890"/>
                    <a:pt x="381022" y="140858"/>
                  </a:cubicBezTo>
                  <a:cubicBezTo>
                    <a:pt x="381022" y="138827"/>
                    <a:pt x="381530" y="137556"/>
                    <a:pt x="382420" y="137175"/>
                  </a:cubicBezTo>
                  <a:cubicBezTo>
                    <a:pt x="391944" y="130825"/>
                    <a:pt x="404011" y="127268"/>
                    <a:pt x="415312" y="127015"/>
                  </a:cubicBezTo>
                  <a:close/>
                  <a:moveTo>
                    <a:pt x="671446" y="101722"/>
                  </a:moveTo>
                  <a:cubicBezTo>
                    <a:pt x="673478" y="101469"/>
                    <a:pt x="676020" y="101596"/>
                    <a:pt x="678813" y="102232"/>
                  </a:cubicBezTo>
                  <a:cubicBezTo>
                    <a:pt x="681481" y="102740"/>
                    <a:pt x="684021" y="103756"/>
                    <a:pt x="685671" y="104772"/>
                  </a:cubicBezTo>
                  <a:cubicBezTo>
                    <a:pt x="687323" y="105788"/>
                    <a:pt x="688211" y="106931"/>
                    <a:pt x="688211" y="107947"/>
                  </a:cubicBezTo>
                  <a:cubicBezTo>
                    <a:pt x="700404" y="123188"/>
                    <a:pt x="681861" y="129538"/>
                    <a:pt x="680845" y="141603"/>
                  </a:cubicBezTo>
                  <a:cubicBezTo>
                    <a:pt x="680591" y="142366"/>
                    <a:pt x="679321" y="143000"/>
                    <a:pt x="677288" y="143255"/>
                  </a:cubicBezTo>
                  <a:cubicBezTo>
                    <a:pt x="675256" y="143508"/>
                    <a:pt x="672716" y="143382"/>
                    <a:pt x="669922" y="142745"/>
                  </a:cubicBezTo>
                  <a:cubicBezTo>
                    <a:pt x="667256" y="142237"/>
                    <a:pt x="664715" y="141221"/>
                    <a:pt x="663063" y="140205"/>
                  </a:cubicBezTo>
                  <a:cubicBezTo>
                    <a:pt x="661285" y="139190"/>
                    <a:pt x="660395" y="138047"/>
                    <a:pt x="660523" y="137158"/>
                  </a:cubicBezTo>
                  <a:cubicBezTo>
                    <a:pt x="659761" y="125727"/>
                    <a:pt x="662555" y="113408"/>
                    <a:pt x="667890" y="103501"/>
                  </a:cubicBezTo>
                  <a:cubicBezTo>
                    <a:pt x="668144" y="102612"/>
                    <a:pt x="669414" y="101977"/>
                    <a:pt x="671446" y="101722"/>
                  </a:cubicBezTo>
                  <a:close/>
                  <a:moveTo>
                    <a:pt x="180952" y="52106"/>
                  </a:moveTo>
                  <a:cubicBezTo>
                    <a:pt x="185046" y="50467"/>
                    <a:pt x="189166" y="50205"/>
                    <a:pt x="193420" y="52269"/>
                  </a:cubicBezTo>
                  <a:cubicBezTo>
                    <a:pt x="219074" y="67002"/>
                    <a:pt x="170688" y="88719"/>
                    <a:pt x="154684" y="99006"/>
                  </a:cubicBezTo>
                  <a:cubicBezTo>
                    <a:pt x="146555" y="101926"/>
                    <a:pt x="141984" y="91639"/>
                    <a:pt x="139698" y="83893"/>
                  </a:cubicBezTo>
                  <a:cubicBezTo>
                    <a:pt x="139698" y="81606"/>
                    <a:pt x="140459" y="79574"/>
                    <a:pt x="141855" y="78432"/>
                  </a:cubicBezTo>
                  <a:cubicBezTo>
                    <a:pt x="156620" y="74336"/>
                    <a:pt x="168670" y="57024"/>
                    <a:pt x="180952" y="52106"/>
                  </a:cubicBezTo>
                  <a:close/>
                  <a:moveTo>
                    <a:pt x="272251" y="51145"/>
                  </a:moveTo>
                  <a:cubicBezTo>
                    <a:pt x="285937" y="46213"/>
                    <a:pt x="314619" y="95246"/>
                    <a:pt x="327843" y="117249"/>
                  </a:cubicBezTo>
                  <a:cubicBezTo>
                    <a:pt x="327843" y="122204"/>
                    <a:pt x="317812" y="127282"/>
                    <a:pt x="313872" y="124997"/>
                  </a:cubicBezTo>
                  <a:cubicBezTo>
                    <a:pt x="311079" y="124740"/>
                    <a:pt x="308541" y="123855"/>
                    <a:pt x="306763" y="122075"/>
                  </a:cubicBezTo>
                  <a:cubicBezTo>
                    <a:pt x="287457" y="107089"/>
                    <a:pt x="262185" y="76863"/>
                    <a:pt x="267392" y="56799"/>
                  </a:cubicBezTo>
                  <a:cubicBezTo>
                    <a:pt x="268646" y="53656"/>
                    <a:pt x="270295" y="51850"/>
                    <a:pt x="272251" y="51145"/>
                  </a:cubicBezTo>
                  <a:close/>
                  <a:moveTo>
                    <a:pt x="520112" y="50971"/>
                  </a:moveTo>
                  <a:cubicBezTo>
                    <a:pt x="522780" y="51482"/>
                    <a:pt x="525192" y="52879"/>
                    <a:pt x="526714" y="55037"/>
                  </a:cubicBezTo>
                  <a:cubicBezTo>
                    <a:pt x="548685" y="78405"/>
                    <a:pt x="568881" y="103553"/>
                    <a:pt x="583739" y="136065"/>
                  </a:cubicBezTo>
                  <a:cubicBezTo>
                    <a:pt x="585265" y="138351"/>
                    <a:pt x="585771" y="141016"/>
                    <a:pt x="585265" y="143686"/>
                  </a:cubicBezTo>
                  <a:cubicBezTo>
                    <a:pt x="584882" y="146351"/>
                    <a:pt x="583359" y="148765"/>
                    <a:pt x="581070" y="150417"/>
                  </a:cubicBezTo>
                  <a:cubicBezTo>
                    <a:pt x="578659" y="152068"/>
                    <a:pt x="575994" y="152703"/>
                    <a:pt x="573325" y="152196"/>
                  </a:cubicBezTo>
                  <a:cubicBezTo>
                    <a:pt x="570656" y="151685"/>
                    <a:pt x="568244" y="150289"/>
                    <a:pt x="566722" y="148130"/>
                  </a:cubicBezTo>
                  <a:cubicBezTo>
                    <a:pt x="548685" y="123873"/>
                    <a:pt x="528494" y="98725"/>
                    <a:pt x="509698" y="67102"/>
                  </a:cubicBezTo>
                  <a:cubicBezTo>
                    <a:pt x="508302" y="64816"/>
                    <a:pt x="507665" y="62151"/>
                    <a:pt x="508172" y="59482"/>
                  </a:cubicBezTo>
                  <a:cubicBezTo>
                    <a:pt x="508555" y="56817"/>
                    <a:pt x="510077" y="54403"/>
                    <a:pt x="512366" y="52751"/>
                  </a:cubicBezTo>
                  <a:cubicBezTo>
                    <a:pt x="514778" y="51099"/>
                    <a:pt x="517443" y="50465"/>
                    <a:pt x="520112" y="50971"/>
                  </a:cubicBezTo>
                  <a:close/>
                  <a:moveTo>
                    <a:pt x="445600" y="0"/>
                  </a:moveTo>
                  <a:cubicBezTo>
                    <a:pt x="450554" y="1142"/>
                    <a:pt x="453093" y="12067"/>
                    <a:pt x="449918" y="15368"/>
                  </a:cubicBezTo>
                  <a:cubicBezTo>
                    <a:pt x="449154" y="18035"/>
                    <a:pt x="447631" y="20322"/>
                    <a:pt x="445472" y="21590"/>
                  </a:cubicBezTo>
                  <a:cubicBezTo>
                    <a:pt x="426421" y="36833"/>
                    <a:pt x="391113" y="54232"/>
                    <a:pt x="372698" y="44706"/>
                  </a:cubicBezTo>
                  <a:cubicBezTo>
                    <a:pt x="350600" y="29084"/>
                    <a:pt x="417533" y="8890"/>
                    <a:pt x="445600" y="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wrap="square" lIns="38100" tIns="38100" rIns="38100" bIns="3810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Circle">
              <a:extLst>
                <a:ext uri="{FF2B5EF4-FFF2-40B4-BE49-F238E27FC236}">
                  <a16:creationId xmlns:a16="http://schemas.microsoft.com/office/drawing/2014/main" id="{6F166CF1-2C15-45A6-9569-8931EEB8A52D}"/>
                </a:ext>
              </a:extLst>
            </p:cNvPr>
            <p:cNvSpPr/>
            <p:nvPr/>
          </p:nvSpPr>
          <p:spPr>
            <a:xfrm>
              <a:off x="8767148" y="3555362"/>
              <a:ext cx="1238504" cy="1238504"/>
            </a:xfrm>
            <a:prstGeom prst="ellipse">
              <a:avLst/>
            </a:prstGeom>
            <a:solidFill>
              <a:schemeClr val="accent6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Circle">
              <a:extLst>
                <a:ext uri="{FF2B5EF4-FFF2-40B4-BE49-F238E27FC236}">
                  <a16:creationId xmlns:a16="http://schemas.microsoft.com/office/drawing/2014/main" id="{7C6BE985-BE89-485C-878B-6932F0A79550}"/>
                </a:ext>
              </a:extLst>
            </p:cNvPr>
            <p:cNvSpPr/>
            <p:nvPr/>
          </p:nvSpPr>
          <p:spPr>
            <a:xfrm>
              <a:off x="9409465" y="3555362"/>
              <a:ext cx="1238504" cy="1238504"/>
            </a:xfrm>
            <a:prstGeom prst="ellipse">
              <a:avLst/>
            </a:prstGeom>
            <a:solidFill>
              <a:schemeClr val="accent5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Shape">
              <a:extLst>
                <a:ext uri="{FF2B5EF4-FFF2-40B4-BE49-F238E27FC236}">
                  <a16:creationId xmlns:a16="http://schemas.microsoft.com/office/drawing/2014/main" id="{E36700E8-A6CC-45F1-A906-7B176A4AA2CE}"/>
                </a:ext>
              </a:extLst>
            </p:cNvPr>
            <p:cNvSpPr/>
            <p:nvPr/>
          </p:nvSpPr>
          <p:spPr>
            <a:xfrm>
              <a:off x="9730624" y="4095492"/>
              <a:ext cx="1238504" cy="857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36" y="17292"/>
                  </a:moveTo>
                  <a:cubicBezTo>
                    <a:pt x="21577" y="16740"/>
                    <a:pt x="21600" y="16177"/>
                    <a:pt x="21600" y="15607"/>
                  </a:cubicBezTo>
                  <a:cubicBezTo>
                    <a:pt x="21600" y="6987"/>
                    <a:pt x="16765" y="0"/>
                    <a:pt x="10800" y="0"/>
                  </a:cubicBezTo>
                  <a:cubicBezTo>
                    <a:pt x="4835" y="0"/>
                    <a:pt x="0" y="6987"/>
                    <a:pt x="0" y="15607"/>
                  </a:cubicBezTo>
                  <a:cubicBezTo>
                    <a:pt x="0" y="17730"/>
                    <a:pt x="295" y="19753"/>
                    <a:pt x="827" y="21600"/>
                  </a:cubicBezTo>
                  <a:lnTo>
                    <a:pt x="21536" y="17292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4ACD1D7-FDED-4733-840C-8F0CEBA286CE}"/>
                </a:ext>
              </a:extLst>
            </p:cNvPr>
            <p:cNvSpPr/>
            <p:nvPr/>
          </p:nvSpPr>
          <p:spPr>
            <a:xfrm>
              <a:off x="9526250" y="3628350"/>
              <a:ext cx="962112" cy="415766"/>
            </a:xfrm>
            <a:custGeom>
              <a:avLst/>
              <a:gdLst>
                <a:gd name="connsiteX0" fmla="*/ 115090 w 837014"/>
                <a:gd name="connsiteY0" fmla="*/ 305019 h 361706"/>
                <a:gd name="connsiteX1" fmla="*/ 120934 w 837014"/>
                <a:gd name="connsiteY1" fmla="*/ 306162 h 361706"/>
                <a:gd name="connsiteX2" fmla="*/ 154970 w 837014"/>
                <a:gd name="connsiteY2" fmla="*/ 352770 h 361706"/>
                <a:gd name="connsiteX3" fmla="*/ 102645 w 837014"/>
                <a:gd name="connsiteY3" fmla="*/ 322163 h 361706"/>
                <a:gd name="connsiteX4" fmla="*/ 115090 w 837014"/>
                <a:gd name="connsiteY4" fmla="*/ 305019 h 361706"/>
                <a:gd name="connsiteX5" fmla="*/ 326462 w 837014"/>
                <a:gd name="connsiteY5" fmla="*/ 292530 h 361706"/>
                <a:gd name="connsiteX6" fmla="*/ 340939 w 837014"/>
                <a:gd name="connsiteY6" fmla="*/ 307898 h 361706"/>
                <a:gd name="connsiteX7" fmla="*/ 338653 w 837014"/>
                <a:gd name="connsiteY7" fmla="*/ 313361 h 361706"/>
                <a:gd name="connsiteX8" fmla="*/ 286455 w 837014"/>
                <a:gd name="connsiteY8" fmla="*/ 338124 h 361706"/>
                <a:gd name="connsiteX9" fmla="*/ 326462 w 837014"/>
                <a:gd name="connsiteY9" fmla="*/ 292530 h 361706"/>
                <a:gd name="connsiteX10" fmla="*/ 590497 w 837014"/>
                <a:gd name="connsiteY10" fmla="*/ 266700 h 361706"/>
                <a:gd name="connsiteX11" fmla="*/ 668477 w 837014"/>
                <a:gd name="connsiteY11" fmla="*/ 297942 h 361706"/>
                <a:gd name="connsiteX12" fmla="*/ 672286 w 837014"/>
                <a:gd name="connsiteY12" fmla="*/ 302896 h 361706"/>
                <a:gd name="connsiteX13" fmla="*/ 671524 w 837014"/>
                <a:gd name="connsiteY13" fmla="*/ 310515 h 361706"/>
                <a:gd name="connsiteX14" fmla="*/ 659843 w 837014"/>
                <a:gd name="connsiteY14" fmla="*/ 316613 h 361706"/>
                <a:gd name="connsiteX15" fmla="*/ 653365 w 837014"/>
                <a:gd name="connsiteY15" fmla="*/ 314962 h 361706"/>
                <a:gd name="connsiteX16" fmla="*/ 593673 w 837014"/>
                <a:gd name="connsiteY16" fmla="*/ 288925 h 361706"/>
                <a:gd name="connsiteX17" fmla="*/ 588590 w 837014"/>
                <a:gd name="connsiteY17" fmla="*/ 285115 h 361706"/>
                <a:gd name="connsiteX18" fmla="*/ 585289 w 837014"/>
                <a:gd name="connsiteY18" fmla="*/ 272415 h 361706"/>
                <a:gd name="connsiteX19" fmla="*/ 590497 w 837014"/>
                <a:gd name="connsiteY19" fmla="*/ 266700 h 361706"/>
                <a:gd name="connsiteX20" fmla="*/ 786748 w 837014"/>
                <a:gd name="connsiteY20" fmla="*/ 254598 h 361706"/>
                <a:gd name="connsiteX21" fmla="*/ 835650 w 837014"/>
                <a:gd name="connsiteY21" fmla="*/ 312730 h 361706"/>
                <a:gd name="connsiteX22" fmla="*/ 822569 w 837014"/>
                <a:gd name="connsiteY22" fmla="*/ 329748 h 361706"/>
                <a:gd name="connsiteX23" fmla="*/ 815962 w 837014"/>
                <a:gd name="connsiteY23" fmla="*/ 326827 h 361706"/>
                <a:gd name="connsiteX24" fmla="*/ 775195 w 837014"/>
                <a:gd name="connsiteY24" fmla="*/ 262311 h 361706"/>
                <a:gd name="connsiteX25" fmla="*/ 786748 w 837014"/>
                <a:gd name="connsiteY25" fmla="*/ 254598 h 361706"/>
                <a:gd name="connsiteX26" fmla="*/ 516962 w 837014"/>
                <a:gd name="connsiteY26" fmla="*/ 216295 h 361706"/>
                <a:gd name="connsiteX27" fmla="*/ 531439 w 837014"/>
                <a:gd name="connsiteY27" fmla="*/ 231660 h 361706"/>
                <a:gd name="connsiteX28" fmla="*/ 529153 w 837014"/>
                <a:gd name="connsiteY28" fmla="*/ 237121 h 361706"/>
                <a:gd name="connsiteX29" fmla="*/ 476955 w 837014"/>
                <a:gd name="connsiteY29" fmla="*/ 261887 h 361706"/>
                <a:gd name="connsiteX30" fmla="*/ 516962 w 837014"/>
                <a:gd name="connsiteY30" fmla="*/ 216295 h 361706"/>
                <a:gd name="connsiteX31" fmla="*/ 10276 w 837014"/>
                <a:gd name="connsiteY31" fmla="*/ 190501 h 361706"/>
                <a:gd name="connsiteX32" fmla="*/ 17644 w 837014"/>
                <a:gd name="connsiteY32" fmla="*/ 193297 h 361706"/>
                <a:gd name="connsiteX33" fmla="*/ 21073 w 837014"/>
                <a:gd name="connsiteY33" fmla="*/ 200152 h 361706"/>
                <a:gd name="connsiteX34" fmla="*/ 25136 w 837014"/>
                <a:gd name="connsiteY34" fmla="*/ 299216 h 361706"/>
                <a:gd name="connsiteX35" fmla="*/ 22342 w 837014"/>
                <a:gd name="connsiteY35" fmla="*/ 306325 h 361706"/>
                <a:gd name="connsiteX36" fmla="*/ 15231 w 837014"/>
                <a:gd name="connsiteY36" fmla="*/ 309628 h 361706"/>
                <a:gd name="connsiteX37" fmla="*/ 7864 w 837014"/>
                <a:gd name="connsiteY37" fmla="*/ 306832 h 361706"/>
                <a:gd name="connsiteX38" fmla="*/ 4435 w 837014"/>
                <a:gd name="connsiteY38" fmla="*/ 299977 h 361706"/>
                <a:gd name="connsiteX39" fmla="*/ 371 w 837014"/>
                <a:gd name="connsiteY39" fmla="*/ 200913 h 361706"/>
                <a:gd name="connsiteX40" fmla="*/ 3165 w 837014"/>
                <a:gd name="connsiteY40" fmla="*/ 193804 h 361706"/>
                <a:gd name="connsiteX41" fmla="*/ 10276 w 837014"/>
                <a:gd name="connsiteY41" fmla="*/ 190501 h 361706"/>
                <a:gd name="connsiteX42" fmla="*/ 205781 w 837014"/>
                <a:gd name="connsiteY42" fmla="*/ 167561 h 361706"/>
                <a:gd name="connsiteX43" fmla="*/ 220387 w 837014"/>
                <a:gd name="connsiteY43" fmla="*/ 168702 h 361706"/>
                <a:gd name="connsiteX44" fmla="*/ 219117 w 837014"/>
                <a:gd name="connsiteY44" fmla="*/ 183309 h 361706"/>
                <a:gd name="connsiteX45" fmla="*/ 212388 w 837014"/>
                <a:gd name="connsiteY45" fmla="*/ 189025 h 361706"/>
                <a:gd name="connsiteX46" fmla="*/ 136312 w 837014"/>
                <a:gd name="connsiteY46" fmla="*/ 249731 h 361706"/>
                <a:gd name="connsiteX47" fmla="*/ 129453 w 837014"/>
                <a:gd name="connsiteY47" fmla="*/ 246046 h 361706"/>
                <a:gd name="connsiteX48" fmla="*/ 127039 w 837014"/>
                <a:gd name="connsiteY48" fmla="*/ 238554 h 361706"/>
                <a:gd name="connsiteX49" fmla="*/ 130214 w 837014"/>
                <a:gd name="connsiteY49" fmla="*/ 231570 h 361706"/>
                <a:gd name="connsiteX50" fmla="*/ 190161 w 837014"/>
                <a:gd name="connsiteY50" fmla="*/ 179116 h 361706"/>
                <a:gd name="connsiteX51" fmla="*/ 197908 w 837014"/>
                <a:gd name="connsiteY51" fmla="*/ 174163 h 361706"/>
                <a:gd name="connsiteX52" fmla="*/ 205781 w 837014"/>
                <a:gd name="connsiteY52" fmla="*/ 167561 h 361706"/>
                <a:gd name="connsiteX53" fmla="*/ 428012 w 837014"/>
                <a:gd name="connsiteY53" fmla="*/ 127015 h 361706"/>
                <a:gd name="connsiteX54" fmla="*/ 431315 w 837014"/>
                <a:gd name="connsiteY54" fmla="*/ 129300 h 361706"/>
                <a:gd name="connsiteX55" fmla="*/ 434362 w 837014"/>
                <a:gd name="connsiteY55" fmla="*/ 136032 h 361706"/>
                <a:gd name="connsiteX56" fmla="*/ 435507 w 837014"/>
                <a:gd name="connsiteY56" fmla="*/ 143270 h 361706"/>
                <a:gd name="connsiteX57" fmla="*/ 434109 w 837014"/>
                <a:gd name="connsiteY57" fmla="*/ 146953 h 361706"/>
                <a:gd name="connsiteX58" fmla="*/ 401217 w 837014"/>
                <a:gd name="connsiteY58" fmla="*/ 157114 h 361706"/>
                <a:gd name="connsiteX59" fmla="*/ 398041 w 837014"/>
                <a:gd name="connsiteY59" fmla="*/ 154827 h 361706"/>
                <a:gd name="connsiteX60" fmla="*/ 394867 w 837014"/>
                <a:gd name="connsiteY60" fmla="*/ 148097 h 361706"/>
                <a:gd name="connsiteX61" fmla="*/ 393722 w 837014"/>
                <a:gd name="connsiteY61" fmla="*/ 140858 h 361706"/>
                <a:gd name="connsiteX62" fmla="*/ 395120 w 837014"/>
                <a:gd name="connsiteY62" fmla="*/ 137175 h 361706"/>
                <a:gd name="connsiteX63" fmla="*/ 428012 w 837014"/>
                <a:gd name="connsiteY63" fmla="*/ 127015 h 361706"/>
                <a:gd name="connsiteX64" fmla="*/ 671446 w 837014"/>
                <a:gd name="connsiteY64" fmla="*/ 101722 h 361706"/>
                <a:gd name="connsiteX65" fmla="*/ 678813 w 837014"/>
                <a:gd name="connsiteY65" fmla="*/ 102232 h 361706"/>
                <a:gd name="connsiteX66" fmla="*/ 685671 w 837014"/>
                <a:gd name="connsiteY66" fmla="*/ 104772 h 361706"/>
                <a:gd name="connsiteX67" fmla="*/ 688211 w 837014"/>
                <a:gd name="connsiteY67" fmla="*/ 107947 h 361706"/>
                <a:gd name="connsiteX68" fmla="*/ 680845 w 837014"/>
                <a:gd name="connsiteY68" fmla="*/ 141603 h 361706"/>
                <a:gd name="connsiteX69" fmla="*/ 677288 w 837014"/>
                <a:gd name="connsiteY69" fmla="*/ 143255 h 361706"/>
                <a:gd name="connsiteX70" fmla="*/ 669922 w 837014"/>
                <a:gd name="connsiteY70" fmla="*/ 142745 h 361706"/>
                <a:gd name="connsiteX71" fmla="*/ 663063 w 837014"/>
                <a:gd name="connsiteY71" fmla="*/ 140205 h 361706"/>
                <a:gd name="connsiteX72" fmla="*/ 660523 w 837014"/>
                <a:gd name="connsiteY72" fmla="*/ 137158 h 361706"/>
                <a:gd name="connsiteX73" fmla="*/ 667890 w 837014"/>
                <a:gd name="connsiteY73" fmla="*/ 103501 h 361706"/>
                <a:gd name="connsiteX74" fmla="*/ 671446 w 837014"/>
                <a:gd name="connsiteY74" fmla="*/ 101722 h 361706"/>
                <a:gd name="connsiteX75" fmla="*/ 193652 w 837014"/>
                <a:gd name="connsiteY75" fmla="*/ 52108 h 361706"/>
                <a:gd name="connsiteX76" fmla="*/ 206120 w 837014"/>
                <a:gd name="connsiteY76" fmla="*/ 52271 h 361706"/>
                <a:gd name="connsiteX77" fmla="*/ 167384 w 837014"/>
                <a:gd name="connsiteY77" fmla="*/ 99010 h 361706"/>
                <a:gd name="connsiteX78" fmla="*/ 152398 w 837014"/>
                <a:gd name="connsiteY78" fmla="*/ 83894 h 361706"/>
                <a:gd name="connsiteX79" fmla="*/ 154555 w 837014"/>
                <a:gd name="connsiteY79" fmla="*/ 78434 h 361706"/>
                <a:gd name="connsiteX80" fmla="*/ 193652 w 837014"/>
                <a:gd name="connsiteY80" fmla="*/ 52108 h 361706"/>
                <a:gd name="connsiteX81" fmla="*/ 284917 w 837014"/>
                <a:gd name="connsiteY81" fmla="*/ 51145 h 361706"/>
                <a:gd name="connsiteX82" fmla="*/ 340512 w 837014"/>
                <a:gd name="connsiteY82" fmla="*/ 117249 h 361706"/>
                <a:gd name="connsiteX83" fmla="*/ 326541 w 837014"/>
                <a:gd name="connsiteY83" fmla="*/ 124997 h 361706"/>
                <a:gd name="connsiteX84" fmla="*/ 319430 w 837014"/>
                <a:gd name="connsiteY84" fmla="*/ 122075 h 361706"/>
                <a:gd name="connsiteX85" fmla="*/ 280059 w 837014"/>
                <a:gd name="connsiteY85" fmla="*/ 56799 h 361706"/>
                <a:gd name="connsiteX86" fmla="*/ 284917 w 837014"/>
                <a:gd name="connsiteY86" fmla="*/ 51145 h 361706"/>
                <a:gd name="connsiteX87" fmla="*/ 520112 w 837014"/>
                <a:gd name="connsiteY87" fmla="*/ 38271 h 361706"/>
                <a:gd name="connsiteX88" fmla="*/ 526714 w 837014"/>
                <a:gd name="connsiteY88" fmla="*/ 42337 h 361706"/>
                <a:gd name="connsiteX89" fmla="*/ 583739 w 837014"/>
                <a:gd name="connsiteY89" fmla="*/ 123365 h 361706"/>
                <a:gd name="connsiteX90" fmla="*/ 585261 w 837014"/>
                <a:gd name="connsiteY90" fmla="*/ 130986 h 361706"/>
                <a:gd name="connsiteX91" fmla="*/ 581070 w 837014"/>
                <a:gd name="connsiteY91" fmla="*/ 137717 h 361706"/>
                <a:gd name="connsiteX92" fmla="*/ 573325 w 837014"/>
                <a:gd name="connsiteY92" fmla="*/ 139496 h 361706"/>
                <a:gd name="connsiteX93" fmla="*/ 566722 w 837014"/>
                <a:gd name="connsiteY93" fmla="*/ 135430 h 361706"/>
                <a:gd name="connsiteX94" fmla="*/ 509698 w 837014"/>
                <a:gd name="connsiteY94" fmla="*/ 54402 h 361706"/>
                <a:gd name="connsiteX95" fmla="*/ 508172 w 837014"/>
                <a:gd name="connsiteY95" fmla="*/ 46782 h 361706"/>
                <a:gd name="connsiteX96" fmla="*/ 512363 w 837014"/>
                <a:gd name="connsiteY96" fmla="*/ 40051 h 361706"/>
                <a:gd name="connsiteX97" fmla="*/ 520112 w 837014"/>
                <a:gd name="connsiteY97" fmla="*/ 38271 h 361706"/>
                <a:gd name="connsiteX98" fmla="*/ 445600 w 837014"/>
                <a:gd name="connsiteY98" fmla="*/ 0 h 361706"/>
                <a:gd name="connsiteX99" fmla="*/ 449918 w 837014"/>
                <a:gd name="connsiteY99" fmla="*/ 15368 h 361706"/>
                <a:gd name="connsiteX100" fmla="*/ 445472 w 837014"/>
                <a:gd name="connsiteY100" fmla="*/ 21590 h 361706"/>
                <a:gd name="connsiteX101" fmla="*/ 372698 w 837014"/>
                <a:gd name="connsiteY101" fmla="*/ 44706 h 361706"/>
                <a:gd name="connsiteX102" fmla="*/ 445600 w 837014"/>
                <a:gd name="connsiteY102" fmla="*/ 0 h 36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37014" h="361706">
                  <a:moveTo>
                    <a:pt x="115090" y="305019"/>
                  </a:moveTo>
                  <a:cubicBezTo>
                    <a:pt x="117503" y="304509"/>
                    <a:pt x="119537" y="304889"/>
                    <a:pt x="120934" y="306162"/>
                  </a:cubicBezTo>
                  <a:cubicBezTo>
                    <a:pt x="129568" y="324702"/>
                    <a:pt x="160431" y="334737"/>
                    <a:pt x="154970" y="352770"/>
                  </a:cubicBezTo>
                  <a:cubicBezTo>
                    <a:pt x="144684" y="380456"/>
                    <a:pt x="115471" y="336259"/>
                    <a:pt x="102645" y="322163"/>
                  </a:cubicBezTo>
                  <a:cubicBezTo>
                    <a:pt x="98453" y="314544"/>
                    <a:pt x="107724" y="308321"/>
                    <a:pt x="115090" y="305019"/>
                  </a:cubicBezTo>
                  <a:close/>
                  <a:moveTo>
                    <a:pt x="326462" y="292530"/>
                  </a:moveTo>
                  <a:cubicBezTo>
                    <a:pt x="334591" y="289865"/>
                    <a:pt x="339033" y="300151"/>
                    <a:pt x="340939" y="307898"/>
                  </a:cubicBezTo>
                  <a:cubicBezTo>
                    <a:pt x="340939" y="310310"/>
                    <a:pt x="340176" y="312217"/>
                    <a:pt x="338653" y="313361"/>
                  </a:cubicBezTo>
                  <a:cubicBezTo>
                    <a:pt x="318967" y="318313"/>
                    <a:pt x="303218" y="346761"/>
                    <a:pt x="286455" y="338124"/>
                  </a:cubicBezTo>
                  <a:cubicBezTo>
                    <a:pt x="261309" y="322885"/>
                    <a:pt x="310204" y="302437"/>
                    <a:pt x="326462" y="292530"/>
                  </a:cubicBezTo>
                  <a:close/>
                  <a:moveTo>
                    <a:pt x="590497" y="266700"/>
                  </a:moveTo>
                  <a:cubicBezTo>
                    <a:pt x="618946" y="270637"/>
                    <a:pt x="641805" y="292608"/>
                    <a:pt x="668477" y="297942"/>
                  </a:cubicBezTo>
                  <a:cubicBezTo>
                    <a:pt x="670129" y="298705"/>
                    <a:pt x="671524" y="300610"/>
                    <a:pt x="672286" y="302896"/>
                  </a:cubicBezTo>
                  <a:cubicBezTo>
                    <a:pt x="672923" y="305181"/>
                    <a:pt x="672669" y="307976"/>
                    <a:pt x="671524" y="310515"/>
                  </a:cubicBezTo>
                  <a:cubicBezTo>
                    <a:pt x="669238" y="315596"/>
                    <a:pt x="663906" y="318391"/>
                    <a:pt x="659843" y="316613"/>
                  </a:cubicBezTo>
                  <a:cubicBezTo>
                    <a:pt x="659843" y="316613"/>
                    <a:pt x="657174" y="315596"/>
                    <a:pt x="653365" y="314962"/>
                  </a:cubicBezTo>
                  <a:cubicBezTo>
                    <a:pt x="627455" y="318011"/>
                    <a:pt x="607898" y="305437"/>
                    <a:pt x="593673" y="288925"/>
                  </a:cubicBezTo>
                  <a:cubicBezTo>
                    <a:pt x="590750" y="286513"/>
                    <a:pt x="588590" y="285115"/>
                    <a:pt x="588590" y="285115"/>
                  </a:cubicBezTo>
                  <a:cubicBezTo>
                    <a:pt x="584402" y="283337"/>
                    <a:pt x="583003" y="277622"/>
                    <a:pt x="585289" y="272415"/>
                  </a:cubicBezTo>
                  <a:cubicBezTo>
                    <a:pt x="586558" y="269749"/>
                    <a:pt x="588336" y="267844"/>
                    <a:pt x="590497" y="266700"/>
                  </a:cubicBezTo>
                  <a:close/>
                  <a:moveTo>
                    <a:pt x="786748" y="254598"/>
                  </a:moveTo>
                  <a:cubicBezTo>
                    <a:pt x="801620" y="259795"/>
                    <a:pt x="824315" y="297585"/>
                    <a:pt x="835650" y="312730"/>
                  </a:cubicBezTo>
                  <a:cubicBezTo>
                    <a:pt x="840730" y="322763"/>
                    <a:pt x="830569" y="327845"/>
                    <a:pt x="822569" y="329748"/>
                  </a:cubicBezTo>
                  <a:cubicBezTo>
                    <a:pt x="819902" y="329622"/>
                    <a:pt x="817489" y="328604"/>
                    <a:pt x="815962" y="326827"/>
                  </a:cubicBezTo>
                  <a:cubicBezTo>
                    <a:pt x="805422" y="302570"/>
                    <a:pt x="770115" y="282504"/>
                    <a:pt x="775195" y="262311"/>
                  </a:cubicBezTo>
                  <a:cubicBezTo>
                    <a:pt x="777703" y="254755"/>
                    <a:pt x="781791" y="252866"/>
                    <a:pt x="786748" y="254598"/>
                  </a:cubicBezTo>
                  <a:close/>
                  <a:moveTo>
                    <a:pt x="516962" y="216295"/>
                  </a:moveTo>
                  <a:cubicBezTo>
                    <a:pt x="525091" y="213754"/>
                    <a:pt x="529533" y="224041"/>
                    <a:pt x="531439" y="231660"/>
                  </a:cubicBezTo>
                  <a:cubicBezTo>
                    <a:pt x="531439" y="234075"/>
                    <a:pt x="530676" y="235978"/>
                    <a:pt x="529153" y="237121"/>
                  </a:cubicBezTo>
                  <a:cubicBezTo>
                    <a:pt x="509467" y="242076"/>
                    <a:pt x="493718" y="270524"/>
                    <a:pt x="476955" y="261887"/>
                  </a:cubicBezTo>
                  <a:cubicBezTo>
                    <a:pt x="451809" y="246649"/>
                    <a:pt x="500704" y="226201"/>
                    <a:pt x="516962" y="216295"/>
                  </a:cubicBezTo>
                  <a:close/>
                  <a:moveTo>
                    <a:pt x="10276" y="190501"/>
                  </a:moveTo>
                  <a:cubicBezTo>
                    <a:pt x="13071" y="190501"/>
                    <a:pt x="15737" y="191516"/>
                    <a:pt x="17644" y="193297"/>
                  </a:cubicBezTo>
                  <a:cubicBezTo>
                    <a:pt x="19548" y="195073"/>
                    <a:pt x="20818" y="197615"/>
                    <a:pt x="21073" y="200152"/>
                  </a:cubicBezTo>
                  <a:cubicBezTo>
                    <a:pt x="29708" y="235841"/>
                    <a:pt x="24755" y="266069"/>
                    <a:pt x="25136" y="299216"/>
                  </a:cubicBezTo>
                  <a:cubicBezTo>
                    <a:pt x="25263" y="301753"/>
                    <a:pt x="24121" y="304422"/>
                    <a:pt x="22342" y="306325"/>
                  </a:cubicBezTo>
                  <a:cubicBezTo>
                    <a:pt x="20564" y="308233"/>
                    <a:pt x="18024" y="309501"/>
                    <a:pt x="15231" y="309628"/>
                  </a:cubicBezTo>
                  <a:cubicBezTo>
                    <a:pt x="12436" y="309628"/>
                    <a:pt x="9770" y="308613"/>
                    <a:pt x="7864" y="306832"/>
                  </a:cubicBezTo>
                  <a:cubicBezTo>
                    <a:pt x="5832" y="305056"/>
                    <a:pt x="4563" y="302640"/>
                    <a:pt x="4435" y="299977"/>
                  </a:cubicBezTo>
                  <a:cubicBezTo>
                    <a:pt x="-391" y="265937"/>
                    <a:pt x="-391" y="235714"/>
                    <a:pt x="371" y="200913"/>
                  </a:cubicBezTo>
                  <a:cubicBezTo>
                    <a:pt x="244" y="198376"/>
                    <a:pt x="1387" y="195707"/>
                    <a:pt x="3165" y="193804"/>
                  </a:cubicBezTo>
                  <a:cubicBezTo>
                    <a:pt x="4943" y="191896"/>
                    <a:pt x="7482" y="190501"/>
                    <a:pt x="10276" y="190501"/>
                  </a:cubicBezTo>
                  <a:close/>
                  <a:moveTo>
                    <a:pt x="205781" y="167561"/>
                  </a:moveTo>
                  <a:cubicBezTo>
                    <a:pt x="210100" y="163877"/>
                    <a:pt x="216707" y="164385"/>
                    <a:pt x="220387" y="168702"/>
                  </a:cubicBezTo>
                  <a:cubicBezTo>
                    <a:pt x="224071" y="173023"/>
                    <a:pt x="223562" y="179625"/>
                    <a:pt x="219117" y="183309"/>
                  </a:cubicBezTo>
                  <a:cubicBezTo>
                    <a:pt x="219117" y="183309"/>
                    <a:pt x="216324" y="185722"/>
                    <a:pt x="212388" y="189025"/>
                  </a:cubicBezTo>
                  <a:cubicBezTo>
                    <a:pt x="186098" y="205659"/>
                    <a:pt x="163746" y="233474"/>
                    <a:pt x="136312" y="249731"/>
                  </a:cubicBezTo>
                  <a:cubicBezTo>
                    <a:pt x="133898" y="249476"/>
                    <a:pt x="131232" y="248205"/>
                    <a:pt x="129453" y="246046"/>
                  </a:cubicBezTo>
                  <a:cubicBezTo>
                    <a:pt x="127674" y="243888"/>
                    <a:pt x="126786" y="241221"/>
                    <a:pt x="127039" y="238554"/>
                  </a:cubicBezTo>
                  <a:cubicBezTo>
                    <a:pt x="127295" y="235887"/>
                    <a:pt x="128309" y="233347"/>
                    <a:pt x="130214" y="231570"/>
                  </a:cubicBezTo>
                  <a:cubicBezTo>
                    <a:pt x="147234" y="212011"/>
                    <a:pt x="164381" y="192833"/>
                    <a:pt x="190161" y="179116"/>
                  </a:cubicBezTo>
                  <a:cubicBezTo>
                    <a:pt x="193210" y="177212"/>
                    <a:pt x="195494" y="176194"/>
                    <a:pt x="197908" y="174163"/>
                  </a:cubicBezTo>
                  <a:cubicBezTo>
                    <a:pt x="202736" y="170101"/>
                    <a:pt x="205781" y="167561"/>
                    <a:pt x="205781" y="167561"/>
                  </a:cubicBezTo>
                  <a:close/>
                  <a:moveTo>
                    <a:pt x="428012" y="127015"/>
                  </a:moveTo>
                  <a:cubicBezTo>
                    <a:pt x="428901" y="126888"/>
                    <a:pt x="430172" y="127650"/>
                    <a:pt x="431315" y="129300"/>
                  </a:cubicBezTo>
                  <a:cubicBezTo>
                    <a:pt x="432585" y="130825"/>
                    <a:pt x="433728" y="133238"/>
                    <a:pt x="434362" y="136032"/>
                  </a:cubicBezTo>
                  <a:cubicBezTo>
                    <a:pt x="435252" y="138699"/>
                    <a:pt x="435633" y="141239"/>
                    <a:pt x="435507" y="143270"/>
                  </a:cubicBezTo>
                  <a:cubicBezTo>
                    <a:pt x="435507" y="145302"/>
                    <a:pt x="434999" y="146700"/>
                    <a:pt x="434109" y="146953"/>
                  </a:cubicBezTo>
                  <a:cubicBezTo>
                    <a:pt x="426870" y="165115"/>
                    <a:pt x="412137" y="152034"/>
                    <a:pt x="401217" y="157114"/>
                  </a:cubicBezTo>
                  <a:cubicBezTo>
                    <a:pt x="400454" y="157241"/>
                    <a:pt x="399185" y="156478"/>
                    <a:pt x="398041" y="154827"/>
                  </a:cubicBezTo>
                  <a:cubicBezTo>
                    <a:pt x="396899" y="153176"/>
                    <a:pt x="395756" y="150764"/>
                    <a:pt x="394867" y="148097"/>
                  </a:cubicBezTo>
                  <a:cubicBezTo>
                    <a:pt x="393977" y="145430"/>
                    <a:pt x="393596" y="142890"/>
                    <a:pt x="393722" y="140858"/>
                  </a:cubicBezTo>
                  <a:cubicBezTo>
                    <a:pt x="393722" y="138827"/>
                    <a:pt x="394230" y="137556"/>
                    <a:pt x="395120" y="137175"/>
                  </a:cubicBezTo>
                  <a:cubicBezTo>
                    <a:pt x="404644" y="130825"/>
                    <a:pt x="416711" y="127268"/>
                    <a:pt x="428012" y="127015"/>
                  </a:cubicBezTo>
                  <a:close/>
                  <a:moveTo>
                    <a:pt x="671446" y="101722"/>
                  </a:moveTo>
                  <a:cubicBezTo>
                    <a:pt x="673478" y="101469"/>
                    <a:pt x="676020" y="101596"/>
                    <a:pt x="678813" y="102232"/>
                  </a:cubicBezTo>
                  <a:cubicBezTo>
                    <a:pt x="681481" y="102740"/>
                    <a:pt x="684021" y="103756"/>
                    <a:pt x="685671" y="104772"/>
                  </a:cubicBezTo>
                  <a:cubicBezTo>
                    <a:pt x="687449" y="105788"/>
                    <a:pt x="688339" y="106931"/>
                    <a:pt x="688211" y="107947"/>
                  </a:cubicBezTo>
                  <a:cubicBezTo>
                    <a:pt x="700404" y="123188"/>
                    <a:pt x="681861" y="129538"/>
                    <a:pt x="680845" y="141603"/>
                  </a:cubicBezTo>
                  <a:cubicBezTo>
                    <a:pt x="680591" y="142366"/>
                    <a:pt x="679321" y="143000"/>
                    <a:pt x="677288" y="143255"/>
                  </a:cubicBezTo>
                  <a:cubicBezTo>
                    <a:pt x="675256" y="143508"/>
                    <a:pt x="672716" y="143382"/>
                    <a:pt x="669922" y="142745"/>
                  </a:cubicBezTo>
                  <a:cubicBezTo>
                    <a:pt x="667256" y="142237"/>
                    <a:pt x="664715" y="141221"/>
                    <a:pt x="663063" y="140205"/>
                  </a:cubicBezTo>
                  <a:cubicBezTo>
                    <a:pt x="661285" y="139190"/>
                    <a:pt x="660395" y="138047"/>
                    <a:pt x="660523" y="137158"/>
                  </a:cubicBezTo>
                  <a:cubicBezTo>
                    <a:pt x="659761" y="125727"/>
                    <a:pt x="662555" y="113408"/>
                    <a:pt x="667890" y="103501"/>
                  </a:cubicBezTo>
                  <a:cubicBezTo>
                    <a:pt x="668144" y="102612"/>
                    <a:pt x="669414" y="101977"/>
                    <a:pt x="671446" y="101722"/>
                  </a:cubicBezTo>
                  <a:close/>
                  <a:moveTo>
                    <a:pt x="193652" y="52108"/>
                  </a:moveTo>
                  <a:cubicBezTo>
                    <a:pt x="197746" y="50469"/>
                    <a:pt x="201866" y="50207"/>
                    <a:pt x="206120" y="52271"/>
                  </a:cubicBezTo>
                  <a:cubicBezTo>
                    <a:pt x="231774" y="67005"/>
                    <a:pt x="183388" y="88721"/>
                    <a:pt x="167384" y="99010"/>
                  </a:cubicBezTo>
                  <a:cubicBezTo>
                    <a:pt x="159255" y="101803"/>
                    <a:pt x="154555" y="91642"/>
                    <a:pt x="152398" y="83894"/>
                  </a:cubicBezTo>
                  <a:cubicBezTo>
                    <a:pt x="152398" y="81609"/>
                    <a:pt x="153159" y="79576"/>
                    <a:pt x="154555" y="78434"/>
                  </a:cubicBezTo>
                  <a:cubicBezTo>
                    <a:pt x="169320" y="74339"/>
                    <a:pt x="181370" y="57026"/>
                    <a:pt x="193652" y="52108"/>
                  </a:cubicBezTo>
                  <a:close/>
                  <a:moveTo>
                    <a:pt x="284917" y="51145"/>
                  </a:moveTo>
                  <a:cubicBezTo>
                    <a:pt x="298603" y="46213"/>
                    <a:pt x="327289" y="95246"/>
                    <a:pt x="340512" y="117249"/>
                  </a:cubicBezTo>
                  <a:cubicBezTo>
                    <a:pt x="340512" y="122204"/>
                    <a:pt x="330479" y="127282"/>
                    <a:pt x="326541" y="124997"/>
                  </a:cubicBezTo>
                  <a:cubicBezTo>
                    <a:pt x="323750" y="124740"/>
                    <a:pt x="321208" y="123855"/>
                    <a:pt x="319430" y="122075"/>
                  </a:cubicBezTo>
                  <a:cubicBezTo>
                    <a:pt x="300253" y="107089"/>
                    <a:pt x="274981" y="76863"/>
                    <a:pt x="280059" y="56799"/>
                  </a:cubicBezTo>
                  <a:cubicBezTo>
                    <a:pt x="281313" y="53656"/>
                    <a:pt x="282962" y="51850"/>
                    <a:pt x="284917" y="51145"/>
                  </a:cubicBezTo>
                  <a:close/>
                  <a:moveTo>
                    <a:pt x="520112" y="38271"/>
                  </a:moveTo>
                  <a:cubicBezTo>
                    <a:pt x="522780" y="38782"/>
                    <a:pt x="525192" y="40179"/>
                    <a:pt x="526714" y="42337"/>
                  </a:cubicBezTo>
                  <a:cubicBezTo>
                    <a:pt x="548685" y="65705"/>
                    <a:pt x="568881" y="90853"/>
                    <a:pt x="583739" y="123365"/>
                  </a:cubicBezTo>
                  <a:cubicBezTo>
                    <a:pt x="585265" y="125524"/>
                    <a:pt x="585771" y="128316"/>
                    <a:pt x="585261" y="130986"/>
                  </a:cubicBezTo>
                  <a:cubicBezTo>
                    <a:pt x="584882" y="133651"/>
                    <a:pt x="583356" y="136065"/>
                    <a:pt x="581070" y="137717"/>
                  </a:cubicBezTo>
                  <a:cubicBezTo>
                    <a:pt x="578659" y="139368"/>
                    <a:pt x="575994" y="140003"/>
                    <a:pt x="573325" y="139496"/>
                  </a:cubicBezTo>
                  <a:cubicBezTo>
                    <a:pt x="570656" y="138985"/>
                    <a:pt x="568244" y="137589"/>
                    <a:pt x="566722" y="135430"/>
                  </a:cubicBezTo>
                  <a:cubicBezTo>
                    <a:pt x="548685" y="111173"/>
                    <a:pt x="528494" y="86025"/>
                    <a:pt x="509698" y="54402"/>
                  </a:cubicBezTo>
                  <a:cubicBezTo>
                    <a:pt x="508302" y="52116"/>
                    <a:pt x="507665" y="49451"/>
                    <a:pt x="508172" y="46782"/>
                  </a:cubicBezTo>
                  <a:cubicBezTo>
                    <a:pt x="508555" y="44117"/>
                    <a:pt x="510077" y="41703"/>
                    <a:pt x="512363" y="40051"/>
                  </a:cubicBezTo>
                  <a:cubicBezTo>
                    <a:pt x="514778" y="38399"/>
                    <a:pt x="517443" y="37765"/>
                    <a:pt x="520112" y="38271"/>
                  </a:cubicBezTo>
                  <a:close/>
                  <a:moveTo>
                    <a:pt x="445600" y="0"/>
                  </a:moveTo>
                  <a:cubicBezTo>
                    <a:pt x="450554" y="1142"/>
                    <a:pt x="453093" y="12192"/>
                    <a:pt x="449918" y="15368"/>
                  </a:cubicBezTo>
                  <a:cubicBezTo>
                    <a:pt x="449154" y="18035"/>
                    <a:pt x="447631" y="20322"/>
                    <a:pt x="445472" y="21590"/>
                  </a:cubicBezTo>
                  <a:cubicBezTo>
                    <a:pt x="426421" y="36833"/>
                    <a:pt x="391113" y="54232"/>
                    <a:pt x="372698" y="44706"/>
                  </a:cubicBezTo>
                  <a:cubicBezTo>
                    <a:pt x="350600" y="29084"/>
                    <a:pt x="417533" y="8890"/>
                    <a:pt x="445600" y="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wrap="square" lIns="38100" tIns="38100" rIns="38100" bIns="3810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Shape">
              <a:extLst>
                <a:ext uri="{FF2B5EF4-FFF2-40B4-BE49-F238E27FC236}">
                  <a16:creationId xmlns:a16="http://schemas.microsoft.com/office/drawing/2014/main" id="{6D013AB3-4112-43FC-B669-8A89F3EB636C}"/>
                </a:ext>
              </a:extLst>
            </p:cNvPr>
            <p:cNvSpPr/>
            <p:nvPr/>
          </p:nvSpPr>
          <p:spPr>
            <a:xfrm>
              <a:off x="8489784" y="4095491"/>
              <a:ext cx="1238504" cy="864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17" y="21600"/>
                  </a:moveTo>
                  <a:cubicBezTo>
                    <a:pt x="21284" y="19718"/>
                    <a:pt x="21600" y="17647"/>
                    <a:pt x="21600" y="15470"/>
                  </a:cubicBezTo>
                  <a:cubicBezTo>
                    <a:pt x="21600" y="6925"/>
                    <a:pt x="16765" y="0"/>
                    <a:pt x="10800" y="0"/>
                  </a:cubicBezTo>
                  <a:cubicBezTo>
                    <a:pt x="4835" y="0"/>
                    <a:pt x="0" y="6925"/>
                    <a:pt x="0" y="15470"/>
                  </a:cubicBezTo>
                  <a:cubicBezTo>
                    <a:pt x="0" y="16079"/>
                    <a:pt x="28" y="16677"/>
                    <a:pt x="74" y="17268"/>
                  </a:cubicBezTo>
                  <a:lnTo>
                    <a:pt x="20717" y="2160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Shape">
              <a:extLst>
                <a:ext uri="{FF2B5EF4-FFF2-40B4-BE49-F238E27FC236}">
                  <a16:creationId xmlns:a16="http://schemas.microsoft.com/office/drawing/2014/main" id="{AAAB31E9-037A-46AD-931E-9110659EEA1D}"/>
                </a:ext>
              </a:extLst>
            </p:cNvPr>
            <p:cNvSpPr/>
            <p:nvPr/>
          </p:nvSpPr>
          <p:spPr>
            <a:xfrm>
              <a:off x="8329205" y="4679416"/>
              <a:ext cx="2754663" cy="5754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14" y="12115"/>
                    <a:pt x="5153" y="21600"/>
                    <a:pt x="10800" y="21600"/>
                  </a:cubicBezTo>
                  <a:cubicBezTo>
                    <a:pt x="16447" y="21600"/>
                    <a:pt x="21085" y="12115"/>
                    <a:pt x="21600" y="0"/>
                  </a:cubicBezTo>
                  <a:cubicBezTo>
                    <a:pt x="21600" y="0"/>
                    <a:pt x="18007" y="1721"/>
                    <a:pt x="10800" y="1721"/>
                  </a:cubicBezTo>
                  <a:cubicBezTo>
                    <a:pt x="2477" y="172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Shape">
              <a:extLst>
                <a:ext uri="{FF2B5EF4-FFF2-40B4-BE49-F238E27FC236}">
                  <a16:creationId xmlns:a16="http://schemas.microsoft.com/office/drawing/2014/main" id="{551B487C-1187-41CA-B3DA-92E2AFEBBE2B}"/>
                </a:ext>
              </a:extLst>
            </p:cNvPr>
            <p:cNvSpPr/>
            <p:nvPr/>
          </p:nvSpPr>
          <p:spPr>
            <a:xfrm>
              <a:off x="8533577" y="4723211"/>
              <a:ext cx="2347086" cy="529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15" y="12119"/>
                    <a:pt x="5153" y="21600"/>
                    <a:pt x="10800" y="21600"/>
                  </a:cubicBezTo>
                  <a:cubicBezTo>
                    <a:pt x="16447" y="21600"/>
                    <a:pt x="21085" y="12113"/>
                    <a:pt x="21600" y="0"/>
                  </a:cubicBezTo>
                  <a:cubicBezTo>
                    <a:pt x="21600" y="0"/>
                    <a:pt x="18006" y="1721"/>
                    <a:pt x="10800" y="1721"/>
                  </a:cubicBezTo>
                  <a:cubicBezTo>
                    <a:pt x="2479" y="172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200%</a:t>
              </a:r>
              <a:endParaRPr kumimoji="0" sz="3000" b="1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3DEFC90C-DD92-4D7C-9210-6E67DF618C48}"/>
              </a:ext>
            </a:extLst>
          </p:cNvPr>
          <p:cNvGrpSpPr/>
          <p:nvPr/>
        </p:nvGrpSpPr>
        <p:grpSpPr>
          <a:xfrm>
            <a:off x="8427720" y="4291725"/>
            <a:ext cx="2926080" cy="1167042"/>
            <a:chOff x="332936" y="2627766"/>
            <a:chExt cx="2926080" cy="1167042"/>
          </a:xfrm>
        </p:grpSpPr>
        <p:sp>
          <p:nvSpPr>
            <p:cNvPr id="272" name="TextBox 271">
              <a:extLst>
                <a:ext uri="{FF2B5EF4-FFF2-40B4-BE49-F238E27FC236}">
                  <a16:creationId xmlns:a16="http://schemas.microsoft.com/office/drawing/2014/main" id="{43ECB6F5-4319-4283-A504-E2121A19E5BB}"/>
                </a:ext>
              </a:extLst>
            </p:cNvPr>
            <p:cNvSpPr txBox="1"/>
            <p:nvPr/>
          </p:nvSpPr>
          <p:spPr>
            <a:xfrm>
              <a:off x="332936" y="2627766"/>
              <a:ext cx="2926080" cy="461665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Standar DIKTI</a:t>
              </a:r>
            </a:p>
          </p:txBody>
        </p:sp>
        <p:sp>
          <p:nvSpPr>
            <p:cNvPr id="273" name="TextBox 272">
              <a:extLst>
                <a:ext uri="{FF2B5EF4-FFF2-40B4-BE49-F238E27FC236}">
                  <a16:creationId xmlns:a16="http://schemas.microsoft.com/office/drawing/2014/main" id="{780A27F8-023A-4CCC-9BF3-4D6398BBDA0C}"/>
                </a:ext>
              </a:extLst>
            </p:cNvPr>
            <p:cNvSpPr txBox="1"/>
            <p:nvPr/>
          </p:nvSpPr>
          <p:spPr>
            <a:xfrm>
              <a:off x="332936" y="3086922"/>
              <a:ext cx="2926080" cy="707886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memuat </a:t>
              </a:r>
              <a:r>
                <a:rPr kumimoji="0" lang="en-US" sz="1400" b="1" i="0" u="none" strike="noStrike" kern="1200" cap="none" spc="0" normalizeH="0" baseline="0" noProof="1">
                  <a:ln>
                    <a:noFill/>
                  </a:ln>
                  <a:solidFill>
                    <a:srgbClr val="5B9BD5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pelampauan terhadap SN Dikti </a:t>
              </a:r>
              <a:r>
                <a:rPr kumimoji="0" lang="en-US" sz="12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dalam hal tingkat mutu dan keluasan substansi.</a:t>
              </a:r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811E7759-5FEB-48CA-8738-8EB94E8EDBB3}"/>
              </a:ext>
            </a:extLst>
          </p:cNvPr>
          <p:cNvGrpSpPr/>
          <p:nvPr/>
        </p:nvGrpSpPr>
        <p:grpSpPr>
          <a:xfrm>
            <a:off x="859661" y="2612943"/>
            <a:ext cx="2754664" cy="1671776"/>
            <a:chOff x="1108132" y="3628353"/>
            <a:chExt cx="2754664" cy="1671776"/>
          </a:xfrm>
        </p:grpSpPr>
        <p:sp>
          <p:nvSpPr>
            <p:cNvPr id="6" name="Oval">
              <a:extLst>
                <a:ext uri="{FF2B5EF4-FFF2-40B4-BE49-F238E27FC236}">
                  <a16:creationId xmlns:a16="http://schemas.microsoft.com/office/drawing/2014/main" id="{A3B3B2E8-5B5F-419D-AC18-CFCCD90E5EA8}"/>
                </a:ext>
              </a:extLst>
            </p:cNvPr>
            <p:cNvSpPr/>
            <p:nvPr/>
          </p:nvSpPr>
          <p:spPr>
            <a:xfrm>
              <a:off x="1370898" y="5131959"/>
              <a:ext cx="2245191" cy="168170"/>
            </a:xfrm>
            <a:prstGeom prst="ellipse">
              <a:avLst/>
            </a:prstGeom>
            <a:solidFill>
              <a:schemeClr val="bg1">
                <a:lumMod val="85000"/>
                <a:alpha val="48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Circle">
              <a:extLst>
                <a:ext uri="{FF2B5EF4-FFF2-40B4-BE49-F238E27FC236}">
                  <a16:creationId xmlns:a16="http://schemas.microsoft.com/office/drawing/2014/main" id="{E831A92D-4A85-420C-9949-61F59EAE4949}"/>
                </a:ext>
              </a:extLst>
            </p:cNvPr>
            <p:cNvSpPr/>
            <p:nvPr/>
          </p:nvSpPr>
          <p:spPr>
            <a:xfrm>
              <a:off x="1881832" y="3628353"/>
              <a:ext cx="1238504" cy="1238504"/>
            </a:xfrm>
            <a:prstGeom prst="ellipse">
              <a:avLst/>
            </a:prstGeom>
            <a:solidFill>
              <a:schemeClr val="accent5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Shape">
              <a:extLst>
                <a:ext uri="{FF2B5EF4-FFF2-40B4-BE49-F238E27FC236}">
                  <a16:creationId xmlns:a16="http://schemas.microsoft.com/office/drawing/2014/main" id="{C60A15DC-11B8-4045-B4B2-403B59359B17}"/>
                </a:ext>
              </a:extLst>
            </p:cNvPr>
            <p:cNvSpPr/>
            <p:nvPr/>
          </p:nvSpPr>
          <p:spPr>
            <a:xfrm>
              <a:off x="2494953" y="4095493"/>
              <a:ext cx="1238504" cy="857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36" y="17292"/>
                  </a:moveTo>
                  <a:cubicBezTo>
                    <a:pt x="21577" y="16740"/>
                    <a:pt x="21600" y="16177"/>
                    <a:pt x="21600" y="15607"/>
                  </a:cubicBezTo>
                  <a:cubicBezTo>
                    <a:pt x="21600" y="6987"/>
                    <a:pt x="16765" y="0"/>
                    <a:pt x="10800" y="0"/>
                  </a:cubicBezTo>
                  <a:cubicBezTo>
                    <a:pt x="4835" y="0"/>
                    <a:pt x="0" y="6987"/>
                    <a:pt x="0" y="15607"/>
                  </a:cubicBezTo>
                  <a:cubicBezTo>
                    <a:pt x="0" y="17730"/>
                    <a:pt x="295" y="19753"/>
                    <a:pt x="827" y="21600"/>
                  </a:cubicBezTo>
                  <a:lnTo>
                    <a:pt x="21536" y="17292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4B41567D-9363-41EE-B2EE-429B52092AB6}"/>
                </a:ext>
              </a:extLst>
            </p:cNvPr>
            <p:cNvSpPr/>
            <p:nvPr/>
          </p:nvSpPr>
          <p:spPr>
            <a:xfrm>
              <a:off x="2042412" y="3701341"/>
              <a:ext cx="976707" cy="415766"/>
            </a:xfrm>
            <a:custGeom>
              <a:avLst/>
              <a:gdLst>
                <a:gd name="connsiteX0" fmla="*/ 115089 w 849711"/>
                <a:gd name="connsiteY0" fmla="*/ 305019 h 361706"/>
                <a:gd name="connsiteX1" fmla="*/ 120931 w 849711"/>
                <a:gd name="connsiteY1" fmla="*/ 306162 h 361706"/>
                <a:gd name="connsiteX2" fmla="*/ 154970 w 849711"/>
                <a:gd name="connsiteY2" fmla="*/ 352770 h 361706"/>
                <a:gd name="connsiteX3" fmla="*/ 102645 w 849711"/>
                <a:gd name="connsiteY3" fmla="*/ 322163 h 361706"/>
                <a:gd name="connsiteX4" fmla="*/ 115089 w 849711"/>
                <a:gd name="connsiteY4" fmla="*/ 305019 h 361706"/>
                <a:gd name="connsiteX5" fmla="*/ 326461 w 849711"/>
                <a:gd name="connsiteY5" fmla="*/ 292530 h 361706"/>
                <a:gd name="connsiteX6" fmla="*/ 340939 w 849711"/>
                <a:gd name="connsiteY6" fmla="*/ 307898 h 361706"/>
                <a:gd name="connsiteX7" fmla="*/ 338653 w 849711"/>
                <a:gd name="connsiteY7" fmla="*/ 313361 h 361706"/>
                <a:gd name="connsiteX8" fmla="*/ 286454 w 849711"/>
                <a:gd name="connsiteY8" fmla="*/ 338124 h 361706"/>
                <a:gd name="connsiteX9" fmla="*/ 326461 w 849711"/>
                <a:gd name="connsiteY9" fmla="*/ 292530 h 361706"/>
                <a:gd name="connsiteX10" fmla="*/ 590498 w 849711"/>
                <a:gd name="connsiteY10" fmla="*/ 266700 h 361706"/>
                <a:gd name="connsiteX11" fmla="*/ 668477 w 849711"/>
                <a:gd name="connsiteY11" fmla="*/ 297942 h 361706"/>
                <a:gd name="connsiteX12" fmla="*/ 672286 w 849711"/>
                <a:gd name="connsiteY12" fmla="*/ 302896 h 361706"/>
                <a:gd name="connsiteX13" fmla="*/ 671524 w 849711"/>
                <a:gd name="connsiteY13" fmla="*/ 310515 h 361706"/>
                <a:gd name="connsiteX14" fmla="*/ 659843 w 849711"/>
                <a:gd name="connsiteY14" fmla="*/ 316613 h 361706"/>
                <a:gd name="connsiteX15" fmla="*/ 653365 w 849711"/>
                <a:gd name="connsiteY15" fmla="*/ 314962 h 361706"/>
                <a:gd name="connsiteX16" fmla="*/ 593674 w 849711"/>
                <a:gd name="connsiteY16" fmla="*/ 288925 h 361706"/>
                <a:gd name="connsiteX17" fmla="*/ 588591 w 849711"/>
                <a:gd name="connsiteY17" fmla="*/ 285115 h 361706"/>
                <a:gd name="connsiteX18" fmla="*/ 585290 w 849711"/>
                <a:gd name="connsiteY18" fmla="*/ 272415 h 361706"/>
                <a:gd name="connsiteX19" fmla="*/ 590498 w 849711"/>
                <a:gd name="connsiteY19" fmla="*/ 266700 h 361706"/>
                <a:gd name="connsiteX20" fmla="*/ 799449 w 849711"/>
                <a:gd name="connsiteY20" fmla="*/ 254598 h 361706"/>
                <a:gd name="connsiteX21" fmla="*/ 848347 w 849711"/>
                <a:gd name="connsiteY21" fmla="*/ 312730 h 361706"/>
                <a:gd name="connsiteX22" fmla="*/ 835267 w 849711"/>
                <a:gd name="connsiteY22" fmla="*/ 329748 h 361706"/>
                <a:gd name="connsiteX23" fmla="*/ 828664 w 849711"/>
                <a:gd name="connsiteY23" fmla="*/ 326827 h 361706"/>
                <a:gd name="connsiteX24" fmla="*/ 787896 w 849711"/>
                <a:gd name="connsiteY24" fmla="*/ 262311 h 361706"/>
                <a:gd name="connsiteX25" fmla="*/ 799449 w 849711"/>
                <a:gd name="connsiteY25" fmla="*/ 254598 h 361706"/>
                <a:gd name="connsiteX26" fmla="*/ 516961 w 849711"/>
                <a:gd name="connsiteY26" fmla="*/ 216295 h 361706"/>
                <a:gd name="connsiteX27" fmla="*/ 531439 w 849711"/>
                <a:gd name="connsiteY27" fmla="*/ 231660 h 361706"/>
                <a:gd name="connsiteX28" fmla="*/ 529153 w 849711"/>
                <a:gd name="connsiteY28" fmla="*/ 237121 h 361706"/>
                <a:gd name="connsiteX29" fmla="*/ 476954 w 849711"/>
                <a:gd name="connsiteY29" fmla="*/ 261887 h 361706"/>
                <a:gd name="connsiteX30" fmla="*/ 516961 w 849711"/>
                <a:gd name="connsiteY30" fmla="*/ 216295 h 361706"/>
                <a:gd name="connsiteX31" fmla="*/ 10277 w 849711"/>
                <a:gd name="connsiteY31" fmla="*/ 190501 h 361706"/>
                <a:gd name="connsiteX32" fmla="*/ 17643 w 849711"/>
                <a:gd name="connsiteY32" fmla="*/ 193297 h 361706"/>
                <a:gd name="connsiteX33" fmla="*/ 21071 w 849711"/>
                <a:gd name="connsiteY33" fmla="*/ 200152 h 361706"/>
                <a:gd name="connsiteX34" fmla="*/ 25136 w 849711"/>
                <a:gd name="connsiteY34" fmla="*/ 299216 h 361706"/>
                <a:gd name="connsiteX35" fmla="*/ 22342 w 849711"/>
                <a:gd name="connsiteY35" fmla="*/ 306325 h 361706"/>
                <a:gd name="connsiteX36" fmla="*/ 15230 w 849711"/>
                <a:gd name="connsiteY36" fmla="*/ 309628 h 361706"/>
                <a:gd name="connsiteX37" fmla="*/ 7864 w 849711"/>
                <a:gd name="connsiteY37" fmla="*/ 306832 h 361706"/>
                <a:gd name="connsiteX38" fmla="*/ 4434 w 849711"/>
                <a:gd name="connsiteY38" fmla="*/ 299977 h 361706"/>
                <a:gd name="connsiteX39" fmla="*/ 371 w 849711"/>
                <a:gd name="connsiteY39" fmla="*/ 200913 h 361706"/>
                <a:gd name="connsiteX40" fmla="*/ 3165 w 849711"/>
                <a:gd name="connsiteY40" fmla="*/ 193804 h 361706"/>
                <a:gd name="connsiteX41" fmla="*/ 10277 w 849711"/>
                <a:gd name="connsiteY41" fmla="*/ 190501 h 361706"/>
                <a:gd name="connsiteX42" fmla="*/ 218481 w 849711"/>
                <a:gd name="connsiteY42" fmla="*/ 167561 h 361706"/>
                <a:gd name="connsiteX43" fmla="*/ 233087 w 849711"/>
                <a:gd name="connsiteY43" fmla="*/ 168702 h 361706"/>
                <a:gd name="connsiteX44" fmla="*/ 231817 w 849711"/>
                <a:gd name="connsiteY44" fmla="*/ 183309 h 361706"/>
                <a:gd name="connsiteX45" fmla="*/ 225088 w 849711"/>
                <a:gd name="connsiteY45" fmla="*/ 189025 h 361706"/>
                <a:gd name="connsiteX46" fmla="*/ 149012 w 849711"/>
                <a:gd name="connsiteY46" fmla="*/ 249731 h 361706"/>
                <a:gd name="connsiteX47" fmla="*/ 142153 w 849711"/>
                <a:gd name="connsiteY47" fmla="*/ 246046 h 361706"/>
                <a:gd name="connsiteX48" fmla="*/ 139738 w 849711"/>
                <a:gd name="connsiteY48" fmla="*/ 238554 h 361706"/>
                <a:gd name="connsiteX49" fmla="*/ 142914 w 849711"/>
                <a:gd name="connsiteY49" fmla="*/ 231570 h 361706"/>
                <a:gd name="connsiteX50" fmla="*/ 202861 w 849711"/>
                <a:gd name="connsiteY50" fmla="*/ 179116 h 361706"/>
                <a:gd name="connsiteX51" fmla="*/ 210608 w 849711"/>
                <a:gd name="connsiteY51" fmla="*/ 174163 h 361706"/>
                <a:gd name="connsiteX52" fmla="*/ 218481 w 849711"/>
                <a:gd name="connsiteY52" fmla="*/ 167561 h 361706"/>
                <a:gd name="connsiteX53" fmla="*/ 428014 w 849711"/>
                <a:gd name="connsiteY53" fmla="*/ 127015 h 361706"/>
                <a:gd name="connsiteX54" fmla="*/ 431314 w 849711"/>
                <a:gd name="connsiteY54" fmla="*/ 129300 h 361706"/>
                <a:gd name="connsiteX55" fmla="*/ 434362 w 849711"/>
                <a:gd name="connsiteY55" fmla="*/ 136032 h 361706"/>
                <a:gd name="connsiteX56" fmla="*/ 435507 w 849711"/>
                <a:gd name="connsiteY56" fmla="*/ 143270 h 361706"/>
                <a:gd name="connsiteX57" fmla="*/ 434109 w 849711"/>
                <a:gd name="connsiteY57" fmla="*/ 146953 h 361706"/>
                <a:gd name="connsiteX58" fmla="*/ 401215 w 849711"/>
                <a:gd name="connsiteY58" fmla="*/ 157114 h 361706"/>
                <a:gd name="connsiteX59" fmla="*/ 398041 w 849711"/>
                <a:gd name="connsiteY59" fmla="*/ 154827 h 361706"/>
                <a:gd name="connsiteX60" fmla="*/ 394867 w 849711"/>
                <a:gd name="connsiteY60" fmla="*/ 148097 h 361706"/>
                <a:gd name="connsiteX61" fmla="*/ 393722 w 849711"/>
                <a:gd name="connsiteY61" fmla="*/ 140858 h 361706"/>
                <a:gd name="connsiteX62" fmla="*/ 395120 w 849711"/>
                <a:gd name="connsiteY62" fmla="*/ 137175 h 361706"/>
                <a:gd name="connsiteX63" fmla="*/ 428014 w 849711"/>
                <a:gd name="connsiteY63" fmla="*/ 127015 h 361706"/>
                <a:gd name="connsiteX64" fmla="*/ 684145 w 849711"/>
                <a:gd name="connsiteY64" fmla="*/ 101722 h 361706"/>
                <a:gd name="connsiteX65" fmla="*/ 691512 w 849711"/>
                <a:gd name="connsiteY65" fmla="*/ 102232 h 361706"/>
                <a:gd name="connsiteX66" fmla="*/ 698370 w 849711"/>
                <a:gd name="connsiteY66" fmla="*/ 104772 h 361706"/>
                <a:gd name="connsiteX67" fmla="*/ 700910 w 849711"/>
                <a:gd name="connsiteY67" fmla="*/ 107947 h 361706"/>
                <a:gd name="connsiteX68" fmla="*/ 693544 w 849711"/>
                <a:gd name="connsiteY68" fmla="*/ 141603 h 361706"/>
                <a:gd name="connsiteX69" fmla="*/ 689988 w 849711"/>
                <a:gd name="connsiteY69" fmla="*/ 143255 h 361706"/>
                <a:gd name="connsiteX70" fmla="*/ 682621 w 849711"/>
                <a:gd name="connsiteY70" fmla="*/ 142745 h 361706"/>
                <a:gd name="connsiteX71" fmla="*/ 675762 w 849711"/>
                <a:gd name="connsiteY71" fmla="*/ 140205 h 361706"/>
                <a:gd name="connsiteX72" fmla="*/ 673222 w 849711"/>
                <a:gd name="connsiteY72" fmla="*/ 137158 h 361706"/>
                <a:gd name="connsiteX73" fmla="*/ 680589 w 849711"/>
                <a:gd name="connsiteY73" fmla="*/ 103501 h 361706"/>
                <a:gd name="connsiteX74" fmla="*/ 684145 w 849711"/>
                <a:gd name="connsiteY74" fmla="*/ 101722 h 361706"/>
                <a:gd name="connsiteX75" fmla="*/ 193652 w 849711"/>
                <a:gd name="connsiteY75" fmla="*/ 52108 h 361706"/>
                <a:gd name="connsiteX76" fmla="*/ 206120 w 849711"/>
                <a:gd name="connsiteY76" fmla="*/ 52271 h 361706"/>
                <a:gd name="connsiteX77" fmla="*/ 167384 w 849711"/>
                <a:gd name="connsiteY77" fmla="*/ 99010 h 361706"/>
                <a:gd name="connsiteX78" fmla="*/ 152398 w 849711"/>
                <a:gd name="connsiteY78" fmla="*/ 83894 h 361706"/>
                <a:gd name="connsiteX79" fmla="*/ 154559 w 849711"/>
                <a:gd name="connsiteY79" fmla="*/ 78434 h 361706"/>
                <a:gd name="connsiteX80" fmla="*/ 193652 w 849711"/>
                <a:gd name="connsiteY80" fmla="*/ 52108 h 361706"/>
                <a:gd name="connsiteX81" fmla="*/ 284950 w 849711"/>
                <a:gd name="connsiteY81" fmla="*/ 51145 h 361706"/>
                <a:gd name="connsiteX82" fmla="*/ 340543 w 849711"/>
                <a:gd name="connsiteY82" fmla="*/ 117249 h 361706"/>
                <a:gd name="connsiteX83" fmla="*/ 326572 w 849711"/>
                <a:gd name="connsiteY83" fmla="*/ 124997 h 361706"/>
                <a:gd name="connsiteX84" fmla="*/ 319462 w 849711"/>
                <a:gd name="connsiteY84" fmla="*/ 122075 h 361706"/>
                <a:gd name="connsiteX85" fmla="*/ 280092 w 849711"/>
                <a:gd name="connsiteY85" fmla="*/ 56799 h 361706"/>
                <a:gd name="connsiteX86" fmla="*/ 284950 w 849711"/>
                <a:gd name="connsiteY86" fmla="*/ 51145 h 361706"/>
                <a:gd name="connsiteX87" fmla="*/ 532812 w 849711"/>
                <a:gd name="connsiteY87" fmla="*/ 38271 h 361706"/>
                <a:gd name="connsiteX88" fmla="*/ 539414 w 849711"/>
                <a:gd name="connsiteY88" fmla="*/ 42337 h 361706"/>
                <a:gd name="connsiteX89" fmla="*/ 596439 w 849711"/>
                <a:gd name="connsiteY89" fmla="*/ 123365 h 361706"/>
                <a:gd name="connsiteX90" fmla="*/ 597961 w 849711"/>
                <a:gd name="connsiteY90" fmla="*/ 130986 h 361706"/>
                <a:gd name="connsiteX91" fmla="*/ 593771 w 849711"/>
                <a:gd name="connsiteY91" fmla="*/ 137717 h 361706"/>
                <a:gd name="connsiteX92" fmla="*/ 586025 w 849711"/>
                <a:gd name="connsiteY92" fmla="*/ 139496 h 361706"/>
                <a:gd name="connsiteX93" fmla="*/ 579422 w 849711"/>
                <a:gd name="connsiteY93" fmla="*/ 135430 h 361706"/>
                <a:gd name="connsiteX94" fmla="*/ 522397 w 849711"/>
                <a:gd name="connsiteY94" fmla="*/ 54402 h 361706"/>
                <a:gd name="connsiteX95" fmla="*/ 520871 w 849711"/>
                <a:gd name="connsiteY95" fmla="*/ 46782 h 361706"/>
                <a:gd name="connsiteX96" fmla="*/ 525062 w 849711"/>
                <a:gd name="connsiteY96" fmla="*/ 40051 h 361706"/>
                <a:gd name="connsiteX97" fmla="*/ 532812 w 849711"/>
                <a:gd name="connsiteY97" fmla="*/ 38271 h 361706"/>
                <a:gd name="connsiteX98" fmla="*/ 445600 w 849711"/>
                <a:gd name="connsiteY98" fmla="*/ 0 h 361706"/>
                <a:gd name="connsiteX99" fmla="*/ 449918 w 849711"/>
                <a:gd name="connsiteY99" fmla="*/ 15368 h 361706"/>
                <a:gd name="connsiteX100" fmla="*/ 445472 w 849711"/>
                <a:gd name="connsiteY100" fmla="*/ 21590 h 361706"/>
                <a:gd name="connsiteX101" fmla="*/ 372697 w 849711"/>
                <a:gd name="connsiteY101" fmla="*/ 44706 h 361706"/>
                <a:gd name="connsiteX102" fmla="*/ 445600 w 849711"/>
                <a:gd name="connsiteY102" fmla="*/ 0 h 36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49711" h="361706">
                  <a:moveTo>
                    <a:pt x="115089" y="305019"/>
                  </a:moveTo>
                  <a:cubicBezTo>
                    <a:pt x="117503" y="304509"/>
                    <a:pt x="119537" y="304889"/>
                    <a:pt x="120931" y="306162"/>
                  </a:cubicBezTo>
                  <a:cubicBezTo>
                    <a:pt x="129568" y="324702"/>
                    <a:pt x="160430" y="334737"/>
                    <a:pt x="154970" y="352770"/>
                  </a:cubicBezTo>
                  <a:cubicBezTo>
                    <a:pt x="144681" y="380456"/>
                    <a:pt x="115471" y="336259"/>
                    <a:pt x="102645" y="322163"/>
                  </a:cubicBezTo>
                  <a:cubicBezTo>
                    <a:pt x="98453" y="314544"/>
                    <a:pt x="107724" y="308321"/>
                    <a:pt x="115089" y="305019"/>
                  </a:cubicBezTo>
                  <a:close/>
                  <a:moveTo>
                    <a:pt x="326461" y="292530"/>
                  </a:moveTo>
                  <a:cubicBezTo>
                    <a:pt x="334590" y="289865"/>
                    <a:pt x="339033" y="300151"/>
                    <a:pt x="340939" y="307898"/>
                  </a:cubicBezTo>
                  <a:cubicBezTo>
                    <a:pt x="340939" y="310310"/>
                    <a:pt x="340176" y="312217"/>
                    <a:pt x="338653" y="313361"/>
                  </a:cubicBezTo>
                  <a:cubicBezTo>
                    <a:pt x="318967" y="318313"/>
                    <a:pt x="303217" y="346761"/>
                    <a:pt x="286454" y="338124"/>
                  </a:cubicBezTo>
                  <a:cubicBezTo>
                    <a:pt x="261308" y="322885"/>
                    <a:pt x="310203" y="302437"/>
                    <a:pt x="326461" y="292530"/>
                  </a:cubicBezTo>
                  <a:close/>
                  <a:moveTo>
                    <a:pt x="590498" y="266700"/>
                  </a:moveTo>
                  <a:cubicBezTo>
                    <a:pt x="618947" y="270637"/>
                    <a:pt x="641805" y="292608"/>
                    <a:pt x="668477" y="297942"/>
                  </a:cubicBezTo>
                  <a:cubicBezTo>
                    <a:pt x="670254" y="298705"/>
                    <a:pt x="671524" y="300610"/>
                    <a:pt x="672286" y="302896"/>
                  </a:cubicBezTo>
                  <a:cubicBezTo>
                    <a:pt x="672923" y="305181"/>
                    <a:pt x="672669" y="307976"/>
                    <a:pt x="671524" y="310515"/>
                  </a:cubicBezTo>
                  <a:cubicBezTo>
                    <a:pt x="669239" y="315596"/>
                    <a:pt x="663906" y="318391"/>
                    <a:pt x="659843" y="316613"/>
                  </a:cubicBezTo>
                  <a:cubicBezTo>
                    <a:pt x="659843" y="316613"/>
                    <a:pt x="657175" y="315596"/>
                    <a:pt x="653365" y="314962"/>
                  </a:cubicBezTo>
                  <a:cubicBezTo>
                    <a:pt x="627456" y="318011"/>
                    <a:pt x="607898" y="305437"/>
                    <a:pt x="593674" y="288925"/>
                  </a:cubicBezTo>
                  <a:cubicBezTo>
                    <a:pt x="590752" y="286513"/>
                    <a:pt x="588591" y="285115"/>
                    <a:pt x="588591" y="285115"/>
                  </a:cubicBezTo>
                  <a:cubicBezTo>
                    <a:pt x="584403" y="283337"/>
                    <a:pt x="583004" y="277622"/>
                    <a:pt x="585290" y="272415"/>
                  </a:cubicBezTo>
                  <a:cubicBezTo>
                    <a:pt x="586559" y="269749"/>
                    <a:pt x="588337" y="267844"/>
                    <a:pt x="590498" y="266700"/>
                  </a:cubicBezTo>
                  <a:close/>
                  <a:moveTo>
                    <a:pt x="799449" y="254598"/>
                  </a:moveTo>
                  <a:cubicBezTo>
                    <a:pt x="814319" y="259795"/>
                    <a:pt x="837012" y="297585"/>
                    <a:pt x="848347" y="312730"/>
                  </a:cubicBezTo>
                  <a:cubicBezTo>
                    <a:pt x="853427" y="322763"/>
                    <a:pt x="843267" y="327845"/>
                    <a:pt x="835267" y="329748"/>
                  </a:cubicBezTo>
                  <a:cubicBezTo>
                    <a:pt x="832600" y="329622"/>
                    <a:pt x="830187" y="328604"/>
                    <a:pt x="828664" y="326827"/>
                  </a:cubicBezTo>
                  <a:cubicBezTo>
                    <a:pt x="818121" y="302570"/>
                    <a:pt x="782816" y="282504"/>
                    <a:pt x="787896" y="262311"/>
                  </a:cubicBezTo>
                  <a:cubicBezTo>
                    <a:pt x="790404" y="254755"/>
                    <a:pt x="794492" y="252866"/>
                    <a:pt x="799449" y="254598"/>
                  </a:cubicBezTo>
                  <a:close/>
                  <a:moveTo>
                    <a:pt x="516961" y="216295"/>
                  </a:moveTo>
                  <a:cubicBezTo>
                    <a:pt x="525216" y="213754"/>
                    <a:pt x="529533" y="224041"/>
                    <a:pt x="531439" y="231660"/>
                  </a:cubicBezTo>
                  <a:cubicBezTo>
                    <a:pt x="531439" y="234075"/>
                    <a:pt x="530676" y="235978"/>
                    <a:pt x="529153" y="237121"/>
                  </a:cubicBezTo>
                  <a:cubicBezTo>
                    <a:pt x="509467" y="242076"/>
                    <a:pt x="493717" y="270524"/>
                    <a:pt x="476954" y="261887"/>
                  </a:cubicBezTo>
                  <a:cubicBezTo>
                    <a:pt x="451808" y="246649"/>
                    <a:pt x="500703" y="226201"/>
                    <a:pt x="516961" y="216295"/>
                  </a:cubicBezTo>
                  <a:close/>
                  <a:moveTo>
                    <a:pt x="10277" y="190501"/>
                  </a:moveTo>
                  <a:cubicBezTo>
                    <a:pt x="13071" y="190501"/>
                    <a:pt x="15738" y="191516"/>
                    <a:pt x="17643" y="193297"/>
                  </a:cubicBezTo>
                  <a:cubicBezTo>
                    <a:pt x="19675" y="195073"/>
                    <a:pt x="20945" y="197615"/>
                    <a:pt x="21071" y="200152"/>
                  </a:cubicBezTo>
                  <a:cubicBezTo>
                    <a:pt x="29708" y="235841"/>
                    <a:pt x="24756" y="266069"/>
                    <a:pt x="25136" y="299216"/>
                  </a:cubicBezTo>
                  <a:cubicBezTo>
                    <a:pt x="25263" y="301753"/>
                    <a:pt x="24120" y="304422"/>
                    <a:pt x="22342" y="306325"/>
                  </a:cubicBezTo>
                  <a:cubicBezTo>
                    <a:pt x="20564" y="308233"/>
                    <a:pt x="18024" y="309501"/>
                    <a:pt x="15230" y="309628"/>
                  </a:cubicBezTo>
                  <a:cubicBezTo>
                    <a:pt x="12436" y="309628"/>
                    <a:pt x="9769" y="308613"/>
                    <a:pt x="7864" y="306832"/>
                  </a:cubicBezTo>
                  <a:cubicBezTo>
                    <a:pt x="5832" y="305056"/>
                    <a:pt x="4561" y="302640"/>
                    <a:pt x="4434" y="299977"/>
                  </a:cubicBezTo>
                  <a:cubicBezTo>
                    <a:pt x="-391" y="265937"/>
                    <a:pt x="-391" y="235714"/>
                    <a:pt x="371" y="200913"/>
                  </a:cubicBezTo>
                  <a:cubicBezTo>
                    <a:pt x="244" y="198376"/>
                    <a:pt x="1387" y="195707"/>
                    <a:pt x="3165" y="193804"/>
                  </a:cubicBezTo>
                  <a:cubicBezTo>
                    <a:pt x="4943" y="191896"/>
                    <a:pt x="7483" y="190501"/>
                    <a:pt x="10277" y="190501"/>
                  </a:cubicBezTo>
                  <a:close/>
                  <a:moveTo>
                    <a:pt x="218481" y="167561"/>
                  </a:moveTo>
                  <a:cubicBezTo>
                    <a:pt x="222800" y="163877"/>
                    <a:pt x="229407" y="164385"/>
                    <a:pt x="233087" y="168702"/>
                  </a:cubicBezTo>
                  <a:cubicBezTo>
                    <a:pt x="236771" y="173023"/>
                    <a:pt x="236262" y="179625"/>
                    <a:pt x="231817" y="183309"/>
                  </a:cubicBezTo>
                  <a:cubicBezTo>
                    <a:pt x="231817" y="183309"/>
                    <a:pt x="229024" y="185722"/>
                    <a:pt x="225088" y="189025"/>
                  </a:cubicBezTo>
                  <a:cubicBezTo>
                    <a:pt x="198798" y="205659"/>
                    <a:pt x="176445" y="233474"/>
                    <a:pt x="149012" y="249731"/>
                  </a:cubicBezTo>
                  <a:cubicBezTo>
                    <a:pt x="146598" y="249476"/>
                    <a:pt x="143932" y="248205"/>
                    <a:pt x="142153" y="246046"/>
                  </a:cubicBezTo>
                  <a:cubicBezTo>
                    <a:pt x="140373" y="243888"/>
                    <a:pt x="139486" y="241221"/>
                    <a:pt x="139738" y="238554"/>
                  </a:cubicBezTo>
                  <a:cubicBezTo>
                    <a:pt x="139995" y="235887"/>
                    <a:pt x="141009" y="233347"/>
                    <a:pt x="142914" y="231570"/>
                  </a:cubicBezTo>
                  <a:cubicBezTo>
                    <a:pt x="159934" y="212011"/>
                    <a:pt x="177080" y="192833"/>
                    <a:pt x="202861" y="179116"/>
                  </a:cubicBezTo>
                  <a:cubicBezTo>
                    <a:pt x="205910" y="177212"/>
                    <a:pt x="208194" y="176194"/>
                    <a:pt x="210608" y="174163"/>
                  </a:cubicBezTo>
                  <a:cubicBezTo>
                    <a:pt x="215436" y="170101"/>
                    <a:pt x="218481" y="167561"/>
                    <a:pt x="218481" y="167561"/>
                  </a:cubicBezTo>
                  <a:close/>
                  <a:moveTo>
                    <a:pt x="428014" y="127015"/>
                  </a:moveTo>
                  <a:cubicBezTo>
                    <a:pt x="428901" y="126888"/>
                    <a:pt x="430172" y="127650"/>
                    <a:pt x="431314" y="129300"/>
                  </a:cubicBezTo>
                  <a:cubicBezTo>
                    <a:pt x="432459" y="130825"/>
                    <a:pt x="433601" y="133238"/>
                    <a:pt x="434362" y="136032"/>
                  </a:cubicBezTo>
                  <a:cubicBezTo>
                    <a:pt x="435252" y="138699"/>
                    <a:pt x="435633" y="141239"/>
                    <a:pt x="435507" y="143270"/>
                  </a:cubicBezTo>
                  <a:cubicBezTo>
                    <a:pt x="435507" y="145302"/>
                    <a:pt x="434999" y="146700"/>
                    <a:pt x="434109" y="146953"/>
                  </a:cubicBezTo>
                  <a:cubicBezTo>
                    <a:pt x="426869" y="165115"/>
                    <a:pt x="412137" y="152034"/>
                    <a:pt x="401215" y="157114"/>
                  </a:cubicBezTo>
                  <a:cubicBezTo>
                    <a:pt x="400454" y="157241"/>
                    <a:pt x="399183" y="156478"/>
                    <a:pt x="398041" y="154827"/>
                  </a:cubicBezTo>
                  <a:cubicBezTo>
                    <a:pt x="396898" y="153176"/>
                    <a:pt x="395754" y="150764"/>
                    <a:pt x="394867" y="148097"/>
                  </a:cubicBezTo>
                  <a:cubicBezTo>
                    <a:pt x="393977" y="145430"/>
                    <a:pt x="393596" y="142890"/>
                    <a:pt x="393722" y="140858"/>
                  </a:cubicBezTo>
                  <a:cubicBezTo>
                    <a:pt x="393722" y="138827"/>
                    <a:pt x="394230" y="137556"/>
                    <a:pt x="395120" y="137175"/>
                  </a:cubicBezTo>
                  <a:cubicBezTo>
                    <a:pt x="404644" y="130825"/>
                    <a:pt x="416710" y="127268"/>
                    <a:pt x="428014" y="127015"/>
                  </a:cubicBezTo>
                  <a:close/>
                  <a:moveTo>
                    <a:pt x="684145" y="101722"/>
                  </a:moveTo>
                  <a:cubicBezTo>
                    <a:pt x="686177" y="101469"/>
                    <a:pt x="688717" y="101596"/>
                    <a:pt x="691512" y="102232"/>
                  </a:cubicBezTo>
                  <a:cubicBezTo>
                    <a:pt x="694180" y="102740"/>
                    <a:pt x="696718" y="103756"/>
                    <a:pt x="698370" y="104772"/>
                  </a:cubicBezTo>
                  <a:cubicBezTo>
                    <a:pt x="700020" y="105788"/>
                    <a:pt x="700910" y="106931"/>
                    <a:pt x="700910" y="107947"/>
                  </a:cubicBezTo>
                  <a:cubicBezTo>
                    <a:pt x="713103" y="123188"/>
                    <a:pt x="694560" y="129538"/>
                    <a:pt x="693544" y="141603"/>
                  </a:cubicBezTo>
                  <a:cubicBezTo>
                    <a:pt x="693290" y="142366"/>
                    <a:pt x="692020" y="143000"/>
                    <a:pt x="689988" y="143255"/>
                  </a:cubicBezTo>
                  <a:cubicBezTo>
                    <a:pt x="687955" y="143508"/>
                    <a:pt x="685415" y="143382"/>
                    <a:pt x="682621" y="142745"/>
                  </a:cubicBezTo>
                  <a:cubicBezTo>
                    <a:pt x="679953" y="142237"/>
                    <a:pt x="677415" y="141221"/>
                    <a:pt x="675762" y="140205"/>
                  </a:cubicBezTo>
                  <a:cubicBezTo>
                    <a:pt x="673984" y="139190"/>
                    <a:pt x="673096" y="138047"/>
                    <a:pt x="673222" y="137158"/>
                  </a:cubicBezTo>
                  <a:cubicBezTo>
                    <a:pt x="672460" y="125727"/>
                    <a:pt x="675254" y="113408"/>
                    <a:pt x="680589" y="103501"/>
                  </a:cubicBezTo>
                  <a:cubicBezTo>
                    <a:pt x="680843" y="102612"/>
                    <a:pt x="682113" y="101977"/>
                    <a:pt x="684145" y="101722"/>
                  </a:cubicBezTo>
                  <a:close/>
                  <a:moveTo>
                    <a:pt x="193652" y="52108"/>
                  </a:moveTo>
                  <a:cubicBezTo>
                    <a:pt x="197746" y="50469"/>
                    <a:pt x="201866" y="50207"/>
                    <a:pt x="206120" y="52271"/>
                  </a:cubicBezTo>
                  <a:cubicBezTo>
                    <a:pt x="231774" y="67005"/>
                    <a:pt x="183388" y="88721"/>
                    <a:pt x="167384" y="99010"/>
                  </a:cubicBezTo>
                  <a:cubicBezTo>
                    <a:pt x="159255" y="101803"/>
                    <a:pt x="154684" y="91642"/>
                    <a:pt x="152398" y="83894"/>
                  </a:cubicBezTo>
                  <a:cubicBezTo>
                    <a:pt x="152398" y="81609"/>
                    <a:pt x="153159" y="79576"/>
                    <a:pt x="154559" y="78434"/>
                  </a:cubicBezTo>
                  <a:cubicBezTo>
                    <a:pt x="169321" y="74339"/>
                    <a:pt x="181370" y="57026"/>
                    <a:pt x="193652" y="52108"/>
                  </a:cubicBezTo>
                  <a:close/>
                  <a:moveTo>
                    <a:pt x="284950" y="51145"/>
                  </a:moveTo>
                  <a:cubicBezTo>
                    <a:pt x="298636" y="46213"/>
                    <a:pt x="327319" y="95246"/>
                    <a:pt x="340543" y="117249"/>
                  </a:cubicBezTo>
                  <a:cubicBezTo>
                    <a:pt x="340543" y="122204"/>
                    <a:pt x="330509" y="127282"/>
                    <a:pt x="326572" y="124997"/>
                  </a:cubicBezTo>
                  <a:cubicBezTo>
                    <a:pt x="323779" y="124740"/>
                    <a:pt x="321238" y="123855"/>
                    <a:pt x="319462" y="122075"/>
                  </a:cubicBezTo>
                  <a:cubicBezTo>
                    <a:pt x="300157" y="107089"/>
                    <a:pt x="274885" y="76863"/>
                    <a:pt x="280092" y="56799"/>
                  </a:cubicBezTo>
                  <a:cubicBezTo>
                    <a:pt x="281346" y="53656"/>
                    <a:pt x="282995" y="51850"/>
                    <a:pt x="284950" y="51145"/>
                  </a:cubicBezTo>
                  <a:close/>
                  <a:moveTo>
                    <a:pt x="532812" y="38271"/>
                  </a:moveTo>
                  <a:cubicBezTo>
                    <a:pt x="535480" y="38782"/>
                    <a:pt x="537892" y="40179"/>
                    <a:pt x="539414" y="42337"/>
                  </a:cubicBezTo>
                  <a:cubicBezTo>
                    <a:pt x="561385" y="65705"/>
                    <a:pt x="581581" y="90853"/>
                    <a:pt x="596439" y="123365"/>
                  </a:cubicBezTo>
                  <a:cubicBezTo>
                    <a:pt x="597965" y="125524"/>
                    <a:pt x="598471" y="128316"/>
                    <a:pt x="597961" y="130986"/>
                  </a:cubicBezTo>
                  <a:cubicBezTo>
                    <a:pt x="597582" y="133651"/>
                    <a:pt x="596059" y="136065"/>
                    <a:pt x="593771" y="137717"/>
                  </a:cubicBezTo>
                  <a:cubicBezTo>
                    <a:pt x="591359" y="139368"/>
                    <a:pt x="588694" y="140003"/>
                    <a:pt x="586025" y="139496"/>
                  </a:cubicBezTo>
                  <a:cubicBezTo>
                    <a:pt x="583356" y="138985"/>
                    <a:pt x="580944" y="137589"/>
                    <a:pt x="579422" y="135430"/>
                  </a:cubicBezTo>
                  <a:cubicBezTo>
                    <a:pt x="561385" y="111173"/>
                    <a:pt x="541193" y="86025"/>
                    <a:pt x="522397" y="54402"/>
                  </a:cubicBezTo>
                  <a:cubicBezTo>
                    <a:pt x="521002" y="52116"/>
                    <a:pt x="520365" y="49451"/>
                    <a:pt x="520871" y="46782"/>
                  </a:cubicBezTo>
                  <a:cubicBezTo>
                    <a:pt x="521255" y="44117"/>
                    <a:pt x="522777" y="41703"/>
                    <a:pt x="525062" y="40051"/>
                  </a:cubicBezTo>
                  <a:cubicBezTo>
                    <a:pt x="527478" y="38399"/>
                    <a:pt x="530143" y="37765"/>
                    <a:pt x="532812" y="38271"/>
                  </a:cubicBezTo>
                  <a:close/>
                  <a:moveTo>
                    <a:pt x="445600" y="0"/>
                  </a:moveTo>
                  <a:cubicBezTo>
                    <a:pt x="450554" y="1270"/>
                    <a:pt x="453093" y="12192"/>
                    <a:pt x="449918" y="15368"/>
                  </a:cubicBezTo>
                  <a:cubicBezTo>
                    <a:pt x="449154" y="18035"/>
                    <a:pt x="447631" y="20322"/>
                    <a:pt x="445472" y="21590"/>
                  </a:cubicBezTo>
                  <a:cubicBezTo>
                    <a:pt x="426420" y="36833"/>
                    <a:pt x="391112" y="54232"/>
                    <a:pt x="372697" y="44706"/>
                  </a:cubicBezTo>
                  <a:cubicBezTo>
                    <a:pt x="350599" y="29084"/>
                    <a:pt x="417533" y="8890"/>
                    <a:pt x="445600" y="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wrap="square" lIns="38100" tIns="38100" rIns="38100" bIns="3810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Shape">
              <a:extLst>
                <a:ext uri="{FF2B5EF4-FFF2-40B4-BE49-F238E27FC236}">
                  <a16:creationId xmlns:a16="http://schemas.microsoft.com/office/drawing/2014/main" id="{28BA789D-2014-4F21-AB6F-F50F5FE9575A}"/>
                </a:ext>
              </a:extLst>
            </p:cNvPr>
            <p:cNvSpPr/>
            <p:nvPr/>
          </p:nvSpPr>
          <p:spPr>
            <a:xfrm>
              <a:off x="1254113" y="4095491"/>
              <a:ext cx="1238504" cy="864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17" y="21600"/>
                  </a:moveTo>
                  <a:cubicBezTo>
                    <a:pt x="21284" y="19718"/>
                    <a:pt x="21600" y="17647"/>
                    <a:pt x="21600" y="15470"/>
                  </a:cubicBezTo>
                  <a:cubicBezTo>
                    <a:pt x="21600" y="6925"/>
                    <a:pt x="16765" y="0"/>
                    <a:pt x="10800" y="0"/>
                  </a:cubicBezTo>
                  <a:cubicBezTo>
                    <a:pt x="4835" y="0"/>
                    <a:pt x="0" y="6925"/>
                    <a:pt x="0" y="15470"/>
                  </a:cubicBezTo>
                  <a:cubicBezTo>
                    <a:pt x="0" y="16079"/>
                    <a:pt x="28" y="16677"/>
                    <a:pt x="74" y="17268"/>
                  </a:cubicBezTo>
                  <a:lnTo>
                    <a:pt x="20717" y="2160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Shape">
              <a:extLst>
                <a:ext uri="{FF2B5EF4-FFF2-40B4-BE49-F238E27FC236}">
                  <a16:creationId xmlns:a16="http://schemas.microsoft.com/office/drawing/2014/main" id="{C3EC5E78-644A-4476-8AC3-89ECBD7E4762}"/>
                </a:ext>
              </a:extLst>
            </p:cNvPr>
            <p:cNvSpPr/>
            <p:nvPr/>
          </p:nvSpPr>
          <p:spPr>
            <a:xfrm>
              <a:off x="1108132" y="4679417"/>
              <a:ext cx="2754664" cy="5754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15" y="12115"/>
                    <a:pt x="5153" y="21600"/>
                    <a:pt x="10800" y="21600"/>
                  </a:cubicBezTo>
                  <a:cubicBezTo>
                    <a:pt x="16447" y="21600"/>
                    <a:pt x="21085" y="12115"/>
                    <a:pt x="21600" y="0"/>
                  </a:cubicBezTo>
                  <a:cubicBezTo>
                    <a:pt x="21600" y="0"/>
                    <a:pt x="18007" y="1721"/>
                    <a:pt x="10800" y="1721"/>
                  </a:cubicBezTo>
                  <a:cubicBezTo>
                    <a:pt x="2477" y="172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Shape">
              <a:extLst>
                <a:ext uri="{FF2B5EF4-FFF2-40B4-BE49-F238E27FC236}">
                  <a16:creationId xmlns:a16="http://schemas.microsoft.com/office/drawing/2014/main" id="{C3139662-9C25-42D2-A992-160960DA7561}"/>
                </a:ext>
              </a:extLst>
            </p:cNvPr>
            <p:cNvSpPr/>
            <p:nvPr/>
          </p:nvSpPr>
          <p:spPr>
            <a:xfrm>
              <a:off x="1312504" y="4723212"/>
              <a:ext cx="2347086" cy="529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15" y="12119"/>
                    <a:pt x="5153" y="21600"/>
                    <a:pt x="10800" y="21600"/>
                  </a:cubicBezTo>
                  <a:cubicBezTo>
                    <a:pt x="16447" y="21600"/>
                    <a:pt x="21085" y="12113"/>
                    <a:pt x="21600" y="0"/>
                  </a:cubicBezTo>
                  <a:cubicBezTo>
                    <a:pt x="21600" y="0"/>
                    <a:pt x="18006" y="1721"/>
                    <a:pt x="10800" y="1721"/>
                  </a:cubicBezTo>
                  <a:cubicBezTo>
                    <a:pt x="2479" y="172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100%</a:t>
              </a:r>
              <a:endParaRPr kumimoji="0" sz="3000" b="1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53722FEB-9EEA-4574-8F1F-4B18CC613B22}"/>
              </a:ext>
            </a:extLst>
          </p:cNvPr>
          <p:cNvGrpSpPr/>
          <p:nvPr/>
        </p:nvGrpSpPr>
        <p:grpSpPr>
          <a:xfrm>
            <a:off x="773953" y="4291725"/>
            <a:ext cx="2926080" cy="1105487"/>
            <a:chOff x="332936" y="2627766"/>
            <a:chExt cx="2926080" cy="1105487"/>
          </a:xfrm>
        </p:grpSpPr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A8858556-8736-46C0-938E-7FA908B102C9}"/>
                </a:ext>
              </a:extLst>
            </p:cNvPr>
            <p:cNvSpPr txBox="1"/>
            <p:nvPr/>
          </p:nvSpPr>
          <p:spPr>
            <a:xfrm>
              <a:off x="332936" y="2627766"/>
              <a:ext cx="2926080" cy="461665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SN DIKTI</a:t>
              </a:r>
            </a:p>
          </p:txBody>
        </p:sp>
        <p:sp>
          <p:nvSpPr>
            <p:cNvPr id="276" name="TextBox 275">
              <a:extLst>
                <a:ext uri="{FF2B5EF4-FFF2-40B4-BE49-F238E27FC236}">
                  <a16:creationId xmlns:a16="http://schemas.microsoft.com/office/drawing/2014/main" id="{36C23CD5-C522-46BB-8CD3-FC500CA9FB51}"/>
                </a:ext>
              </a:extLst>
            </p:cNvPr>
            <p:cNvSpPr txBox="1"/>
            <p:nvPr/>
          </p:nvSpPr>
          <p:spPr>
            <a:xfrm>
              <a:off x="332936" y="3086922"/>
              <a:ext cx="2926080" cy="646331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Standar Nasional Pendidikan; Standar Penelitian; Standar Pengabdian kepada Masyarakat</a:t>
              </a:r>
            </a:p>
          </p:txBody>
        </p:sp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9EB7972B-7BF5-42C8-BDA7-61BACC34B687}"/>
              </a:ext>
            </a:extLst>
          </p:cNvPr>
          <p:cNvGrpSpPr/>
          <p:nvPr/>
        </p:nvGrpSpPr>
        <p:grpSpPr>
          <a:xfrm>
            <a:off x="4692054" y="2539953"/>
            <a:ext cx="2754664" cy="1744766"/>
            <a:chOff x="4718669" y="3555363"/>
            <a:chExt cx="2754664" cy="1744766"/>
          </a:xfrm>
        </p:grpSpPr>
        <p:sp>
          <p:nvSpPr>
            <p:cNvPr id="8" name="Oval">
              <a:extLst>
                <a:ext uri="{FF2B5EF4-FFF2-40B4-BE49-F238E27FC236}">
                  <a16:creationId xmlns:a16="http://schemas.microsoft.com/office/drawing/2014/main" id="{9AD4A3C1-70D1-4F00-85D5-1D419C714DBF}"/>
                </a:ext>
              </a:extLst>
            </p:cNvPr>
            <p:cNvSpPr/>
            <p:nvPr/>
          </p:nvSpPr>
          <p:spPr>
            <a:xfrm>
              <a:off x="4966837" y="5131959"/>
              <a:ext cx="2245191" cy="168170"/>
            </a:xfrm>
            <a:prstGeom prst="ellipse">
              <a:avLst/>
            </a:prstGeom>
            <a:solidFill>
              <a:schemeClr val="bg1">
                <a:lumMod val="85000"/>
                <a:alpha val="48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Circle">
              <a:extLst>
                <a:ext uri="{FF2B5EF4-FFF2-40B4-BE49-F238E27FC236}">
                  <a16:creationId xmlns:a16="http://schemas.microsoft.com/office/drawing/2014/main" id="{260F13CD-6A77-45BB-8BB6-54D13FEE67B9}"/>
                </a:ext>
              </a:extLst>
            </p:cNvPr>
            <p:cNvSpPr/>
            <p:nvPr/>
          </p:nvSpPr>
          <p:spPr>
            <a:xfrm>
              <a:off x="5156612" y="3555363"/>
              <a:ext cx="1238504" cy="1238504"/>
            </a:xfrm>
            <a:prstGeom prst="ellipse">
              <a:avLst/>
            </a:prstGeom>
            <a:solidFill>
              <a:schemeClr val="accent6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Circle">
              <a:extLst>
                <a:ext uri="{FF2B5EF4-FFF2-40B4-BE49-F238E27FC236}">
                  <a16:creationId xmlns:a16="http://schemas.microsoft.com/office/drawing/2014/main" id="{37D9E8D2-5440-4EC0-964A-EB566DB5D6BF}"/>
                </a:ext>
              </a:extLst>
            </p:cNvPr>
            <p:cNvSpPr/>
            <p:nvPr/>
          </p:nvSpPr>
          <p:spPr>
            <a:xfrm>
              <a:off x="5784331" y="3555363"/>
              <a:ext cx="1238504" cy="1238504"/>
            </a:xfrm>
            <a:prstGeom prst="ellipse">
              <a:avLst/>
            </a:prstGeom>
            <a:solidFill>
              <a:schemeClr val="accent5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Shape">
              <a:extLst>
                <a:ext uri="{FF2B5EF4-FFF2-40B4-BE49-F238E27FC236}">
                  <a16:creationId xmlns:a16="http://schemas.microsoft.com/office/drawing/2014/main" id="{04116582-3227-45E3-A95E-3C79741AA891}"/>
                </a:ext>
              </a:extLst>
            </p:cNvPr>
            <p:cNvSpPr/>
            <p:nvPr/>
          </p:nvSpPr>
          <p:spPr>
            <a:xfrm>
              <a:off x="6105490" y="4095493"/>
              <a:ext cx="1238504" cy="857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36" y="17292"/>
                  </a:moveTo>
                  <a:cubicBezTo>
                    <a:pt x="21577" y="16740"/>
                    <a:pt x="21600" y="16177"/>
                    <a:pt x="21600" y="15607"/>
                  </a:cubicBezTo>
                  <a:cubicBezTo>
                    <a:pt x="21600" y="6987"/>
                    <a:pt x="16765" y="0"/>
                    <a:pt x="10800" y="0"/>
                  </a:cubicBezTo>
                  <a:cubicBezTo>
                    <a:pt x="4835" y="0"/>
                    <a:pt x="0" y="6987"/>
                    <a:pt x="0" y="15607"/>
                  </a:cubicBezTo>
                  <a:cubicBezTo>
                    <a:pt x="0" y="17730"/>
                    <a:pt x="295" y="19753"/>
                    <a:pt x="827" y="21600"/>
                  </a:cubicBezTo>
                  <a:lnTo>
                    <a:pt x="21536" y="17292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A75B390-E6C4-464D-BD7A-8845BACB2705}"/>
                </a:ext>
              </a:extLst>
            </p:cNvPr>
            <p:cNvSpPr/>
            <p:nvPr/>
          </p:nvSpPr>
          <p:spPr>
            <a:xfrm>
              <a:off x="5915715" y="3628351"/>
              <a:ext cx="962123" cy="415766"/>
            </a:xfrm>
            <a:custGeom>
              <a:avLst/>
              <a:gdLst>
                <a:gd name="connsiteX0" fmla="*/ 102390 w 837023"/>
                <a:gd name="connsiteY0" fmla="*/ 305019 h 361706"/>
                <a:gd name="connsiteX1" fmla="*/ 108232 w 837023"/>
                <a:gd name="connsiteY1" fmla="*/ 306162 h 361706"/>
                <a:gd name="connsiteX2" fmla="*/ 142270 w 837023"/>
                <a:gd name="connsiteY2" fmla="*/ 352770 h 361706"/>
                <a:gd name="connsiteX3" fmla="*/ 89946 w 837023"/>
                <a:gd name="connsiteY3" fmla="*/ 322163 h 361706"/>
                <a:gd name="connsiteX4" fmla="*/ 102390 w 837023"/>
                <a:gd name="connsiteY4" fmla="*/ 305019 h 361706"/>
                <a:gd name="connsiteX5" fmla="*/ 313761 w 837023"/>
                <a:gd name="connsiteY5" fmla="*/ 292530 h 361706"/>
                <a:gd name="connsiteX6" fmla="*/ 328239 w 837023"/>
                <a:gd name="connsiteY6" fmla="*/ 307898 h 361706"/>
                <a:gd name="connsiteX7" fmla="*/ 325953 w 837023"/>
                <a:gd name="connsiteY7" fmla="*/ 313361 h 361706"/>
                <a:gd name="connsiteX8" fmla="*/ 273754 w 837023"/>
                <a:gd name="connsiteY8" fmla="*/ 338124 h 361706"/>
                <a:gd name="connsiteX9" fmla="*/ 313761 w 837023"/>
                <a:gd name="connsiteY9" fmla="*/ 292530 h 361706"/>
                <a:gd name="connsiteX10" fmla="*/ 590498 w 837023"/>
                <a:gd name="connsiteY10" fmla="*/ 266700 h 361706"/>
                <a:gd name="connsiteX11" fmla="*/ 668477 w 837023"/>
                <a:gd name="connsiteY11" fmla="*/ 297942 h 361706"/>
                <a:gd name="connsiteX12" fmla="*/ 672286 w 837023"/>
                <a:gd name="connsiteY12" fmla="*/ 302896 h 361706"/>
                <a:gd name="connsiteX13" fmla="*/ 671524 w 837023"/>
                <a:gd name="connsiteY13" fmla="*/ 310515 h 361706"/>
                <a:gd name="connsiteX14" fmla="*/ 659843 w 837023"/>
                <a:gd name="connsiteY14" fmla="*/ 316613 h 361706"/>
                <a:gd name="connsiteX15" fmla="*/ 653366 w 837023"/>
                <a:gd name="connsiteY15" fmla="*/ 314962 h 361706"/>
                <a:gd name="connsiteX16" fmla="*/ 593674 w 837023"/>
                <a:gd name="connsiteY16" fmla="*/ 288925 h 361706"/>
                <a:gd name="connsiteX17" fmla="*/ 588591 w 837023"/>
                <a:gd name="connsiteY17" fmla="*/ 285115 h 361706"/>
                <a:gd name="connsiteX18" fmla="*/ 585290 w 837023"/>
                <a:gd name="connsiteY18" fmla="*/ 272415 h 361706"/>
                <a:gd name="connsiteX19" fmla="*/ 590498 w 837023"/>
                <a:gd name="connsiteY19" fmla="*/ 266700 h 361706"/>
                <a:gd name="connsiteX20" fmla="*/ 786749 w 837023"/>
                <a:gd name="connsiteY20" fmla="*/ 254598 h 361706"/>
                <a:gd name="connsiteX21" fmla="*/ 835648 w 837023"/>
                <a:gd name="connsiteY21" fmla="*/ 312730 h 361706"/>
                <a:gd name="connsiteX22" fmla="*/ 822568 w 837023"/>
                <a:gd name="connsiteY22" fmla="*/ 329748 h 361706"/>
                <a:gd name="connsiteX23" fmla="*/ 815962 w 837023"/>
                <a:gd name="connsiteY23" fmla="*/ 326827 h 361706"/>
                <a:gd name="connsiteX24" fmla="*/ 775196 w 837023"/>
                <a:gd name="connsiteY24" fmla="*/ 262311 h 361706"/>
                <a:gd name="connsiteX25" fmla="*/ 786749 w 837023"/>
                <a:gd name="connsiteY25" fmla="*/ 254598 h 361706"/>
                <a:gd name="connsiteX26" fmla="*/ 516961 w 837023"/>
                <a:gd name="connsiteY26" fmla="*/ 216295 h 361706"/>
                <a:gd name="connsiteX27" fmla="*/ 531439 w 837023"/>
                <a:gd name="connsiteY27" fmla="*/ 231660 h 361706"/>
                <a:gd name="connsiteX28" fmla="*/ 529153 w 837023"/>
                <a:gd name="connsiteY28" fmla="*/ 237121 h 361706"/>
                <a:gd name="connsiteX29" fmla="*/ 476954 w 837023"/>
                <a:gd name="connsiteY29" fmla="*/ 261887 h 361706"/>
                <a:gd name="connsiteX30" fmla="*/ 516961 w 837023"/>
                <a:gd name="connsiteY30" fmla="*/ 216295 h 361706"/>
                <a:gd name="connsiteX31" fmla="*/ 10277 w 837023"/>
                <a:gd name="connsiteY31" fmla="*/ 190501 h 361706"/>
                <a:gd name="connsiteX32" fmla="*/ 17643 w 837023"/>
                <a:gd name="connsiteY32" fmla="*/ 193297 h 361706"/>
                <a:gd name="connsiteX33" fmla="*/ 21073 w 837023"/>
                <a:gd name="connsiteY33" fmla="*/ 200152 h 361706"/>
                <a:gd name="connsiteX34" fmla="*/ 25136 w 837023"/>
                <a:gd name="connsiteY34" fmla="*/ 299216 h 361706"/>
                <a:gd name="connsiteX35" fmla="*/ 22342 w 837023"/>
                <a:gd name="connsiteY35" fmla="*/ 306325 h 361706"/>
                <a:gd name="connsiteX36" fmla="*/ 15230 w 837023"/>
                <a:gd name="connsiteY36" fmla="*/ 309628 h 361706"/>
                <a:gd name="connsiteX37" fmla="*/ 7864 w 837023"/>
                <a:gd name="connsiteY37" fmla="*/ 306832 h 361706"/>
                <a:gd name="connsiteX38" fmla="*/ 4434 w 837023"/>
                <a:gd name="connsiteY38" fmla="*/ 299977 h 361706"/>
                <a:gd name="connsiteX39" fmla="*/ 371 w 837023"/>
                <a:gd name="connsiteY39" fmla="*/ 200913 h 361706"/>
                <a:gd name="connsiteX40" fmla="*/ 3165 w 837023"/>
                <a:gd name="connsiteY40" fmla="*/ 193804 h 361706"/>
                <a:gd name="connsiteX41" fmla="*/ 10277 w 837023"/>
                <a:gd name="connsiteY41" fmla="*/ 190501 h 361706"/>
                <a:gd name="connsiteX42" fmla="*/ 205779 w 837023"/>
                <a:gd name="connsiteY42" fmla="*/ 167561 h 361706"/>
                <a:gd name="connsiteX43" fmla="*/ 220385 w 837023"/>
                <a:gd name="connsiteY43" fmla="*/ 168702 h 361706"/>
                <a:gd name="connsiteX44" fmla="*/ 219115 w 837023"/>
                <a:gd name="connsiteY44" fmla="*/ 183309 h 361706"/>
                <a:gd name="connsiteX45" fmla="*/ 212386 w 837023"/>
                <a:gd name="connsiteY45" fmla="*/ 189025 h 361706"/>
                <a:gd name="connsiteX46" fmla="*/ 136313 w 837023"/>
                <a:gd name="connsiteY46" fmla="*/ 249731 h 361706"/>
                <a:gd name="connsiteX47" fmla="*/ 129453 w 837023"/>
                <a:gd name="connsiteY47" fmla="*/ 246046 h 361706"/>
                <a:gd name="connsiteX48" fmla="*/ 127039 w 837023"/>
                <a:gd name="connsiteY48" fmla="*/ 238554 h 361706"/>
                <a:gd name="connsiteX49" fmla="*/ 130214 w 837023"/>
                <a:gd name="connsiteY49" fmla="*/ 231570 h 361706"/>
                <a:gd name="connsiteX50" fmla="*/ 190160 w 837023"/>
                <a:gd name="connsiteY50" fmla="*/ 179116 h 361706"/>
                <a:gd name="connsiteX51" fmla="*/ 197907 w 837023"/>
                <a:gd name="connsiteY51" fmla="*/ 174163 h 361706"/>
                <a:gd name="connsiteX52" fmla="*/ 205779 w 837023"/>
                <a:gd name="connsiteY52" fmla="*/ 167561 h 361706"/>
                <a:gd name="connsiteX53" fmla="*/ 415313 w 837023"/>
                <a:gd name="connsiteY53" fmla="*/ 127015 h 361706"/>
                <a:gd name="connsiteX54" fmla="*/ 418614 w 837023"/>
                <a:gd name="connsiteY54" fmla="*/ 129300 h 361706"/>
                <a:gd name="connsiteX55" fmla="*/ 421662 w 837023"/>
                <a:gd name="connsiteY55" fmla="*/ 136032 h 361706"/>
                <a:gd name="connsiteX56" fmla="*/ 422806 w 837023"/>
                <a:gd name="connsiteY56" fmla="*/ 143270 h 361706"/>
                <a:gd name="connsiteX57" fmla="*/ 421409 w 837023"/>
                <a:gd name="connsiteY57" fmla="*/ 146953 h 361706"/>
                <a:gd name="connsiteX58" fmla="*/ 388514 w 837023"/>
                <a:gd name="connsiteY58" fmla="*/ 157114 h 361706"/>
                <a:gd name="connsiteX59" fmla="*/ 385340 w 837023"/>
                <a:gd name="connsiteY59" fmla="*/ 154827 h 361706"/>
                <a:gd name="connsiteX60" fmla="*/ 382165 w 837023"/>
                <a:gd name="connsiteY60" fmla="*/ 148097 h 361706"/>
                <a:gd name="connsiteX61" fmla="*/ 381021 w 837023"/>
                <a:gd name="connsiteY61" fmla="*/ 140858 h 361706"/>
                <a:gd name="connsiteX62" fmla="*/ 382418 w 837023"/>
                <a:gd name="connsiteY62" fmla="*/ 137175 h 361706"/>
                <a:gd name="connsiteX63" fmla="*/ 415313 w 837023"/>
                <a:gd name="connsiteY63" fmla="*/ 127015 h 361706"/>
                <a:gd name="connsiteX64" fmla="*/ 671446 w 837023"/>
                <a:gd name="connsiteY64" fmla="*/ 101722 h 361706"/>
                <a:gd name="connsiteX65" fmla="*/ 678812 w 837023"/>
                <a:gd name="connsiteY65" fmla="*/ 102232 h 361706"/>
                <a:gd name="connsiteX66" fmla="*/ 685670 w 837023"/>
                <a:gd name="connsiteY66" fmla="*/ 104772 h 361706"/>
                <a:gd name="connsiteX67" fmla="*/ 688211 w 837023"/>
                <a:gd name="connsiteY67" fmla="*/ 107947 h 361706"/>
                <a:gd name="connsiteX68" fmla="*/ 680844 w 837023"/>
                <a:gd name="connsiteY68" fmla="*/ 141603 h 361706"/>
                <a:gd name="connsiteX69" fmla="*/ 677288 w 837023"/>
                <a:gd name="connsiteY69" fmla="*/ 143255 h 361706"/>
                <a:gd name="connsiteX70" fmla="*/ 669922 w 837023"/>
                <a:gd name="connsiteY70" fmla="*/ 142745 h 361706"/>
                <a:gd name="connsiteX71" fmla="*/ 663064 w 837023"/>
                <a:gd name="connsiteY71" fmla="*/ 140205 h 361706"/>
                <a:gd name="connsiteX72" fmla="*/ 660523 w 837023"/>
                <a:gd name="connsiteY72" fmla="*/ 137158 h 361706"/>
                <a:gd name="connsiteX73" fmla="*/ 667890 w 837023"/>
                <a:gd name="connsiteY73" fmla="*/ 103501 h 361706"/>
                <a:gd name="connsiteX74" fmla="*/ 671446 w 837023"/>
                <a:gd name="connsiteY74" fmla="*/ 101722 h 361706"/>
                <a:gd name="connsiteX75" fmla="*/ 180952 w 837023"/>
                <a:gd name="connsiteY75" fmla="*/ 52108 h 361706"/>
                <a:gd name="connsiteX76" fmla="*/ 193420 w 837023"/>
                <a:gd name="connsiteY76" fmla="*/ 52271 h 361706"/>
                <a:gd name="connsiteX77" fmla="*/ 154684 w 837023"/>
                <a:gd name="connsiteY77" fmla="*/ 99010 h 361706"/>
                <a:gd name="connsiteX78" fmla="*/ 139699 w 837023"/>
                <a:gd name="connsiteY78" fmla="*/ 83894 h 361706"/>
                <a:gd name="connsiteX79" fmla="*/ 141860 w 837023"/>
                <a:gd name="connsiteY79" fmla="*/ 78434 h 361706"/>
                <a:gd name="connsiteX80" fmla="*/ 180952 w 837023"/>
                <a:gd name="connsiteY80" fmla="*/ 52108 h 361706"/>
                <a:gd name="connsiteX81" fmla="*/ 272218 w 837023"/>
                <a:gd name="connsiteY81" fmla="*/ 51145 h 361706"/>
                <a:gd name="connsiteX82" fmla="*/ 327815 w 837023"/>
                <a:gd name="connsiteY82" fmla="*/ 117249 h 361706"/>
                <a:gd name="connsiteX83" fmla="*/ 313843 w 837023"/>
                <a:gd name="connsiteY83" fmla="*/ 124997 h 361706"/>
                <a:gd name="connsiteX84" fmla="*/ 306731 w 837023"/>
                <a:gd name="connsiteY84" fmla="*/ 122075 h 361706"/>
                <a:gd name="connsiteX85" fmla="*/ 267359 w 837023"/>
                <a:gd name="connsiteY85" fmla="*/ 56799 h 361706"/>
                <a:gd name="connsiteX86" fmla="*/ 272218 w 837023"/>
                <a:gd name="connsiteY86" fmla="*/ 51145 h 361706"/>
                <a:gd name="connsiteX87" fmla="*/ 520111 w 837023"/>
                <a:gd name="connsiteY87" fmla="*/ 38271 h 361706"/>
                <a:gd name="connsiteX88" fmla="*/ 526714 w 837023"/>
                <a:gd name="connsiteY88" fmla="*/ 42337 h 361706"/>
                <a:gd name="connsiteX89" fmla="*/ 583738 w 837023"/>
                <a:gd name="connsiteY89" fmla="*/ 123365 h 361706"/>
                <a:gd name="connsiteX90" fmla="*/ 585261 w 837023"/>
                <a:gd name="connsiteY90" fmla="*/ 130986 h 361706"/>
                <a:gd name="connsiteX91" fmla="*/ 581069 w 837023"/>
                <a:gd name="connsiteY91" fmla="*/ 137717 h 361706"/>
                <a:gd name="connsiteX92" fmla="*/ 573324 w 837023"/>
                <a:gd name="connsiteY92" fmla="*/ 139496 h 361706"/>
                <a:gd name="connsiteX93" fmla="*/ 566721 w 837023"/>
                <a:gd name="connsiteY93" fmla="*/ 135430 h 361706"/>
                <a:gd name="connsiteX94" fmla="*/ 509697 w 837023"/>
                <a:gd name="connsiteY94" fmla="*/ 54402 h 361706"/>
                <a:gd name="connsiteX95" fmla="*/ 508175 w 837023"/>
                <a:gd name="connsiteY95" fmla="*/ 46782 h 361706"/>
                <a:gd name="connsiteX96" fmla="*/ 512366 w 837023"/>
                <a:gd name="connsiteY96" fmla="*/ 40051 h 361706"/>
                <a:gd name="connsiteX97" fmla="*/ 520111 w 837023"/>
                <a:gd name="connsiteY97" fmla="*/ 38271 h 361706"/>
                <a:gd name="connsiteX98" fmla="*/ 432897 w 837023"/>
                <a:gd name="connsiteY98" fmla="*/ 0 h 361706"/>
                <a:gd name="connsiteX99" fmla="*/ 437215 w 837023"/>
                <a:gd name="connsiteY99" fmla="*/ 15368 h 361706"/>
                <a:gd name="connsiteX100" fmla="*/ 432769 w 837023"/>
                <a:gd name="connsiteY100" fmla="*/ 21590 h 361706"/>
                <a:gd name="connsiteX101" fmla="*/ 359997 w 837023"/>
                <a:gd name="connsiteY101" fmla="*/ 44706 h 361706"/>
                <a:gd name="connsiteX102" fmla="*/ 432897 w 837023"/>
                <a:gd name="connsiteY102" fmla="*/ 0 h 36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37023" h="361706">
                  <a:moveTo>
                    <a:pt x="102390" y="305019"/>
                  </a:moveTo>
                  <a:cubicBezTo>
                    <a:pt x="104803" y="304509"/>
                    <a:pt x="106837" y="304889"/>
                    <a:pt x="108232" y="306162"/>
                  </a:cubicBezTo>
                  <a:cubicBezTo>
                    <a:pt x="116742" y="324702"/>
                    <a:pt x="147730" y="334737"/>
                    <a:pt x="142270" y="352770"/>
                  </a:cubicBezTo>
                  <a:cubicBezTo>
                    <a:pt x="131981" y="380456"/>
                    <a:pt x="102772" y="336259"/>
                    <a:pt x="89946" y="322163"/>
                  </a:cubicBezTo>
                  <a:cubicBezTo>
                    <a:pt x="85754" y="314544"/>
                    <a:pt x="95025" y="308321"/>
                    <a:pt x="102390" y="305019"/>
                  </a:cubicBezTo>
                  <a:close/>
                  <a:moveTo>
                    <a:pt x="313761" y="292530"/>
                  </a:moveTo>
                  <a:cubicBezTo>
                    <a:pt x="322016" y="289865"/>
                    <a:pt x="326333" y="300151"/>
                    <a:pt x="328239" y="307898"/>
                  </a:cubicBezTo>
                  <a:cubicBezTo>
                    <a:pt x="328239" y="310310"/>
                    <a:pt x="327476" y="312217"/>
                    <a:pt x="325953" y="313361"/>
                  </a:cubicBezTo>
                  <a:cubicBezTo>
                    <a:pt x="306266" y="318313"/>
                    <a:pt x="290521" y="346761"/>
                    <a:pt x="273754" y="338124"/>
                  </a:cubicBezTo>
                  <a:cubicBezTo>
                    <a:pt x="248607" y="322885"/>
                    <a:pt x="297503" y="302437"/>
                    <a:pt x="313761" y="292530"/>
                  </a:cubicBezTo>
                  <a:close/>
                  <a:moveTo>
                    <a:pt x="590498" y="266700"/>
                  </a:moveTo>
                  <a:cubicBezTo>
                    <a:pt x="618947" y="270637"/>
                    <a:pt x="641805" y="292608"/>
                    <a:pt x="668477" y="297942"/>
                  </a:cubicBezTo>
                  <a:cubicBezTo>
                    <a:pt x="670254" y="298705"/>
                    <a:pt x="671653" y="300610"/>
                    <a:pt x="672286" y="302896"/>
                  </a:cubicBezTo>
                  <a:cubicBezTo>
                    <a:pt x="672923" y="305181"/>
                    <a:pt x="672669" y="307976"/>
                    <a:pt x="671524" y="310515"/>
                  </a:cubicBezTo>
                  <a:cubicBezTo>
                    <a:pt x="669239" y="315596"/>
                    <a:pt x="663906" y="318391"/>
                    <a:pt x="659843" y="316613"/>
                  </a:cubicBezTo>
                  <a:cubicBezTo>
                    <a:pt x="659843" y="316613"/>
                    <a:pt x="657175" y="315596"/>
                    <a:pt x="653366" y="314962"/>
                  </a:cubicBezTo>
                  <a:cubicBezTo>
                    <a:pt x="627456" y="318011"/>
                    <a:pt x="607899" y="305437"/>
                    <a:pt x="593674" y="288925"/>
                  </a:cubicBezTo>
                  <a:cubicBezTo>
                    <a:pt x="590752" y="286513"/>
                    <a:pt x="588591" y="285115"/>
                    <a:pt x="588591" y="285115"/>
                  </a:cubicBezTo>
                  <a:cubicBezTo>
                    <a:pt x="584403" y="283337"/>
                    <a:pt x="583004" y="277622"/>
                    <a:pt x="585290" y="272415"/>
                  </a:cubicBezTo>
                  <a:cubicBezTo>
                    <a:pt x="586560" y="269749"/>
                    <a:pt x="588337" y="267844"/>
                    <a:pt x="590498" y="266700"/>
                  </a:cubicBezTo>
                  <a:close/>
                  <a:moveTo>
                    <a:pt x="786749" y="254598"/>
                  </a:moveTo>
                  <a:cubicBezTo>
                    <a:pt x="801620" y="259795"/>
                    <a:pt x="824313" y="297585"/>
                    <a:pt x="835648" y="312730"/>
                  </a:cubicBezTo>
                  <a:cubicBezTo>
                    <a:pt x="840728" y="322763"/>
                    <a:pt x="830695" y="327845"/>
                    <a:pt x="822568" y="329748"/>
                  </a:cubicBezTo>
                  <a:cubicBezTo>
                    <a:pt x="819901" y="329622"/>
                    <a:pt x="817488" y="328604"/>
                    <a:pt x="815962" y="326827"/>
                  </a:cubicBezTo>
                  <a:cubicBezTo>
                    <a:pt x="805422" y="302570"/>
                    <a:pt x="770116" y="282504"/>
                    <a:pt x="775196" y="262311"/>
                  </a:cubicBezTo>
                  <a:cubicBezTo>
                    <a:pt x="777704" y="254755"/>
                    <a:pt x="781792" y="252866"/>
                    <a:pt x="786749" y="254598"/>
                  </a:cubicBezTo>
                  <a:close/>
                  <a:moveTo>
                    <a:pt x="516961" y="216295"/>
                  </a:moveTo>
                  <a:cubicBezTo>
                    <a:pt x="525090" y="213754"/>
                    <a:pt x="529533" y="224041"/>
                    <a:pt x="531439" y="231660"/>
                  </a:cubicBezTo>
                  <a:cubicBezTo>
                    <a:pt x="531439" y="234075"/>
                    <a:pt x="530676" y="235978"/>
                    <a:pt x="529153" y="237121"/>
                  </a:cubicBezTo>
                  <a:cubicBezTo>
                    <a:pt x="509466" y="242076"/>
                    <a:pt x="493721" y="270524"/>
                    <a:pt x="476954" y="261887"/>
                  </a:cubicBezTo>
                  <a:cubicBezTo>
                    <a:pt x="451807" y="246649"/>
                    <a:pt x="500703" y="226201"/>
                    <a:pt x="516961" y="216295"/>
                  </a:cubicBezTo>
                  <a:close/>
                  <a:moveTo>
                    <a:pt x="10277" y="190501"/>
                  </a:moveTo>
                  <a:cubicBezTo>
                    <a:pt x="13071" y="190501"/>
                    <a:pt x="15738" y="191516"/>
                    <a:pt x="17643" y="193297"/>
                  </a:cubicBezTo>
                  <a:cubicBezTo>
                    <a:pt x="19548" y="195073"/>
                    <a:pt x="20818" y="197615"/>
                    <a:pt x="21073" y="200152"/>
                  </a:cubicBezTo>
                  <a:cubicBezTo>
                    <a:pt x="29708" y="235841"/>
                    <a:pt x="24756" y="266069"/>
                    <a:pt x="25136" y="299216"/>
                  </a:cubicBezTo>
                  <a:cubicBezTo>
                    <a:pt x="25263" y="301753"/>
                    <a:pt x="24120" y="304422"/>
                    <a:pt x="22342" y="306325"/>
                  </a:cubicBezTo>
                  <a:cubicBezTo>
                    <a:pt x="20564" y="308233"/>
                    <a:pt x="18024" y="309501"/>
                    <a:pt x="15230" y="309628"/>
                  </a:cubicBezTo>
                  <a:cubicBezTo>
                    <a:pt x="12436" y="309628"/>
                    <a:pt x="9769" y="308613"/>
                    <a:pt x="7864" y="306832"/>
                  </a:cubicBezTo>
                  <a:cubicBezTo>
                    <a:pt x="5832" y="305056"/>
                    <a:pt x="4562" y="302640"/>
                    <a:pt x="4434" y="299977"/>
                  </a:cubicBezTo>
                  <a:cubicBezTo>
                    <a:pt x="-391" y="265937"/>
                    <a:pt x="-391" y="235714"/>
                    <a:pt x="371" y="200913"/>
                  </a:cubicBezTo>
                  <a:cubicBezTo>
                    <a:pt x="244" y="198376"/>
                    <a:pt x="1387" y="195707"/>
                    <a:pt x="3165" y="193804"/>
                  </a:cubicBezTo>
                  <a:cubicBezTo>
                    <a:pt x="4943" y="191896"/>
                    <a:pt x="7483" y="190501"/>
                    <a:pt x="10277" y="190501"/>
                  </a:cubicBezTo>
                  <a:close/>
                  <a:moveTo>
                    <a:pt x="205779" y="167561"/>
                  </a:moveTo>
                  <a:cubicBezTo>
                    <a:pt x="210099" y="163877"/>
                    <a:pt x="216701" y="164385"/>
                    <a:pt x="220385" y="168702"/>
                  </a:cubicBezTo>
                  <a:cubicBezTo>
                    <a:pt x="224069" y="173023"/>
                    <a:pt x="223434" y="179625"/>
                    <a:pt x="219115" y="183309"/>
                  </a:cubicBezTo>
                  <a:cubicBezTo>
                    <a:pt x="219115" y="183309"/>
                    <a:pt x="216323" y="185722"/>
                    <a:pt x="212386" y="189025"/>
                  </a:cubicBezTo>
                  <a:cubicBezTo>
                    <a:pt x="186098" y="205659"/>
                    <a:pt x="163745" y="233474"/>
                    <a:pt x="136313" y="249731"/>
                  </a:cubicBezTo>
                  <a:cubicBezTo>
                    <a:pt x="133899" y="249476"/>
                    <a:pt x="131232" y="248205"/>
                    <a:pt x="129453" y="246046"/>
                  </a:cubicBezTo>
                  <a:cubicBezTo>
                    <a:pt x="127674" y="243888"/>
                    <a:pt x="126787" y="241221"/>
                    <a:pt x="127039" y="238554"/>
                  </a:cubicBezTo>
                  <a:cubicBezTo>
                    <a:pt x="127296" y="235887"/>
                    <a:pt x="128309" y="233347"/>
                    <a:pt x="130214" y="231570"/>
                  </a:cubicBezTo>
                  <a:cubicBezTo>
                    <a:pt x="147234" y="212011"/>
                    <a:pt x="164380" y="192833"/>
                    <a:pt x="190160" y="179116"/>
                  </a:cubicBezTo>
                  <a:cubicBezTo>
                    <a:pt x="193209" y="177212"/>
                    <a:pt x="195493" y="176194"/>
                    <a:pt x="197907" y="174163"/>
                  </a:cubicBezTo>
                  <a:cubicBezTo>
                    <a:pt x="202735" y="170101"/>
                    <a:pt x="205779" y="167561"/>
                    <a:pt x="205779" y="167561"/>
                  </a:cubicBezTo>
                  <a:close/>
                  <a:moveTo>
                    <a:pt x="415313" y="127015"/>
                  </a:moveTo>
                  <a:cubicBezTo>
                    <a:pt x="416201" y="126888"/>
                    <a:pt x="417472" y="127650"/>
                    <a:pt x="418614" y="129300"/>
                  </a:cubicBezTo>
                  <a:cubicBezTo>
                    <a:pt x="419759" y="130825"/>
                    <a:pt x="420901" y="133238"/>
                    <a:pt x="421662" y="136032"/>
                  </a:cubicBezTo>
                  <a:cubicBezTo>
                    <a:pt x="422551" y="138699"/>
                    <a:pt x="422933" y="141239"/>
                    <a:pt x="422806" y="143270"/>
                  </a:cubicBezTo>
                  <a:cubicBezTo>
                    <a:pt x="422806" y="145302"/>
                    <a:pt x="422298" y="146700"/>
                    <a:pt x="421409" y="146953"/>
                  </a:cubicBezTo>
                  <a:cubicBezTo>
                    <a:pt x="414169" y="165115"/>
                    <a:pt x="399436" y="152034"/>
                    <a:pt x="388514" y="157114"/>
                  </a:cubicBezTo>
                  <a:cubicBezTo>
                    <a:pt x="387753" y="157241"/>
                    <a:pt x="386482" y="156478"/>
                    <a:pt x="385340" y="154827"/>
                  </a:cubicBezTo>
                  <a:cubicBezTo>
                    <a:pt x="384197" y="153176"/>
                    <a:pt x="383053" y="150764"/>
                    <a:pt x="382165" y="148097"/>
                  </a:cubicBezTo>
                  <a:cubicBezTo>
                    <a:pt x="381276" y="145430"/>
                    <a:pt x="380895" y="142890"/>
                    <a:pt x="381021" y="140858"/>
                  </a:cubicBezTo>
                  <a:cubicBezTo>
                    <a:pt x="381021" y="138827"/>
                    <a:pt x="381529" y="137556"/>
                    <a:pt x="382418" y="137175"/>
                  </a:cubicBezTo>
                  <a:cubicBezTo>
                    <a:pt x="391943" y="130825"/>
                    <a:pt x="404010" y="127268"/>
                    <a:pt x="415313" y="127015"/>
                  </a:cubicBezTo>
                  <a:close/>
                  <a:moveTo>
                    <a:pt x="671446" y="101722"/>
                  </a:moveTo>
                  <a:cubicBezTo>
                    <a:pt x="673478" y="101469"/>
                    <a:pt x="676018" y="101596"/>
                    <a:pt x="678812" y="102232"/>
                  </a:cubicBezTo>
                  <a:cubicBezTo>
                    <a:pt x="681478" y="102740"/>
                    <a:pt x="684018" y="103756"/>
                    <a:pt x="685670" y="104772"/>
                  </a:cubicBezTo>
                  <a:cubicBezTo>
                    <a:pt x="687321" y="105788"/>
                    <a:pt x="688339" y="106931"/>
                    <a:pt x="688211" y="107947"/>
                  </a:cubicBezTo>
                  <a:cubicBezTo>
                    <a:pt x="700403" y="123188"/>
                    <a:pt x="681860" y="129538"/>
                    <a:pt x="680844" y="141603"/>
                  </a:cubicBezTo>
                  <a:cubicBezTo>
                    <a:pt x="680590" y="142366"/>
                    <a:pt x="679320" y="143000"/>
                    <a:pt x="677288" y="143255"/>
                  </a:cubicBezTo>
                  <a:cubicBezTo>
                    <a:pt x="675256" y="143508"/>
                    <a:pt x="672716" y="143382"/>
                    <a:pt x="669922" y="142745"/>
                  </a:cubicBezTo>
                  <a:cubicBezTo>
                    <a:pt x="667256" y="142237"/>
                    <a:pt x="664716" y="141221"/>
                    <a:pt x="663064" y="140205"/>
                  </a:cubicBezTo>
                  <a:cubicBezTo>
                    <a:pt x="661285" y="139190"/>
                    <a:pt x="660397" y="138047"/>
                    <a:pt x="660523" y="137158"/>
                  </a:cubicBezTo>
                  <a:cubicBezTo>
                    <a:pt x="659761" y="125727"/>
                    <a:pt x="662556" y="113408"/>
                    <a:pt x="667890" y="103501"/>
                  </a:cubicBezTo>
                  <a:cubicBezTo>
                    <a:pt x="668144" y="102612"/>
                    <a:pt x="669414" y="101977"/>
                    <a:pt x="671446" y="101722"/>
                  </a:cubicBezTo>
                  <a:close/>
                  <a:moveTo>
                    <a:pt x="180952" y="52108"/>
                  </a:moveTo>
                  <a:cubicBezTo>
                    <a:pt x="185046" y="50469"/>
                    <a:pt x="189166" y="50207"/>
                    <a:pt x="193420" y="52271"/>
                  </a:cubicBezTo>
                  <a:cubicBezTo>
                    <a:pt x="219074" y="67005"/>
                    <a:pt x="170688" y="88721"/>
                    <a:pt x="154684" y="99010"/>
                  </a:cubicBezTo>
                  <a:cubicBezTo>
                    <a:pt x="146556" y="101803"/>
                    <a:pt x="141860" y="91642"/>
                    <a:pt x="139699" y="83894"/>
                  </a:cubicBezTo>
                  <a:cubicBezTo>
                    <a:pt x="139699" y="81609"/>
                    <a:pt x="140459" y="79576"/>
                    <a:pt x="141860" y="78434"/>
                  </a:cubicBezTo>
                  <a:cubicBezTo>
                    <a:pt x="156621" y="74339"/>
                    <a:pt x="168671" y="57026"/>
                    <a:pt x="180952" y="52108"/>
                  </a:cubicBezTo>
                  <a:close/>
                  <a:moveTo>
                    <a:pt x="272218" y="51145"/>
                  </a:moveTo>
                  <a:cubicBezTo>
                    <a:pt x="285905" y="46213"/>
                    <a:pt x="314591" y="95246"/>
                    <a:pt x="327815" y="117249"/>
                  </a:cubicBezTo>
                  <a:cubicBezTo>
                    <a:pt x="327815" y="122204"/>
                    <a:pt x="317781" y="127282"/>
                    <a:pt x="313843" y="124997"/>
                  </a:cubicBezTo>
                  <a:cubicBezTo>
                    <a:pt x="311049" y="124740"/>
                    <a:pt x="308509" y="123855"/>
                    <a:pt x="306731" y="122075"/>
                  </a:cubicBezTo>
                  <a:cubicBezTo>
                    <a:pt x="287426" y="107089"/>
                    <a:pt x="262280" y="76863"/>
                    <a:pt x="267359" y="56799"/>
                  </a:cubicBezTo>
                  <a:cubicBezTo>
                    <a:pt x="268613" y="53656"/>
                    <a:pt x="270263" y="51850"/>
                    <a:pt x="272218" y="51145"/>
                  </a:cubicBezTo>
                  <a:close/>
                  <a:moveTo>
                    <a:pt x="520111" y="38271"/>
                  </a:moveTo>
                  <a:cubicBezTo>
                    <a:pt x="522776" y="38782"/>
                    <a:pt x="525192" y="40179"/>
                    <a:pt x="526714" y="42337"/>
                  </a:cubicBezTo>
                  <a:cubicBezTo>
                    <a:pt x="548685" y="65705"/>
                    <a:pt x="568880" y="90853"/>
                    <a:pt x="583738" y="123365"/>
                  </a:cubicBezTo>
                  <a:cubicBezTo>
                    <a:pt x="585261" y="125524"/>
                    <a:pt x="585770" y="128316"/>
                    <a:pt x="585261" y="130986"/>
                  </a:cubicBezTo>
                  <a:cubicBezTo>
                    <a:pt x="584881" y="133651"/>
                    <a:pt x="583358" y="136065"/>
                    <a:pt x="581069" y="137717"/>
                  </a:cubicBezTo>
                  <a:cubicBezTo>
                    <a:pt x="578657" y="139368"/>
                    <a:pt x="575992" y="140003"/>
                    <a:pt x="573324" y="139496"/>
                  </a:cubicBezTo>
                  <a:cubicBezTo>
                    <a:pt x="570659" y="138985"/>
                    <a:pt x="568243" y="137589"/>
                    <a:pt x="566721" y="135430"/>
                  </a:cubicBezTo>
                  <a:cubicBezTo>
                    <a:pt x="548685" y="111173"/>
                    <a:pt x="528493" y="86025"/>
                    <a:pt x="509697" y="54402"/>
                  </a:cubicBezTo>
                  <a:cubicBezTo>
                    <a:pt x="508301" y="52116"/>
                    <a:pt x="507665" y="49451"/>
                    <a:pt x="508175" y="46782"/>
                  </a:cubicBezTo>
                  <a:cubicBezTo>
                    <a:pt x="508555" y="44117"/>
                    <a:pt x="510077" y="41703"/>
                    <a:pt x="512366" y="40051"/>
                  </a:cubicBezTo>
                  <a:cubicBezTo>
                    <a:pt x="514778" y="38399"/>
                    <a:pt x="517443" y="37765"/>
                    <a:pt x="520111" y="38271"/>
                  </a:cubicBezTo>
                  <a:close/>
                  <a:moveTo>
                    <a:pt x="432897" y="0"/>
                  </a:moveTo>
                  <a:cubicBezTo>
                    <a:pt x="437722" y="1142"/>
                    <a:pt x="440262" y="12192"/>
                    <a:pt x="437215" y="15368"/>
                  </a:cubicBezTo>
                  <a:cubicBezTo>
                    <a:pt x="436452" y="18035"/>
                    <a:pt x="434930" y="20322"/>
                    <a:pt x="432769" y="21590"/>
                  </a:cubicBezTo>
                  <a:cubicBezTo>
                    <a:pt x="413718" y="36833"/>
                    <a:pt x="378413" y="54232"/>
                    <a:pt x="359997" y="44706"/>
                  </a:cubicBezTo>
                  <a:cubicBezTo>
                    <a:pt x="337898" y="29084"/>
                    <a:pt x="404828" y="8890"/>
                    <a:pt x="432897" y="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wrap="square" lIns="38100" tIns="38100" rIns="38100" bIns="3810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Shape">
              <a:extLst>
                <a:ext uri="{FF2B5EF4-FFF2-40B4-BE49-F238E27FC236}">
                  <a16:creationId xmlns:a16="http://schemas.microsoft.com/office/drawing/2014/main" id="{DF56B288-A7B5-405C-B817-8D3622A38253}"/>
                </a:ext>
              </a:extLst>
            </p:cNvPr>
            <p:cNvSpPr/>
            <p:nvPr/>
          </p:nvSpPr>
          <p:spPr>
            <a:xfrm>
              <a:off x="4864650" y="4095492"/>
              <a:ext cx="1238504" cy="864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17" y="21600"/>
                  </a:moveTo>
                  <a:cubicBezTo>
                    <a:pt x="21284" y="19718"/>
                    <a:pt x="21600" y="17647"/>
                    <a:pt x="21600" y="15470"/>
                  </a:cubicBezTo>
                  <a:cubicBezTo>
                    <a:pt x="21600" y="6925"/>
                    <a:pt x="16765" y="0"/>
                    <a:pt x="10800" y="0"/>
                  </a:cubicBezTo>
                  <a:cubicBezTo>
                    <a:pt x="4835" y="0"/>
                    <a:pt x="0" y="6925"/>
                    <a:pt x="0" y="15470"/>
                  </a:cubicBezTo>
                  <a:cubicBezTo>
                    <a:pt x="0" y="16079"/>
                    <a:pt x="28" y="16677"/>
                    <a:pt x="74" y="17268"/>
                  </a:cubicBezTo>
                  <a:lnTo>
                    <a:pt x="20717" y="2160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Shape">
              <a:extLst>
                <a:ext uri="{FF2B5EF4-FFF2-40B4-BE49-F238E27FC236}">
                  <a16:creationId xmlns:a16="http://schemas.microsoft.com/office/drawing/2014/main" id="{8D84B730-52FD-4822-AF7B-4B89056B3686}"/>
                </a:ext>
              </a:extLst>
            </p:cNvPr>
            <p:cNvSpPr/>
            <p:nvPr/>
          </p:nvSpPr>
          <p:spPr>
            <a:xfrm>
              <a:off x="4718669" y="4679417"/>
              <a:ext cx="2754664" cy="575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14" y="12115"/>
                    <a:pt x="5153" y="21600"/>
                    <a:pt x="10800" y="21600"/>
                  </a:cubicBezTo>
                  <a:cubicBezTo>
                    <a:pt x="16447" y="21600"/>
                    <a:pt x="21085" y="12115"/>
                    <a:pt x="21600" y="0"/>
                  </a:cubicBezTo>
                  <a:cubicBezTo>
                    <a:pt x="21600" y="0"/>
                    <a:pt x="18007" y="1721"/>
                    <a:pt x="10800" y="1721"/>
                  </a:cubicBezTo>
                  <a:cubicBezTo>
                    <a:pt x="2478" y="172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Shape">
              <a:extLst>
                <a:ext uri="{FF2B5EF4-FFF2-40B4-BE49-F238E27FC236}">
                  <a16:creationId xmlns:a16="http://schemas.microsoft.com/office/drawing/2014/main" id="{D861E0CC-08E9-4285-9AE5-2F105B142E33}"/>
                </a:ext>
              </a:extLst>
            </p:cNvPr>
            <p:cNvSpPr/>
            <p:nvPr/>
          </p:nvSpPr>
          <p:spPr>
            <a:xfrm>
              <a:off x="4923041" y="4723212"/>
              <a:ext cx="2347086" cy="529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15" y="12119"/>
                    <a:pt x="5153" y="21600"/>
                    <a:pt x="10800" y="21600"/>
                  </a:cubicBezTo>
                  <a:cubicBezTo>
                    <a:pt x="16447" y="21600"/>
                    <a:pt x="21085" y="12113"/>
                    <a:pt x="21600" y="0"/>
                  </a:cubicBezTo>
                  <a:cubicBezTo>
                    <a:pt x="21600" y="0"/>
                    <a:pt x="18006" y="1721"/>
                    <a:pt x="10800" y="1721"/>
                  </a:cubicBezTo>
                  <a:cubicBezTo>
                    <a:pt x="2477" y="172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4546A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120%</a:t>
              </a:r>
              <a:endParaRPr kumimoji="0" sz="3000" b="1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E65FEBF6-7715-43DF-A0F4-38B45CE08E40}"/>
              </a:ext>
            </a:extLst>
          </p:cNvPr>
          <p:cNvGrpSpPr/>
          <p:nvPr/>
        </p:nvGrpSpPr>
        <p:grpSpPr>
          <a:xfrm>
            <a:off x="4606345" y="4291725"/>
            <a:ext cx="2926080" cy="1474819"/>
            <a:chOff x="332936" y="2627766"/>
            <a:chExt cx="2926080" cy="1474819"/>
          </a:xfrm>
        </p:grpSpPr>
        <p:sp>
          <p:nvSpPr>
            <p:cNvPr id="278" name="TextBox 277">
              <a:extLst>
                <a:ext uri="{FF2B5EF4-FFF2-40B4-BE49-F238E27FC236}">
                  <a16:creationId xmlns:a16="http://schemas.microsoft.com/office/drawing/2014/main" id="{37B69A92-2A50-4EBC-82E6-F7949E2C982A}"/>
                </a:ext>
              </a:extLst>
            </p:cNvPr>
            <p:cNvSpPr txBox="1"/>
            <p:nvPr/>
          </p:nvSpPr>
          <p:spPr>
            <a:xfrm>
              <a:off x="332936" y="2627766"/>
              <a:ext cx="2926080" cy="461665"/>
            </a:xfrm>
            <a:prstGeom prst="rect">
              <a:avLst/>
            </a:prstGeom>
            <a:noFill/>
          </p:spPr>
          <p:txBody>
            <a:bodyPr wrap="square" lIns="0" rIns="0" rtlCol="0" anchor="b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Standar DIKTI</a:t>
              </a:r>
            </a:p>
          </p:txBody>
        </p:sp>
        <p:sp>
          <p:nvSpPr>
            <p:cNvPr id="279" name="TextBox 278">
              <a:extLst>
                <a:ext uri="{FF2B5EF4-FFF2-40B4-BE49-F238E27FC236}">
                  <a16:creationId xmlns:a16="http://schemas.microsoft.com/office/drawing/2014/main" id="{2D400521-F556-4A31-96C5-FF208B3D4C96}"/>
                </a:ext>
              </a:extLst>
            </p:cNvPr>
            <p:cNvSpPr txBox="1"/>
            <p:nvPr/>
          </p:nvSpPr>
          <p:spPr>
            <a:xfrm>
              <a:off x="332936" y="3086922"/>
              <a:ext cx="2926080" cy="1015663"/>
            </a:xfrm>
            <a:prstGeom prst="rect">
              <a:avLst/>
            </a:prstGeom>
            <a:noFill/>
          </p:spPr>
          <p:txBody>
            <a:bodyPr wrap="square" lIns="0" rIns="0" rtlCol="0" anchor="t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1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ditetapkan oleh perguruan tinggi merupakan penjabaran operasional SN Dikti sesuai tingkat mutu dan keluasan substansi yang ditetapkan perguruan tinggi.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5BC80E2-F3AC-58A9-902A-C05985CD6F30}"/>
              </a:ext>
            </a:extLst>
          </p:cNvPr>
          <p:cNvSpPr txBox="1"/>
          <p:nvPr/>
        </p:nvSpPr>
        <p:spPr>
          <a:xfrm>
            <a:off x="10051422" y="1083745"/>
            <a:ext cx="15650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Pasal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64</a:t>
            </a:r>
          </a:p>
        </p:txBody>
      </p:sp>
    </p:spTree>
    <p:extLst>
      <p:ext uri="{BB962C8B-B14F-4D97-AF65-F5344CB8AC3E}">
        <p14:creationId xmlns:p14="http://schemas.microsoft.com/office/powerpoint/2010/main" val="319908341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54C29E-EE16-191C-F32B-22A06E26FB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Masa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Transisi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  <a:ea typeface="Cambria" panose="02040503050406030204" pitchFamily="18" charset="0"/>
              </a:rPr>
              <a:t>Akreditasi</a:t>
            </a: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 oleh BAN-PT</a:t>
            </a:r>
            <a:b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#PALING LAMBAT#</a:t>
            </a:r>
            <a:endParaRPr lang="en-US" sz="3600" dirty="0"/>
          </a:p>
        </p:txBody>
      </p:sp>
      <p:pic>
        <p:nvPicPr>
          <p:cNvPr id="47" name="Picture 46">
            <a:extLst>
              <a:ext uri="{FF2B5EF4-FFF2-40B4-BE49-F238E27FC236}">
                <a16:creationId xmlns:a16="http://schemas.microsoft.com/office/drawing/2014/main" id="{2EAC0C67-56B4-03A5-E017-5EAE851F18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07959" y="101818"/>
            <a:ext cx="957999" cy="761782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AA0BDD4-933C-277C-6F08-E2444F94316B}"/>
              </a:ext>
            </a:extLst>
          </p:cNvPr>
          <p:cNvCxnSpPr/>
          <p:nvPr/>
        </p:nvCxnSpPr>
        <p:spPr>
          <a:xfrm>
            <a:off x="1005840" y="3677920"/>
            <a:ext cx="10231120" cy="0"/>
          </a:xfrm>
          <a:prstGeom prst="line">
            <a:avLst/>
          </a:prstGeom>
          <a:ln w="412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>
            <a:extLst>
              <a:ext uri="{FF2B5EF4-FFF2-40B4-BE49-F238E27FC236}">
                <a16:creationId xmlns:a16="http://schemas.microsoft.com/office/drawing/2014/main" id="{CC6DF41E-ACB7-846B-7071-8EBCB6959B50}"/>
              </a:ext>
            </a:extLst>
          </p:cNvPr>
          <p:cNvSpPr/>
          <p:nvPr/>
        </p:nvSpPr>
        <p:spPr>
          <a:xfrm>
            <a:off x="1808480" y="3411224"/>
            <a:ext cx="1158240" cy="533391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 Agu 2023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50E492C-530C-1F48-7AC0-41427AA0C11E}"/>
              </a:ext>
            </a:extLst>
          </p:cNvPr>
          <p:cNvSpPr/>
          <p:nvPr/>
        </p:nvSpPr>
        <p:spPr>
          <a:xfrm>
            <a:off x="8879840" y="3411223"/>
            <a:ext cx="1158240" cy="533391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 Agu 2025</a:t>
            </a:r>
          </a:p>
        </p:txBody>
      </p:sp>
      <p:sp>
        <p:nvSpPr>
          <p:cNvPr id="15" name="Callout: Up Arrow 14">
            <a:extLst>
              <a:ext uri="{FF2B5EF4-FFF2-40B4-BE49-F238E27FC236}">
                <a16:creationId xmlns:a16="http://schemas.microsoft.com/office/drawing/2014/main" id="{74297E1B-2DE8-4F53-FFD5-728C842880F1}"/>
              </a:ext>
            </a:extLst>
          </p:cNvPr>
          <p:cNvSpPr/>
          <p:nvPr/>
        </p:nvSpPr>
        <p:spPr>
          <a:xfrm>
            <a:off x="1308100" y="3954765"/>
            <a:ext cx="2159000" cy="891539"/>
          </a:xfrm>
          <a:prstGeom prst="upArrowCallou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Permendikbudristek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mulai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berlaku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Callout: Up Arrow 15">
            <a:extLst>
              <a:ext uri="{FF2B5EF4-FFF2-40B4-BE49-F238E27FC236}">
                <a16:creationId xmlns:a16="http://schemas.microsoft.com/office/drawing/2014/main" id="{30C8B8FF-D5E6-5E88-75F8-CB65C6ADF2FB}"/>
              </a:ext>
            </a:extLst>
          </p:cNvPr>
          <p:cNvSpPr/>
          <p:nvPr/>
        </p:nvSpPr>
        <p:spPr>
          <a:xfrm>
            <a:off x="8211816" y="3942094"/>
            <a:ext cx="2494283" cy="1889743"/>
          </a:xfrm>
          <a:prstGeom prst="upArrowCallou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Batas Akhir proses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Akreditasi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konversi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Akreditasi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PEPA, dan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penyetaraan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akreditasi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Internsional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dengan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instrumen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lama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861A5A9F-A677-A2D2-8D97-CD3C04133912}"/>
              </a:ext>
            </a:extLst>
          </p:cNvPr>
          <p:cNvCxnSpPr>
            <a:cxnSpLocks/>
            <a:stCxn id="14" idx="0"/>
          </p:cNvCxnSpPr>
          <p:nvPr/>
        </p:nvCxnSpPr>
        <p:spPr>
          <a:xfrm flipH="1" flipV="1">
            <a:off x="9458959" y="1158240"/>
            <a:ext cx="1" cy="22529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Arrow: Right 19">
            <a:extLst>
              <a:ext uri="{FF2B5EF4-FFF2-40B4-BE49-F238E27FC236}">
                <a16:creationId xmlns:a16="http://schemas.microsoft.com/office/drawing/2014/main" id="{73016F02-E030-1BDF-AF68-BF1C59144662}"/>
              </a:ext>
            </a:extLst>
          </p:cNvPr>
          <p:cNvSpPr/>
          <p:nvPr/>
        </p:nvSpPr>
        <p:spPr>
          <a:xfrm>
            <a:off x="9458957" y="1551947"/>
            <a:ext cx="2606991" cy="1838959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Instrumen dan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Tatacara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Akreditasi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sesuai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Permendikbudristek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53 2023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berlaku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91BE6A8-67E2-72AB-7DE6-2106F8A13885}"/>
              </a:ext>
            </a:extLst>
          </p:cNvPr>
          <p:cNvSpPr/>
          <p:nvPr/>
        </p:nvSpPr>
        <p:spPr>
          <a:xfrm>
            <a:off x="4589774" y="3408704"/>
            <a:ext cx="1158240" cy="533391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31 Des 2024</a:t>
            </a:r>
          </a:p>
        </p:txBody>
      </p:sp>
      <p:sp>
        <p:nvSpPr>
          <p:cNvPr id="22" name="Callout: Up Arrow 21">
            <a:extLst>
              <a:ext uri="{FF2B5EF4-FFF2-40B4-BE49-F238E27FC236}">
                <a16:creationId xmlns:a16="http://schemas.microsoft.com/office/drawing/2014/main" id="{A0A80827-CBC7-E5CF-CF16-AE576DBD39AE}"/>
              </a:ext>
            </a:extLst>
          </p:cNvPr>
          <p:cNvSpPr/>
          <p:nvPr/>
        </p:nvSpPr>
        <p:spPr>
          <a:xfrm>
            <a:off x="3726174" y="3954765"/>
            <a:ext cx="2885440" cy="1866913"/>
          </a:xfrm>
          <a:prstGeom prst="upArrowCallout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BAN-PT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menyelesaikan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Instrumen dan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Tatacara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Akreditasi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sesuai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Permendikbudristek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53 2023</a:t>
            </a:r>
          </a:p>
        </p:txBody>
      </p:sp>
      <p:sp>
        <p:nvSpPr>
          <p:cNvPr id="23" name="Callout: Down Arrow 22">
            <a:extLst>
              <a:ext uri="{FF2B5EF4-FFF2-40B4-BE49-F238E27FC236}">
                <a16:creationId xmlns:a16="http://schemas.microsoft.com/office/drawing/2014/main" id="{6B53D925-810A-3ABC-768F-4987B227C83B}"/>
              </a:ext>
            </a:extLst>
          </p:cNvPr>
          <p:cNvSpPr/>
          <p:nvPr/>
        </p:nvSpPr>
        <p:spPr>
          <a:xfrm>
            <a:off x="3754125" y="1953995"/>
            <a:ext cx="2788910" cy="1436911"/>
          </a:xfrm>
          <a:prstGeom prst="downArrowCallou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Batas Akhir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pengajuan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usulan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Akreditasi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konversi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Akreditasi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dan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penyetaraan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akreditasi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Internsional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dengan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instrumen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lama</a:t>
            </a:r>
          </a:p>
        </p:txBody>
      </p:sp>
      <p:sp>
        <p:nvSpPr>
          <p:cNvPr id="25" name="Left Brace 24">
            <a:extLst>
              <a:ext uri="{FF2B5EF4-FFF2-40B4-BE49-F238E27FC236}">
                <a16:creationId xmlns:a16="http://schemas.microsoft.com/office/drawing/2014/main" id="{C6927A8F-056A-4EE5-133B-DBEE1DF16412}"/>
              </a:ext>
            </a:extLst>
          </p:cNvPr>
          <p:cNvSpPr/>
          <p:nvPr/>
        </p:nvSpPr>
        <p:spPr>
          <a:xfrm rot="16200000" flipV="1">
            <a:off x="7145652" y="1914476"/>
            <a:ext cx="308613" cy="4317999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08ECD04E-CE7B-C3E1-9FED-BE7722EF29F5}"/>
              </a:ext>
            </a:extLst>
          </p:cNvPr>
          <p:cNvSpPr/>
          <p:nvPr/>
        </p:nvSpPr>
        <p:spPr>
          <a:xfrm>
            <a:off x="6732268" y="4236662"/>
            <a:ext cx="1084580" cy="1583743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Sosialisasi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Instrumen dan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Tatacara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Akreditasi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sesuai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Permendikbudristek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53 2023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88C38AC-1081-1EC8-EF2C-A1C9DDC8E5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57F1E4F-1CFF-5643-939E-217C01CDF56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062390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176A74E2-BE2B-4056-97AE-71208BB5301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/>
          <a:srcRect l="28204" r="33295"/>
          <a:stretch/>
        </p:blipFill>
        <p:spPr>
          <a:xfrm>
            <a:off x="7466147" y="0"/>
            <a:ext cx="4730441" cy="6858000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829147" y="-17638"/>
            <a:ext cx="4207028" cy="6883219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1C003FE2-5BD0-D8CB-6B14-7D0E42316C0B}"/>
              </a:ext>
            </a:extLst>
          </p:cNvPr>
          <p:cNvSpPr txBox="1"/>
          <p:nvPr/>
        </p:nvSpPr>
        <p:spPr>
          <a:xfrm>
            <a:off x="759287" y="531631"/>
            <a:ext cx="73458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+mn-cs"/>
              </a:rPr>
              <a:t>Globalization &amp; Internationalization of HE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8967C8E-FA9A-79F5-616E-5AFB3F4E211F}"/>
              </a:ext>
            </a:extLst>
          </p:cNvPr>
          <p:cNvSpPr txBox="1"/>
          <p:nvPr/>
        </p:nvSpPr>
        <p:spPr>
          <a:xfrm>
            <a:off x="499816" y="1403495"/>
            <a:ext cx="8729243" cy="4678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00050" marR="0" lvl="0" indent="-4000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Globalization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 is a process of shrinking the world so that distances are getting shorter and everything feels closer, especially with advances in science and communication technology.</a:t>
            </a:r>
          </a:p>
          <a:p>
            <a:pPr marL="400050" marR="0" lvl="0" indent="-4000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In line with globalization, internationalization can basically be seen as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a process of increasing international relations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, in the world of higher education, since the beginning of its development it has been exposed to internationalization.</a:t>
            </a:r>
          </a:p>
          <a:p>
            <a:pPr marL="400050" marR="0" lvl="0" indent="-4000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The internationalization of education means that the implementation of education is carried out by crossing national boundaries through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cooperation networks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,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opening branches of educational institutions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 by a country in other countries (overseas), or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opening access for domestic students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Condensed" panose="020B0502040204020203" pitchFamily="34" charset="0"/>
                <a:ea typeface="+mn-ea"/>
                <a:cs typeface="+mn-cs"/>
              </a:rPr>
              <a:t> to international educational institutions.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0CF8AF8-538D-9EB7-A044-CF31FA9A3315}"/>
              </a:ext>
            </a:extLst>
          </p:cNvPr>
          <p:cNvSpPr txBox="1"/>
          <p:nvPr/>
        </p:nvSpPr>
        <p:spPr>
          <a:xfrm>
            <a:off x="715617" y="6503208"/>
            <a:ext cx="22536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102946552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4D8A65FC-5184-4D45-9A6B-E8BEF7F628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/>
          <a:srcRect l="10411" r="56506"/>
          <a:stretch/>
        </p:blipFill>
        <p:spPr>
          <a:xfrm>
            <a:off x="8776726" y="0"/>
            <a:ext cx="3401298" cy="6858000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33376" y="-25219"/>
            <a:ext cx="4605787" cy="6883219"/>
            <a:chOff x="1723941" y="0"/>
            <a:chExt cx="882184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3949002" y="0"/>
              <a:ext cx="6596787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723941" y="0"/>
              <a:ext cx="5830163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B40369D0-1D96-4B88-934E-BAC109EB2863}"/>
              </a:ext>
            </a:extLst>
          </p:cNvPr>
          <p:cNvSpPr txBox="1"/>
          <p:nvPr/>
        </p:nvSpPr>
        <p:spPr>
          <a:xfrm flipH="1">
            <a:off x="995092" y="796335"/>
            <a:ext cx="77816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+mn-cs"/>
              </a:rPr>
              <a:t>Globalization &amp; Internationalization…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387547D-3C15-480D-9F8A-FA0D49424280}"/>
              </a:ext>
            </a:extLst>
          </p:cNvPr>
          <p:cNvSpPr txBox="1"/>
          <p:nvPr/>
        </p:nvSpPr>
        <p:spPr>
          <a:xfrm>
            <a:off x="678503" y="1682372"/>
            <a:ext cx="8048479" cy="3939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4488" marR="0" lvl="0" indent="-3444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Globalization and internationalization are seen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as triggers and opportunities for universities to advance and exce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l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 in facing global competition.</a:t>
            </a:r>
          </a:p>
          <a:p>
            <a:pPr marL="344488" marR="0" lvl="0" indent="-3444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The progress of education is inseparable from the implementation of the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Education Quality Assurance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process which is carried out in a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good, consistent, and sustainable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manner 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continuous quality improvement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).</a:t>
            </a:r>
          </a:p>
          <a:p>
            <a:pPr marL="344488" marR="0" lvl="0" indent="-3444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Quality HE institutions produce graduates who are able to actively develop their potential and produce useful science and technology [Law No. 12/2012 Article 51~]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3D5C5D1-AEBB-40F0-A557-840CDF5827C0}"/>
              </a:ext>
            </a:extLst>
          </p:cNvPr>
          <p:cNvSpPr txBox="1"/>
          <p:nvPr/>
        </p:nvSpPr>
        <p:spPr>
          <a:xfrm>
            <a:off x="746439" y="6513482"/>
            <a:ext cx="22536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93206886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5C72B2C-74A4-2637-4F49-4BFB20A81A5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5665" r="11581"/>
          <a:stretch/>
        </p:blipFill>
        <p:spPr>
          <a:xfrm>
            <a:off x="8670964" y="1090764"/>
            <a:ext cx="3513957" cy="4995715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963099" y="15800"/>
            <a:ext cx="3859612" cy="6948530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179589" y="41308"/>
            <a:ext cx="3859612" cy="6948530"/>
            <a:chOff x="1826589" y="0"/>
            <a:chExt cx="7388298" cy="6858000"/>
          </a:xfrm>
        </p:grpSpPr>
        <p:sp>
          <p:nvSpPr>
            <p:cNvPr id="45" name="Parallelogram 44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6" name="Parallelogram 45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7" name="Parallelogram 46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9CF548C1-06E8-6E94-20DB-1DACD803F7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302257"/>
            <a:ext cx="6891564" cy="830997"/>
          </a:xfrm>
        </p:spPr>
        <p:txBody>
          <a:bodyPr/>
          <a:lstStyle/>
          <a:p>
            <a:r>
              <a:rPr lang="en-US" sz="3600" b="1" dirty="0"/>
              <a:t>QS World University Rankings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CF0C30F-C44D-DA91-22B9-536502E7809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4536" t="39225" r="11230" b="12403"/>
          <a:stretch/>
        </p:blipFill>
        <p:spPr>
          <a:xfrm>
            <a:off x="313303" y="1158761"/>
            <a:ext cx="9545457" cy="492771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54D03CF-04E8-C516-DBEE-9582FA8BF148}"/>
              </a:ext>
            </a:extLst>
          </p:cNvPr>
          <p:cNvSpPr txBox="1"/>
          <p:nvPr/>
        </p:nvSpPr>
        <p:spPr>
          <a:xfrm>
            <a:off x="715617" y="6523756"/>
            <a:ext cx="22536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6BC4C2C-B637-4B47-0C9E-F70EFA4F8FAB}"/>
              </a:ext>
            </a:extLst>
          </p:cNvPr>
          <p:cNvSpPr txBox="1"/>
          <p:nvPr/>
        </p:nvSpPr>
        <p:spPr>
          <a:xfrm>
            <a:off x="6285218" y="6148292"/>
            <a:ext cx="609771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Source:  clarivate.com [2021]</a:t>
            </a:r>
          </a:p>
        </p:txBody>
      </p:sp>
    </p:spTree>
    <p:extLst>
      <p:ext uri="{BB962C8B-B14F-4D97-AF65-F5344CB8AC3E}">
        <p14:creationId xmlns:p14="http://schemas.microsoft.com/office/powerpoint/2010/main" val="159398010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E4E5BE2-30F3-07A3-98C3-AFE67764D5C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-20000"/>
                    </a14:imgEffect>
                  </a14:imgLayer>
                </a14:imgProps>
              </a:ext>
            </a:extLst>
          </a:blip>
          <a:srcRect l="8052" r="41069"/>
          <a:stretch/>
        </p:blipFill>
        <p:spPr>
          <a:xfrm>
            <a:off x="6002973" y="16107"/>
            <a:ext cx="6203209" cy="6858000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240088" y="-5466"/>
            <a:ext cx="3859612" cy="6948530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4882408" y="-11857"/>
            <a:ext cx="3859612" cy="6885964"/>
            <a:chOff x="1826589" y="0"/>
            <a:chExt cx="7388298" cy="6858000"/>
          </a:xfrm>
        </p:grpSpPr>
        <p:sp>
          <p:nvSpPr>
            <p:cNvPr id="45" name="Parallelogram 44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6" name="Parallelogram 45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7" name="Parallelogram 46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9CF548C1-06E8-6E94-20DB-1DACD803F7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397954"/>
            <a:ext cx="6891564" cy="830997"/>
          </a:xfrm>
        </p:spPr>
        <p:txBody>
          <a:bodyPr/>
          <a:lstStyle/>
          <a:p>
            <a:r>
              <a:rPr lang="en-US" sz="3200" b="1" dirty="0"/>
              <a:t>QS World University Rankings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478F833-47C9-ABF1-F6CD-12B9BC5951D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3314" t="24961" r="10872" b="27752"/>
          <a:stretch/>
        </p:blipFill>
        <p:spPr>
          <a:xfrm>
            <a:off x="382024" y="1260217"/>
            <a:ext cx="8942730" cy="476779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1CED935-49DB-B96E-AEC6-AC38FA887BF2}"/>
              </a:ext>
            </a:extLst>
          </p:cNvPr>
          <p:cNvSpPr txBox="1"/>
          <p:nvPr/>
        </p:nvSpPr>
        <p:spPr>
          <a:xfrm>
            <a:off x="571781" y="6523756"/>
            <a:ext cx="22536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722440B-8744-62E0-7503-D2EA4B031365}"/>
              </a:ext>
            </a:extLst>
          </p:cNvPr>
          <p:cNvSpPr txBox="1"/>
          <p:nvPr/>
        </p:nvSpPr>
        <p:spPr>
          <a:xfrm>
            <a:off x="6285218" y="6122165"/>
            <a:ext cx="609771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Source:  clarivate.com [2021]</a:t>
            </a:r>
          </a:p>
        </p:txBody>
      </p:sp>
    </p:spTree>
    <p:extLst>
      <p:ext uri="{BB962C8B-B14F-4D97-AF65-F5344CB8AC3E}">
        <p14:creationId xmlns:p14="http://schemas.microsoft.com/office/powerpoint/2010/main" val="355269033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376C13B0-FCC9-55E9-9E9B-6972D30140B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9650" r="41348"/>
          <a:stretch/>
        </p:blipFill>
        <p:spPr>
          <a:xfrm>
            <a:off x="7681790" y="1245738"/>
            <a:ext cx="4493938" cy="4488653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963099" y="15800"/>
            <a:ext cx="3859612" cy="6948530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179589" y="41308"/>
            <a:ext cx="3859612" cy="6948530"/>
            <a:chOff x="1826589" y="0"/>
            <a:chExt cx="7388298" cy="6858000"/>
          </a:xfrm>
        </p:grpSpPr>
        <p:sp>
          <p:nvSpPr>
            <p:cNvPr id="45" name="Parallelogram 44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6" name="Parallelogram 45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7" name="Parallelogram 46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9CF548C1-06E8-6E94-20DB-1DACD803F7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302257"/>
            <a:ext cx="6891564" cy="830997"/>
          </a:xfrm>
        </p:spPr>
        <p:txBody>
          <a:bodyPr/>
          <a:lstStyle/>
          <a:p>
            <a:r>
              <a:rPr lang="en-US" sz="3600" b="1" dirty="0"/>
              <a:t>THE World University Rankings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76F8DB9E-7DBC-1933-3CAB-5127FBCD4CD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3576" t="36899" r="9899" b="11300"/>
          <a:stretch/>
        </p:blipFill>
        <p:spPr>
          <a:xfrm>
            <a:off x="235861" y="941124"/>
            <a:ext cx="9854436" cy="5246381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3693CB3-BFDA-9FE2-EF34-F454D88F5868}"/>
              </a:ext>
            </a:extLst>
          </p:cNvPr>
          <p:cNvSpPr txBox="1"/>
          <p:nvPr/>
        </p:nvSpPr>
        <p:spPr>
          <a:xfrm>
            <a:off x="633425" y="6523756"/>
            <a:ext cx="22536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8EF0F9F-43B1-74E8-54BF-66005B31D37E}"/>
              </a:ext>
            </a:extLst>
          </p:cNvPr>
          <p:cNvSpPr txBox="1"/>
          <p:nvPr/>
        </p:nvSpPr>
        <p:spPr>
          <a:xfrm>
            <a:off x="6285218" y="6122165"/>
            <a:ext cx="609771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Source:  clarivate.com [2021]</a:t>
            </a:r>
          </a:p>
        </p:txBody>
      </p:sp>
    </p:spTree>
    <p:extLst>
      <p:ext uri="{BB962C8B-B14F-4D97-AF65-F5344CB8AC3E}">
        <p14:creationId xmlns:p14="http://schemas.microsoft.com/office/powerpoint/2010/main" val="200549964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5A55529-76FA-319A-70A0-DB4B1D10051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9343" r="17977"/>
          <a:stretch/>
        </p:blipFill>
        <p:spPr>
          <a:xfrm>
            <a:off x="6702765" y="670495"/>
            <a:ext cx="5467970" cy="5517009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824863" y="15800"/>
            <a:ext cx="3859612" cy="6948530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79851" y="41308"/>
            <a:ext cx="3859612" cy="6948530"/>
            <a:chOff x="1826589" y="0"/>
            <a:chExt cx="7388298" cy="6858000"/>
          </a:xfrm>
        </p:grpSpPr>
        <p:sp>
          <p:nvSpPr>
            <p:cNvPr id="45" name="Parallelogram 44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6" name="Parallelogram 45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7" name="Parallelogram 46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9CF548C1-06E8-6E94-20DB-1DACD803F7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3186" y="366055"/>
            <a:ext cx="6891564" cy="830997"/>
          </a:xfrm>
        </p:spPr>
        <p:txBody>
          <a:bodyPr/>
          <a:lstStyle/>
          <a:p>
            <a:r>
              <a:rPr lang="en-US" sz="3200" b="1" dirty="0"/>
              <a:t>THE World University Rankings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13B820E-4A74-E65D-E271-E65014EFD7A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3227" t="27907" r="10969" b="19971"/>
          <a:stretch/>
        </p:blipFill>
        <p:spPr>
          <a:xfrm>
            <a:off x="499816" y="1197052"/>
            <a:ext cx="9034883" cy="509331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4F65364-8A26-CE2E-F441-3C92C39CF016}"/>
              </a:ext>
            </a:extLst>
          </p:cNvPr>
          <p:cNvSpPr txBox="1"/>
          <p:nvPr/>
        </p:nvSpPr>
        <p:spPr>
          <a:xfrm>
            <a:off x="715617" y="6410742"/>
            <a:ext cx="22536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D4DE8CE-95E5-FFE7-30D0-F3B87B3E88D1}"/>
              </a:ext>
            </a:extLst>
          </p:cNvPr>
          <p:cNvSpPr txBox="1"/>
          <p:nvPr/>
        </p:nvSpPr>
        <p:spPr>
          <a:xfrm>
            <a:off x="724181" y="6511772"/>
            <a:ext cx="22536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80F4F2C-88F9-640C-E9C1-ABC38D41A34B}"/>
              </a:ext>
            </a:extLst>
          </p:cNvPr>
          <p:cNvSpPr txBox="1"/>
          <p:nvPr/>
        </p:nvSpPr>
        <p:spPr>
          <a:xfrm>
            <a:off x="6058796" y="6199984"/>
            <a:ext cx="521880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Source:  clarivate.com [2021]</a:t>
            </a:r>
          </a:p>
        </p:txBody>
      </p:sp>
    </p:spTree>
    <p:extLst>
      <p:ext uri="{BB962C8B-B14F-4D97-AF65-F5344CB8AC3E}">
        <p14:creationId xmlns:p14="http://schemas.microsoft.com/office/powerpoint/2010/main" val="241135860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group of people holding graduation caps&#10;&#10;Description automatically generated">
            <a:extLst>
              <a:ext uri="{FF2B5EF4-FFF2-40B4-BE49-F238E27FC236}">
                <a16:creationId xmlns:a16="http://schemas.microsoft.com/office/drawing/2014/main" id="{B34B07CB-317B-9E76-4991-04E8E3D20DC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0003" r="8340"/>
          <a:stretch/>
        </p:blipFill>
        <p:spPr>
          <a:xfrm>
            <a:off x="7669578" y="251634"/>
            <a:ext cx="4522422" cy="5836504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434442" y="15800"/>
            <a:ext cx="3859612" cy="6948530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679851" y="41308"/>
            <a:ext cx="3859612" cy="6948530"/>
            <a:chOff x="1826589" y="0"/>
            <a:chExt cx="7388298" cy="6858000"/>
          </a:xfrm>
        </p:grpSpPr>
        <p:sp>
          <p:nvSpPr>
            <p:cNvPr id="45" name="Parallelogram 44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6" name="Parallelogram 45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7" name="Parallelogram 46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5830164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8" name="Title 7">
            <a:extLst>
              <a:ext uri="{FF2B5EF4-FFF2-40B4-BE49-F238E27FC236}">
                <a16:creationId xmlns:a16="http://schemas.microsoft.com/office/drawing/2014/main" id="{73165D94-EE9B-E9F3-276B-FD924F7858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6398" y="5758051"/>
            <a:ext cx="7377501" cy="657114"/>
          </a:xfrm>
        </p:spPr>
        <p:txBody>
          <a:bodyPr/>
          <a:lstStyle/>
          <a:p>
            <a:r>
              <a:rPr lang="en-US" dirty="0"/>
              <a:t>The Characteristics of World Class University (Salmi, 2009)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831A8A15-4B29-8776-5750-29CF1675E81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9522" t="29513" r="21756" b="12509"/>
          <a:stretch/>
        </p:blipFill>
        <p:spPr>
          <a:xfrm>
            <a:off x="1444774" y="305261"/>
            <a:ext cx="6301941" cy="5307723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922B3480-9C0D-C8D5-E86D-39F471ECC2E3}"/>
              </a:ext>
            </a:extLst>
          </p:cNvPr>
          <p:cNvSpPr txBox="1"/>
          <p:nvPr/>
        </p:nvSpPr>
        <p:spPr>
          <a:xfrm>
            <a:off x="715617" y="6505306"/>
            <a:ext cx="22365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158692660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B1A936D-AB8D-4F53-8ECF-04AF90DB5F1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3697" r="18020"/>
          <a:stretch/>
        </p:blipFill>
        <p:spPr>
          <a:xfrm>
            <a:off x="7552931" y="9939"/>
            <a:ext cx="4667522" cy="685800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4917368" y="-9939"/>
            <a:ext cx="5767194" cy="6858000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</a:extLst>
            </p:cNvPr>
            <p:cNvSpPr/>
            <p:nvPr/>
          </p:nvSpPr>
          <p:spPr>
            <a:xfrm>
              <a:off x="1826589" y="0"/>
              <a:ext cx="6596788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55760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44" name="Slide Number Placeholder 5" descr="Slide number">
            <a:extLst>
              <a:ext uri="{FF2B5EF4-FFF2-40B4-BE49-F238E27FC236}">
                <a16:creationId xmlns:a16="http://schemas.microsoft.com/office/drawing/2014/main" id="{11457662-C1A5-4B93-8E30-88025E27C462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7EB99-F517-47B5-89BB-13BAF8A558C0}"/>
              </a:ext>
            </a:extLst>
          </p:cNvPr>
          <p:cNvSpPr txBox="1"/>
          <p:nvPr/>
        </p:nvSpPr>
        <p:spPr>
          <a:xfrm>
            <a:off x="1478734" y="175174"/>
            <a:ext cx="7322838" cy="5386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The Best Indonesian Universities by QS WUR 2022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31C6E79-2173-4B23-AFAC-D7556B1C538E}"/>
              </a:ext>
            </a:extLst>
          </p:cNvPr>
          <p:cNvSpPr txBox="1"/>
          <p:nvPr/>
        </p:nvSpPr>
        <p:spPr>
          <a:xfrm>
            <a:off x="5" y="1520689"/>
            <a:ext cx="2266118" cy="3897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A2A2A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If the universities quality increases, the output is of higher quality, then the international reputation will also increase [Nizam 2021]</a:t>
            </a:r>
          </a:p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A2A2A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Universities need to continue to improve the quality and relevance of higher education, so as to produce superior and competitive human resources.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C726894E-6802-4263-8FD4-851BDBB7C0D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058" r="6821"/>
          <a:stretch/>
        </p:blipFill>
        <p:spPr>
          <a:xfrm>
            <a:off x="2093830" y="1126106"/>
            <a:ext cx="6616742" cy="518228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75518D0A-A715-4B1F-9AB2-C21F0CFAF4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1" t="16275" r="35976" b="14493"/>
          <a:stretch/>
        </p:blipFill>
        <p:spPr bwMode="auto">
          <a:xfrm>
            <a:off x="8699935" y="1233326"/>
            <a:ext cx="3510841" cy="4747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8E6D50D8-9933-4179-B161-D8A60F65BC47}"/>
              </a:ext>
            </a:extLst>
          </p:cNvPr>
          <p:cNvSpPr txBox="1"/>
          <p:nvPr/>
        </p:nvSpPr>
        <p:spPr>
          <a:xfrm>
            <a:off x="8762455" y="804969"/>
            <a:ext cx="3457998" cy="369332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Top Universities Ranking in Malaysia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B8AA9E1-6411-E4B6-2650-E9B04366E8FF}"/>
              </a:ext>
            </a:extLst>
          </p:cNvPr>
          <p:cNvSpPr txBox="1"/>
          <p:nvPr/>
        </p:nvSpPr>
        <p:spPr>
          <a:xfrm>
            <a:off x="715617" y="6513482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244018536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CF7474-A7A4-D4D8-EAA7-47810DC166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0380" y="195212"/>
            <a:ext cx="9146383" cy="958484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 err="1">
                <a:solidFill>
                  <a:schemeClr val="tx1"/>
                </a:solidFill>
                <a:latin typeface="Congenial SemiBold" panose="020B0604020202020204" pitchFamily="2" charset="0"/>
              </a:rPr>
              <a:t>Selamat</a:t>
            </a:r>
            <a:r>
              <a:rPr lang="en-US" dirty="0">
                <a:solidFill>
                  <a:schemeClr val="tx1"/>
                </a:solidFill>
                <a:latin typeface="Congenial SemiBold" panose="020B0604020202020204" pitchFamily="2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ongenial SemiBold" panose="020B0604020202020204" pitchFamily="2" charset="0"/>
              </a:rPr>
              <a:t>atas</a:t>
            </a:r>
            <a:r>
              <a:rPr lang="en-US" dirty="0">
                <a:solidFill>
                  <a:schemeClr val="tx1"/>
                </a:solidFill>
                <a:latin typeface="Congenial SemiBold" panose="020B0604020202020204" pitchFamily="2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ongenial SemiBold" panose="020B0604020202020204" pitchFamily="2" charset="0"/>
              </a:rPr>
              <a:t>Capaian</a:t>
            </a:r>
            <a:r>
              <a:rPr lang="en-US" dirty="0">
                <a:solidFill>
                  <a:schemeClr val="tx1"/>
                </a:solidFill>
                <a:latin typeface="Congenial SemiBold" panose="020B0604020202020204" pitchFamily="2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ongenial SemiBold" panose="020B0604020202020204" pitchFamily="2" charset="0"/>
              </a:rPr>
              <a:t>Akreditasi</a:t>
            </a:r>
            <a:r>
              <a:rPr lang="en-US" dirty="0">
                <a:solidFill>
                  <a:schemeClr val="tx1"/>
                </a:solidFill>
                <a:latin typeface="Congenial SemiBold" panose="020B0604020202020204" pitchFamily="2" charset="0"/>
              </a:rPr>
              <a:t> UNGGUL</a:t>
            </a:r>
            <a:br>
              <a:rPr lang="en-US" dirty="0">
                <a:solidFill>
                  <a:schemeClr val="tx1"/>
                </a:solidFill>
                <a:latin typeface="Congenial SemiBold" panose="020B0604020202020204" pitchFamily="2" charset="0"/>
              </a:rPr>
            </a:br>
            <a:r>
              <a:rPr lang="en-US" sz="3100" dirty="0">
                <a:solidFill>
                  <a:schemeClr val="tx1"/>
                </a:solidFill>
                <a:latin typeface="Congenial SemiBold" panose="020B0604020202020204" pitchFamily="2" charset="0"/>
              </a:rPr>
              <a:t>UIN </a:t>
            </a:r>
            <a:r>
              <a:rPr lang="en-US" sz="3100" dirty="0" err="1">
                <a:solidFill>
                  <a:schemeClr val="tx1"/>
                </a:solidFill>
                <a:latin typeface="Congenial SemiBold" panose="020B0604020202020204" pitchFamily="2" charset="0"/>
              </a:rPr>
              <a:t>Randen</a:t>
            </a:r>
            <a:r>
              <a:rPr lang="en-US" sz="3100" dirty="0">
                <a:solidFill>
                  <a:schemeClr val="tx1"/>
                </a:solidFill>
                <a:latin typeface="Congenial SemiBold" panose="020B0604020202020204" pitchFamily="2" charset="0"/>
              </a:rPr>
              <a:t> Fatah 14 November 2023-2028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E305ABC-68A7-7A8C-C45B-F67254AA79E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5552" t="22325" r="26657" b="17364"/>
          <a:stretch/>
        </p:blipFill>
        <p:spPr>
          <a:xfrm>
            <a:off x="1010274" y="1208277"/>
            <a:ext cx="7915572" cy="5618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3617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12313EC-3BD9-34E6-7182-E4539FA76B2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2076"/>
          <a:stretch/>
        </p:blipFill>
        <p:spPr>
          <a:xfrm>
            <a:off x="74428" y="504160"/>
            <a:ext cx="5630713" cy="551386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8F7E663-A683-7322-141B-82879455948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9420" r="1976" b="4040"/>
          <a:stretch/>
        </p:blipFill>
        <p:spPr>
          <a:xfrm>
            <a:off x="5747673" y="504160"/>
            <a:ext cx="6376676" cy="522058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93FD611-191C-713D-4A43-E431E08651DB}"/>
              </a:ext>
            </a:extLst>
          </p:cNvPr>
          <p:cNvSpPr txBox="1"/>
          <p:nvPr/>
        </p:nvSpPr>
        <p:spPr>
          <a:xfrm>
            <a:off x="715617" y="6410742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1721146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4F39B4BD-C3C4-FDD7-73AB-A248574FAC2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23966" r="23966"/>
          <a:stretch>
            <a:fillRect/>
          </a:stretch>
        </p:blipFill>
        <p:spPr>
          <a:xfrm>
            <a:off x="6951945" y="0"/>
            <a:ext cx="5240055" cy="6858000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808606" y="-12862"/>
            <a:ext cx="5355875" cy="6883219"/>
            <a:chOff x="1723941" y="0"/>
            <a:chExt cx="8987519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4114673" y="0"/>
              <a:ext cx="6596787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723941" y="0"/>
              <a:ext cx="7881155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12B2CE23-1FFF-64A8-713F-E5EBEB6A28F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7568" t="19909" r="7226" b="3987"/>
          <a:stretch/>
        </p:blipFill>
        <p:spPr>
          <a:xfrm>
            <a:off x="327095" y="640506"/>
            <a:ext cx="10264299" cy="5842693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10D49474-5C5B-42C6-1D7D-AFB52F7D827E}"/>
              </a:ext>
            </a:extLst>
          </p:cNvPr>
          <p:cNvSpPr txBox="1"/>
          <p:nvPr/>
        </p:nvSpPr>
        <p:spPr>
          <a:xfrm>
            <a:off x="1233377" y="169874"/>
            <a:ext cx="95161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Number of International Students vs Total Students [2013-2022]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3C331DE-7EF1-6D8D-D1AB-EFA3C0796FE5}"/>
              </a:ext>
            </a:extLst>
          </p:cNvPr>
          <p:cNvSpPr txBox="1"/>
          <p:nvPr/>
        </p:nvSpPr>
        <p:spPr>
          <a:xfrm>
            <a:off x="5398714" y="6549667"/>
            <a:ext cx="344087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Source:  https://sinta.kemdikbud.go.id/wcu/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750A6AA-3050-4EB6-90CF-B5EB4514477D}"/>
              </a:ext>
            </a:extLst>
          </p:cNvPr>
          <p:cNvSpPr txBox="1"/>
          <p:nvPr/>
        </p:nvSpPr>
        <p:spPr>
          <a:xfrm>
            <a:off x="715617" y="6514011"/>
            <a:ext cx="22540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15608381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4F39B4BD-C3C4-FDD7-73AB-A248574FAC2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23966" r="23966"/>
          <a:stretch>
            <a:fillRect/>
          </a:stretch>
        </p:blipFill>
        <p:spPr>
          <a:xfrm>
            <a:off x="6951945" y="0"/>
            <a:ext cx="5240055" cy="6858000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808606" y="-12862"/>
            <a:ext cx="5355875" cy="6883219"/>
            <a:chOff x="1723941" y="0"/>
            <a:chExt cx="8987519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4114673" y="0"/>
              <a:ext cx="6596787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723941" y="0"/>
              <a:ext cx="7881155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F3C331DE-7EF1-6D8D-D1AB-EFA3C0796FE5}"/>
              </a:ext>
            </a:extLst>
          </p:cNvPr>
          <p:cNvSpPr txBox="1"/>
          <p:nvPr/>
        </p:nvSpPr>
        <p:spPr>
          <a:xfrm>
            <a:off x="5398714" y="6514831"/>
            <a:ext cx="34408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Source:  https://sinta.kemdikbud.go.id/wcu/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7D71E9A-7AD5-910D-267C-2478CF1446C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7089" r="17910" b="6027"/>
          <a:stretch/>
        </p:blipFill>
        <p:spPr>
          <a:xfrm>
            <a:off x="209087" y="1242666"/>
            <a:ext cx="9144000" cy="484381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D7E3A42-9639-777C-646B-430FB49D4C5B}"/>
              </a:ext>
            </a:extLst>
          </p:cNvPr>
          <p:cNvSpPr txBox="1"/>
          <p:nvPr/>
        </p:nvSpPr>
        <p:spPr>
          <a:xfrm>
            <a:off x="563520" y="382525"/>
            <a:ext cx="95161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43A40"/>
                </a:solidFill>
                <a:effectLst/>
                <a:uLnTx/>
                <a:uFillTx/>
                <a:latin typeface="Fira Sans Condensed" panose="020B0604020202020204" pitchFamily="34" charset="0"/>
                <a:ea typeface="+mn-ea"/>
                <a:cs typeface="+mn-cs"/>
              </a:rPr>
              <a:t>International Lecturer Ratio per Year (%) for All Universities in Indonesia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ova" panose="020B0504020202020204" pitchFamily="34" charset="0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28ACABA-CDC2-1FBB-BE66-6A694125B495}"/>
              </a:ext>
            </a:extLst>
          </p:cNvPr>
          <p:cNvSpPr txBox="1"/>
          <p:nvPr/>
        </p:nvSpPr>
        <p:spPr>
          <a:xfrm>
            <a:off x="684795" y="6503208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313027777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4F39B4BD-C3C4-FDD7-73AB-A248574FAC2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23966" r="23966"/>
          <a:stretch>
            <a:fillRect/>
          </a:stretch>
        </p:blipFill>
        <p:spPr>
          <a:xfrm>
            <a:off x="6951945" y="0"/>
            <a:ext cx="5240055" cy="6858000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808606" y="-12862"/>
            <a:ext cx="5355875" cy="6883219"/>
            <a:chOff x="1723941" y="0"/>
            <a:chExt cx="8987519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4114673" y="0"/>
              <a:ext cx="6596787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723941" y="0"/>
              <a:ext cx="7881155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F3C331DE-7EF1-6D8D-D1AB-EFA3C0796FE5}"/>
              </a:ext>
            </a:extLst>
          </p:cNvPr>
          <p:cNvSpPr txBox="1"/>
          <p:nvPr/>
        </p:nvSpPr>
        <p:spPr>
          <a:xfrm>
            <a:off x="5398714" y="6532249"/>
            <a:ext cx="28990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Source:  https://sinta.kemdikbud.go.id/wcu/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D7E3A42-9639-777C-646B-430FB49D4C5B}"/>
              </a:ext>
            </a:extLst>
          </p:cNvPr>
          <p:cNvSpPr txBox="1"/>
          <p:nvPr/>
        </p:nvSpPr>
        <p:spPr>
          <a:xfrm>
            <a:off x="1175203" y="491067"/>
            <a:ext cx="88569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43A40"/>
                </a:solidFill>
                <a:effectLst/>
                <a:uLnTx/>
                <a:uFillTx/>
                <a:latin typeface="Fira Sans Condensed" panose="020B0604020202020204" pitchFamily="34" charset="0"/>
                <a:ea typeface="+mn-ea"/>
                <a:cs typeface="+mn-cs"/>
              </a:rPr>
              <a:t>International Collaborations for All Universities in Indonesia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ova" panose="020B0504020202020204" pitchFamily="34" charset="0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7A711D1-39F8-E4FB-9349-F8320A03FCA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586" t="46511" r="7558" b="6807"/>
          <a:stretch/>
        </p:blipFill>
        <p:spPr>
          <a:xfrm>
            <a:off x="191382" y="1456661"/>
            <a:ext cx="10441172" cy="416899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8C787C3-D5FD-5F65-941B-A3A73FD9EFBB}"/>
              </a:ext>
            </a:extLst>
          </p:cNvPr>
          <p:cNvSpPr txBox="1"/>
          <p:nvPr/>
        </p:nvSpPr>
        <p:spPr>
          <a:xfrm>
            <a:off x="715617" y="6497832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2510869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41E74469-EACF-9C7A-5037-3DABA1800BD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33882" r="33882"/>
          <a:stretch>
            <a:fillRect/>
          </a:stretch>
        </p:blipFill>
        <p:spPr/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91759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Slide Number Placeholder 5" descr="Slide number">
            <a:extLst>
              <a:ext uri="{FF2B5EF4-FFF2-40B4-BE49-F238E27FC236}">
                <a16:creationId xmlns:a16="http://schemas.microsoft.com/office/drawing/2014/main" id="{79161314-0A22-4109-A2B1-41E87EFE1E18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4742121" y="-7005"/>
            <a:ext cx="6007395" cy="6883219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/>
          </p:nvSpPr>
          <p:spPr>
            <a:xfrm>
              <a:off x="1826589" y="0"/>
              <a:ext cx="6119865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6AA2FCF6-2192-C32C-F501-BFEFDA9493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6270" y="204294"/>
            <a:ext cx="6294473" cy="608607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A03FD75-2701-8162-F132-4855A553D971}"/>
              </a:ext>
            </a:extLst>
          </p:cNvPr>
          <p:cNvSpPr txBox="1"/>
          <p:nvPr/>
        </p:nvSpPr>
        <p:spPr>
          <a:xfrm>
            <a:off x="715617" y="6497832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64322252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66389" y="1504822"/>
          <a:ext cx="12024992" cy="46224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109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38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22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43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91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3121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575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70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854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070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38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4709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381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950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66611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2946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2450">
                        <a:latin typeface="Times New Roman"/>
                        <a:cs typeface="Times New Roman"/>
                      </a:endParaRPr>
                    </a:p>
                    <a:p>
                      <a:pPr marL="16383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7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COUNTRY</a:t>
                      </a:r>
                      <a:endParaRPr sz="17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06680" marR="30480" indent="-6858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7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GDP</a:t>
                      </a:r>
                      <a:r>
                        <a:rPr sz="1700" b="1" spc="-4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per</a:t>
                      </a:r>
                      <a:r>
                        <a:rPr sz="1700" b="1" spc="-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Capita </a:t>
                      </a:r>
                      <a:r>
                        <a:rPr sz="1700" b="1" spc="-37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(in</a:t>
                      </a:r>
                      <a:r>
                        <a:rPr sz="1700" b="1" spc="-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USD,</a:t>
                      </a:r>
                      <a:r>
                        <a:rPr sz="1700" b="1" spc="-5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2018)</a:t>
                      </a:r>
                      <a:endParaRPr sz="17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213360" marR="188595" indent="33020" algn="ctr">
                        <a:lnSpc>
                          <a:spcPct val="100000"/>
                        </a:lnSpc>
                        <a:spcBef>
                          <a:spcPts val="1035"/>
                        </a:spcBef>
                      </a:pPr>
                      <a:r>
                        <a:rPr sz="17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7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7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7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ul</a:t>
                      </a:r>
                      <a:r>
                        <a:rPr sz="17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7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7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7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  </a:t>
                      </a:r>
                      <a:r>
                        <a:rPr sz="16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(in Millions, </a:t>
                      </a:r>
                      <a:r>
                        <a:rPr sz="1600" b="1" spc="-35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6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2018)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381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 gridSpan="12"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17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Global</a:t>
                      </a:r>
                      <a:r>
                        <a:rPr sz="17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Competitiveness</a:t>
                      </a:r>
                      <a:r>
                        <a:rPr sz="17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Index</a:t>
                      </a:r>
                      <a:endParaRPr sz="1700">
                        <a:latin typeface="Calibri"/>
                        <a:cs typeface="Calibri"/>
                      </a:endParaRPr>
                    </a:p>
                  </a:txBody>
                  <a:tcPr marL="0" marR="0" marT="20955" marB="0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39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381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  <a:p>
                      <a:pPr marL="12382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700" b="1" spc="-10" dirty="0">
                          <a:latin typeface="Calibri"/>
                          <a:cs typeface="Calibri"/>
                        </a:rPr>
                        <a:t>Overall</a:t>
                      </a:r>
                      <a:r>
                        <a:rPr sz="1700" b="1" spc="-6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dirty="0">
                          <a:latin typeface="Calibri"/>
                          <a:cs typeface="Calibri"/>
                        </a:rPr>
                        <a:t>Ranking</a:t>
                      </a:r>
                      <a:endParaRPr sz="17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381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68960" marR="92075" indent="-465455">
                        <a:lnSpc>
                          <a:spcPct val="100000"/>
                        </a:lnSpc>
                        <a:spcBef>
                          <a:spcPts val="1395"/>
                        </a:spcBef>
                      </a:pPr>
                      <a:r>
                        <a:rPr sz="1700" b="1" dirty="0">
                          <a:latin typeface="Calibri"/>
                          <a:cs typeface="Calibri"/>
                        </a:rPr>
                        <a:t>Human</a:t>
                      </a:r>
                      <a:r>
                        <a:rPr sz="1700" b="1" spc="-7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spc="-5" dirty="0">
                          <a:latin typeface="Calibri"/>
                          <a:cs typeface="Calibri"/>
                        </a:rPr>
                        <a:t>Capital: </a:t>
                      </a:r>
                      <a:r>
                        <a:rPr sz="1700" b="1" spc="-37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dirty="0">
                          <a:latin typeface="Calibri"/>
                          <a:cs typeface="Calibri"/>
                        </a:rPr>
                        <a:t>Skills</a:t>
                      </a:r>
                      <a:endParaRPr sz="1700">
                        <a:latin typeface="Calibri"/>
                        <a:cs typeface="Calibri"/>
                      </a:endParaRPr>
                    </a:p>
                  </a:txBody>
                  <a:tcPr marL="0" marR="0" marT="1771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  <a:p>
                      <a:pPr marL="236854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700" b="1" dirty="0">
                          <a:latin typeface="Calibri"/>
                          <a:cs typeface="Calibri"/>
                        </a:rPr>
                        <a:t>Labor</a:t>
                      </a:r>
                      <a:r>
                        <a:rPr sz="1700" b="1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spc="-10" dirty="0">
                          <a:latin typeface="Calibri"/>
                          <a:cs typeface="Calibri"/>
                        </a:rPr>
                        <a:t>Markets</a:t>
                      </a:r>
                      <a:endParaRPr sz="17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  <a:p>
                      <a:pPr marL="21971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700" b="1" spc="-15" dirty="0">
                          <a:latin typeface="Calibri"/>
                          <a:cs typeface="Calibri"/>
                        </a:rPr>
                        <a:t>Market</a:t>
                      </a:r>
                      <a:r>
                        <a:rPr sz="1700" b="1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700" b="1" spc="-15" dirty="0">
                          <a:latin typeface="Calibri"/>
                          <a:cs typeface="Calibri"/>
                        </a:rPr>
                        <a:t>Size</a:t>
                      </a:r>
                      <a:endParaRPr sz="17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3210" marR="234950" indent="-36830">
                        <a:lnSpc>
                          <a:spcPct val="100000"/>
                        </a:lnSpc>
                        <a:spcBef>
                          <a:spcPts val="1395"/>
                        </a:spcBef>
                      </a:pPr>
                      <a:r>
                        <a:rPr sz="1700" b="1" dirty="0">
                          <a:latin typeface="Calibri"/>
                          <a:cs typeface="Calibri"/>
                        </a:rPr>
                        <a:t>Inn</a:t>
                      </a:r>
                      <a:r>
                        <a:rPr sz="1700" b="1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700" b="1" spc="-30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700" b="1" spc="-1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700" b="1" dirty="0">
                          <a:latin typeface="Calibri"/>
                          <a:cs typeface="Calibri"/>
                        </a:rPr>
                        <a:t>ti</a:t>
                      </a:r>
                      <a:r>
                        <a:rPr sz="1700" b="1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700" b="1" dirty="0">
                          <a:latin typeface="Calibri"/>
                          <a:cs typeface="Calibri"/>
                        </a:rPr>
                        <a:t>n  </a:t>
                      </a:r>
                      <a:r>
                        <a:rPr sz="1700" b="1" spc="-5" dirty="0">
                          <a:latin typeface="Calibri"/>
                          <a:cs typeface="Calibri"/>
                        </a:rPr>
                        <a:t>Capability</a:t>
                      </a:r>
                      <a:endParaRPr sz="1700">
                        <a:latin typeface="Calibri"/>
                        <a:cs typeface="Calibri"/>
                      </a:endParaRPr>
                    </a:p>
                  </a:txBody>
                  <a:tcPr marL="0" marR="0" marT="1771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937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381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5B9BD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2018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381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2019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2018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2019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9494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2018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0129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2019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2018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2019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2018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2019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937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Malaysia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27,204.97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32.501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25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24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20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23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30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937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China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16,041.57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1,399.03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28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63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69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00AF5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dirty="0">
                          <a:latin typeface="Calibri"/>
                          <a:cs typeface="Calibri"/>
                        </a:rPr>
                        <a:t>1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00AF5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00AF5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24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00AF5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0138">
                <a:tc>
                  <a:txBody>
                    <a:bodyPr/>
                    <a:lstStyle/>
                    <a:p>
                      <a:pPr marL="1270" algn="ctr">
                        <a:lnSpc>
                          <a:spcPts val="2625"/>
                        </a:lnSpc>
                      </a:pPr>
                      <a:r>
                        <a:rPr sz="2200" b="1" spc="-5" dirty="0">
                          <a:latin typeface="Calibri"/>
                          <a:cs typeface="Calibri"/>
                        </a:rPr>
                        <a:t>Indonesia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625"/>
                        </a:lnSpc>
                      </a:pPr>
                      <a:r>
                        <a:rPr sz="2200" b="1" spc="-5" dirty="0">
                          <a:latin typeface="Calibri"/>
                          <a:cs typeface="Calibri"/>
                        </a:rPr>
                        <a:t>11,730.20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625"/>
                        </a:lnSpc>
                      </a:pPr>
                      <a:r>
                        <a:rPr sz="2200" b="1" spc="-5" dirty="0">
                          <a:latin typeface="Calibri"/>
                          <a:cs typeface="Calibri"/>
                        </a:rPr>
                        <a:t>265.316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38100">
                      <a:solidFill>
                        <a:srgbClr val="FF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625"/>
                        </a:lnSpc>
                      </a:pPr>
                      <a:r>
                        <a:rPr sz="2200" b="1" spc="-5" dirty="0">
                          <a:latin typeface="Calibri"/>
                          <a:cs typeface="Calibri"/>
                        </a:rPr>
                        <a:t>45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38100">
                      <a:solidFill>
                        <a:srgbClr val="FF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0000"/>
                      </a:solidFill>
                      <a:prstDash val="solid"/>
                    </a:lnT>
                    <a:lnB w="38100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2625"/>
                        </a:lnSpc>
                      </a:pPr>
                      <a:r>
                        <a:rPr sz="2200" b="1" spc="-5" dirty="0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0000"/>
                      </a:solidFill>
                      <a:prstDash val="solid"/>
                    </a:lnR>
                    <a:lnT w="28575">
                      <a:solidFill>
                        <a:srgbClr val="FF0000"/>
                      </a:solidFill>
                      <a:prstDash val="solid"/>
                    </a:lnT>
                    <a:lnB w="38100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2625"/>
                        </a:lnSpc>
                      </a:pPr>
                      <a:r>
                        <a:rPr sz="2200" b="1" spc="-5" dirty="0">
                          <a:latin typeface="Calibri"/>
                          <a:cs typeface="Calibri"/>
                        </a:rPr>
                        <a:t>62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28575">
                      <a:solidFill>
                        <a:srgbClr val="FF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0000"/>
                      </a:solidFill>
                      <a:prstDash val="solid"/>
                    </a:lnT>
                    <a:lnB w="38100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625"/>
                        </a:lnSpc>
                      </a:pPr>
                      <a:r>
                        <a:rPr sz="2200" b="1" spc="-5" dirty="0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38100">
                      <a:solidFill>
                        <a:srgbClr val="FF0000"/>
                      </a:solidFill>
                      <a:prstDash val="solid"/>
                    </a:lnR>
                    <a:lnT w="28575">
                      <a:solidFill>
                        <a:srgbClr val="FF0000"/>
                      </a:solidFill>
                      <a:prstDash val="solid"/>
                    </a:lnT>
                    <a:lnB w="38100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FF0000"/>
                      </a:solidFill>
                      <a:prstDash val="solid"/>
                    </a:lnL>
                    <a:lnR w="28575">
                      <a:solidFill>
                        <a:srgbClr val="FF0000"/>
                      </a:solidFill>
                      <a:prstDash val="solid"/>
                    </a:lnR>
                    <a:lnT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2625"/>
                        </a:lnSpc>
                      </a:pPr>
                      <a:r>
                        <a:rPr sz="2200" b="1" spc="-5" dirty="0">
                          <a:latin typeface="Calibri"/>
                          <a:cs typeface="Calibri"/>
                        </a:rPr>
                        <a:t>82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28575">
                      <a:solidFill>
                        <a:srgbClr val="FF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0000"/>
                      </a:solidFill>
                      <a:prstDash val="solid"/>
                    </a:lnT>
                    <a:lnB w="28575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303530">
                        <a:lnSpc>
                          <a:spcPts val="2625"/>
                        </a:lnSpc>
                      </a:pPr>
                      <a:r>
                        <a:rPr sz="2200" b="1" spc="-5" dirty="0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38100">
                      <a:solidFill>
                        <a:srgbClr val="00AF50"/>
                      </a:solidFill>
                      <a:prstDash val="solid"/>
                    </a:lnR>
                    <a:lnT w="38100" cap="flat" cmpd="sng" algn="ctr">
                      <a:solidFill>
                        <a:srgbClr val="00AF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00AF5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00AF50"/>
                      </a:solidFill>
                      <a:prstDash val="solid"/>
                    </a:lnT>
                    <a:lnB w="28575">
                      <a:solidFill>
                        <a:srgbClr val="00AF5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2625"/>
                        </a:lnSpc>
                      </a:pPr>
                      <a:r>
                        <a:rPr sz="2200" b="1" dirty="0">
                          <a:latin typeface="Calibri"/>
                          <a:cs typeface="Calibri"/>
                        </a:rPr>
                        <a:t>8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00AF50"/>
                      </a:solidFill>
                      <a:prstDash val="solid"/>
                    </a:lnT>
                    <a:lnB w="28575">
                      <a:solidFill>
                        <a:srgbClr val="00AF5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2625"/>
                        </a:lnSpc>
                      </a:pPr>
                      <a:r>
                        <a:rPr sz="2200" b="1" dirty="0">
                          <a:solidFill>
                            <a:srgbClr val="00AF50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38100">
                      <a:solidFill>
                        <a:srgbClr val="00AF50"/>
                      </a:solidFill>
                      <a:prstDash val="solid"/>
                    </a:lnR>
                    <a:lnT w="38100">
                      <a:solidFill>
                        <a:srgbClr val="00AF50"/>
                      </a:solidFill>
                      <a:prstDash val="solid"/>
                    </a:lnT>
                    <a:lnB w="28575">
                      <a:solidFill>
                        <a:srgbClr val="00AF5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2625"/>
                        </a:lnSpc>
                      </a:pPr>
                      <a:r>
                        <a:rPr sz="2200" b="1" spc="-5" dirty="0">
                          <a:latin typeface="Calibri"/>
                          <a:cs typeface="Calibri"/>
                        </a:rPr>
                        <a:t>68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38100">
                      <a:solidFill>
                        <a:srgbClr val="00AF5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00AF50"/>
                      </a:solidFill>
                      <a:prstDash val="solid"/>
                    </a:lnT>
                    <a:lnB w="28575">
                      <a:solidFill>
                        <a:srgbClr val="00AF5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2625"/>
                        </a:lnSpc>
                      </a:pPr>
                      <a:r>
                        <a:rPr sz="2200" b="1" spc="-5" dirty="0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2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0000"/>
                      </a:solidFill>
                      <a:prstDash val="solid"/>
                    </a:lnR>
                    <a:lnT w="38100">
                      <a:solidFill>
                        <a:srgbClr val="FF0000"/>
                      </a:solidFill>
                      <a:prstDash val="solid"/>
                    </a:lnT>
                    <a:lnB w="28575">
                      <a:solidFill>
                        <a:srgbClr val="FF0000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937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Philippines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7,845.69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108.393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56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67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36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32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AF5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AF5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67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AF5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FF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937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India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6,928.27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1,334.22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58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96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75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dirty="0">
                          <a:latin typeface="Calibri"/>
                          <a:cs typeface="Calibri"/>
                        </a:rPr>
                        <a:t>3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31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937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Vietnam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6,595.93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94.575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77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97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90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29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82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937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Sri</a:t>
                      </a:r>
                      <a:r>
                        <a:rPr sz="19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900" spc="-15" dirty="0">
                          <a:latin typeface="Calibri"/>
                          <a:cs typeface="Calibri"/>
                        </a:rPr>
                        <a:t>Lanka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12,333.17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21.543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85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70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55904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117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59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80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937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Bangladesh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4,060.34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164.877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103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116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55904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115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36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102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941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Cambodia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3,844.14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16.253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110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121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55904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133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88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96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938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Lao</a:t>
                      </a:r>
                      <a:r>
                        <a:rPr sz="1900" spc="-50" dirty="0">
                          <a:latin typeface="Calibri"/>
                          <a:cs typeface="Calibri"/>
                        </a:rPr>
                        <a:t> P.D.R.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7,074.95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5" dirty="0">
                          <a:latin typeface="Calibri"/>
                          <a:cs typeface="Calibri"/>
                        </a:rPr>
                        <a:t>6.777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112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105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94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100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900" spc="-10" dirty="0">
                          <a:latin typeface="Calibri"/>
                          <a:cs typeface="Calibri"/>
                        </a:rPr>
                        <a:t>117</a:t>
                      </a:r>
                      <a:endParaRPr sz="1900">
                        <a:latin typeface="Calibri"/>
                        <a:cs typeface="Calibri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AEE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174752" y="6475096"/>
            <a:ext cx="5182870" cy="22762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Source:</a:t>
            </a:r>
            <a:r>
              <a:rPr kumimoji="0" sz="1400" b="0" i="0" u="none" strike="noStrike" kern="1200" cap="none" spc="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World</a:t>
            </a:r>
            <a:r>
              <a:rPr kumimoji="0" sz="1400" b="0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Bank</a:t>
            </a: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(2018)</a:t>
            </a:r>
            <a:r>
              <a:rPr kumimoji="0" sz="1400" b="0" i="0" u="none" strike="noStrike" kern="1200" cap="none" spc="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and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World</a:t>
            </a:r>
            <a:r>
              <a:rPr kumimoji="0" sz="1400" b="0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Economic</a:t>
            </a:r>
            <a:r>
              <a:rPr kumimoji="0" sz="1400" b="0" i="0" u="none" strike="noStrike" kern="1200" cap="none" spc="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4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Forum</a:t>
            </a:r>
            <a:r>
              <a:rPr kumimoji="0" sz="1400" b="0" i="0" u="none" strike="noStrike" kern="1200" cap="none" spc="3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1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(2019)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0" dirty="0"/>
              <a:t>Global</a:t>
            </a:r>
            <a:r>
              <a:rPr spc="-330" dirty="0"/>
              <a:t> </a:t>
            </a:r>
            <a:r>
              <a:rPr spc="-20" dirty="0"/>
              <a:t>Competitiveness</a:t>
            </a:r>
            <a:r>
              <a:rPr spc="-360" dirty="0"/>
              <a:t> </a:t>
            </a:r>
            <a:r>
              <a:rPr spc="-40" dirty="0"/>
              <a:t>Index</a:t>
            </a:r>
          </a:p>
        </p:txBody>
      </p:sp>
      <p:sp>
        <p:nvSpPr>
          <p:cNvPr id="5" name="object 5"/>
          <p:cNvSpPr/>
          <p:nvPr/>
        </p:nvSpPr>
        <p:spPr>
          <a:xfrm>
            <a:off x="19811" y="438912"/>
            <a:ext cx="50800" cy="574675"/>
          </a:xfrm>
          <a:custGeom>
            <a:avLst/>
            <a:gdLst/>
            <a:ahLst/>
            <a:cxnLst/>
            <a:rect l="l" t="t" r="r" b="b"/>
            <a:pathLst>
              <a:path w="50800" h="574675">
                <a:moveTo>
                  <a:pt x="50291" y="0"/>
                </a:moveTo>
                <a:lnTo>
                  <a:pt x="0" y="0"/>
                </a:lnTo>
                <a:lnTo>
                  <a:pt x="0" y="574548"/>
                </a:lnTo>
                <a:lnTo>
                  <a:pt x="50291" y="574548"/>
                </a:lnTo>
                <a:lnTo>
                  <a:pt x="50291" y="0"/>
                </a:lnTo>
                <a:close/>
              </a:path>
            </a:pathLst>
          </a:custGeom>
          <a:solidFill>
            <a:srgbClr val="4471C4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-26212" y="606297"/>
            <a:ext cx="733742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4065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164351" noProof="0" dirty="0">
                <a:ln>
                  <a:noFill/>
                </a:ln>
                <a:solidFill>
                  <a:srgbClr val="F94B74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c </a:t>
            </a:r>
            <a:r>
              <a:rPr kumimoji="0" sz="1800" b="0" i="0" u="none" strike="noStrike" kern="1200" cap="none" spc="-172" normalizeH="0" baseline="164351" noProof="0" dirty="0">
                <a:ln>
                  <a:noFill/>
                </a:ln>
                <a:solidFill>
                  <a:srgbClr val="F94B74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4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In</a:t>
            </a:r>
            <a:r>
              <a:rPr kumimoji="0" sz="4800" b="1" i="0" u="none" strike="noStrike" kern="1200" cap="none" spc="-3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 </a:t>
            </a:r>
            <a:r>
              <a:rPr kumimoji="0" sz="4800" b="1" i="0" u="none" strike="noStrike" kern="1200" cap="none" spc="-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ASEAN</a:t>
            </a:r>
            <a:r>
              <a:rPr kumimoji="0" sz="4800" b="1" i="0" u="none" strike="noStrike" kern="1200" cap="none" spc="-2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 </a:t>
            </a:r>
            <a:r>
              <a:rPr kumimoji="0" sz="4800" b="1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Countries</a:t>
            </a:r>
            <a:endParaRPr kumimoji="0" sz="4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Trebuchet MS"/>
            </a:endParaRPr>
          </a:p>
          <a:p>
            <a:pPr marL="0" marR="30480" lvl="0" indent="0" algn="r" defTabSz="914400" rtl="0" eaLnBrk="1" fontAlgn="auto" latinLnBrk="0" hangingPunct="1">
              <a:lnSpc>
                <a:spcPts val="113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Challenges</a:t>
            </a:r>
            <a:r>
              <a:rPr kumimoji="0" sz="2000" b="0" i="0" u="none" strike="noStrike" kern="1200" cap="none" spc="-1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 </a:t>
            </a:r>
            <a:r>
              <a:rPr kumimoji="0" sz="2000" b="0" i="0" u="none" strike="noStrike" kern="1200" cap="none" spc="-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/>
                <a:ea typeface="+mn-ea"/>
                <a:cs typeface="Trebuchet MS"/>
              </a:rPr>
              <a:t>1/3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C15649C-AB67-4EDA-C4C5-DBCCCA3B76B0}"/>
              </a:ext>
            </a:extLst>
          </p:cNvPr>
          <p:cNvSpPr txBox="1"/>
          <p:nvPr/>
        </p:nvSpPr>
        <p:spPr>
          <a:xfrm>
            <a:off x="9955446" y="6489123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323700644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CDCE826-8F80-475C-9675-0CF53FFF3FC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791"/>
          <a:stretch/>
        </p:blipFill>
        <p:spPr>
          <a:xfrm>
            <a:off x="6470374" y="-25354"/>
            <a:ext cx="5721626" cy="6908707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4629135" y="-9939"/>
            <a:ext cx="5767194" cy="6858000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</a:extLst>
            </p:cNvPr>
            <p:cNvSpPr/>
            <p:nvPr/>
          </p:nvSpPr>
          <p:spPr>
            <a:xfrm>
              <a:off x="1826589" y="0"/>
              <a:ext cx="6596788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55760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44" name="Slide Number Placeholder 5" descr="Slide number">
            <a:extLst>
              <a:ext uri="{FF2B5EF4-FFF2-40B4-BE49-F238E27FC236}">
                <a16:creationId xmlns:a16="http://schemas.microsoft.com/office/drawing/2014/main" id="{11457662-C1A5-4B93-8E30-88025E27C462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F7B04D7A-BED6-4CE7-A1ED-6FE261A31EB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4221" t="45561" r="46290" b="21247"/>
          <a:stretch/>
        </p:blipFill>
        <p:spPr>
          <a:xfrm>
            <a:off x="837484" y="936821"/>
            <a:ext cx="8130612" cy="514762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D07EB99-F517-47B5-89BB-13BAF8A558C0}"/>
              </a:ext>
            </a:extLst>
          </p:cNvPr>
          <p:cNvSpPr txBox="1"/>
          <p:nvPr/>
        </p:nvSpPr>
        <p:spPr>
          <a:xfrm>
            <a:off x="1310308" y="370274"/>
            <a:ext cx="957138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SemiBold SemiConden" panose="020B0502040204020203" pitchFamily="34" charset="0"/>
                <a:ea typeface="+mn-ea"/>
                <a:cs typeface="+mn-cs"/>
              </a:rPr>
              <a:t>U21 Annual Report: Ranking from the HE system index in 50 countries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A1D487-C3A1-C490-05DA-1122FAFEAA4F}"/>
              </a:ext>
            </a:extLst>
          </p:cNvPr>
          <p:cNvSpPr txBox="1"/>
          <p:nvPr/>
        </p:nvSpPr>
        <p:spPr>
          <a:xfrm>
            <a:off x="942039" y="6489123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245547842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12136755" cy="6858000"/>
            <a:chOff x="0" y="0"/>
            <a:chExt cx="12136755" cy="6858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5297423" cy="68579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297424" y="1027175"/>
              <a:ext cx="6838873" cy="1145707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6744462" y="1892045"/>
              <a:ext cx="4322445" cy="280670"/>
            </a:xfrm>
            <a:custGeom>
              <a:avLst/>
              <a:gdLst/>
              <a:ahLst/>
              <a:cxnLst/>
              <a:rect l="l" t="t" r="r" b="b"/>
              <a:pathLst>
                <a:path w="4322445" h="280669">
                  <a:moveTo>
                    <a:pt x="0" y="280415"/>
                  </a:moveTo>
                  <a:lnTo>
                    <a:pt x="4322063" y="280415"/>
                  </a:lnTo>
                  <a:lnTo>
                    <a:pt x="4322063" y="0"/>
                  </a:lnTo>
                  <a:lnTo>
                    <a:pt x="0" y="0"/>
                  </a:lnTo>
                  <a:lnTo>
                    <a:pt x="0" y="280415"/>
                  </a:lnTo>
                  <a:close/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5588253" y="2540165"/>
            <a:ext cx="5876290" cy="408829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Indonesia needs to invest more seriously in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higher education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to become a developed country in 2045.</a:t>
            </a:r>
          </a:p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168275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Indonesia needs to prepare a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long-term roadmap so that the best universities are world-class.</a:t>
            </a:r>
          </a:p>
          <a:p>
            <a:pPr marL="12700" marR="168275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0" marR="168275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5" normalizeH="0" baseline="0" noProof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A world-class University </a:t>
            </a:r>
            <a:r>
              <a:rPr kumimoji="0" lang="en-US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enables technology transfer and brings in </a:t>
            </a:r>
            <a:r>
              <a:rPr kumimoji="0" lang="en-US" sz="2400" b="0" i="0" u="none" strike="noStrike" kern="1200" cap="none" spc="-5" normalizeH="0" baseline="0" noProof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global talent to enhance the nation's innovation capabilities</a:t>
            </a:r>
            <a:r>
              <a:rPr kumimoji="0" lang="en-US" sz="24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.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23642C9-E8C2-DBE1-A582-7422EF2D63FD}"/>
              </a:ext>
            </a:extLst>
          </p:cNvPr>
          <p:cNvSpPr txBox="1"/>
          <p:nvPr/>
        </p:nvSpPr>
        <p:spPr>
          <a:xfrm>
            <a:off x="3441410" y="6558795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344363885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79552"/>
            <a:ext cx="12065635" cy="6791959"/>
            <a:chOff x="0" y="79552"/>
            <a:chExt cx="12065635" cy="679195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816610" y="158191"/>
              <a:ext cx="3248910" cy="474573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8095" y="662937"/>
              <a:ext cx="4814315" cy="6097867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662940"/>
              <a:ext cx="4559807" cy="2220467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51226" y="79552"/>
              <a:ext cx="2822965" cy="47731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9053" y="87558"/>
              <a:ext cx="887794" cy="500332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097064" y="2938292"/>
              <a:ext cx="2173159" cy="3892263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174" y="3113150"/>
              <a:ext cx="914087" cy="1152525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2173986" y="4380737"/>
              <a:ext cx="2053589" cy="788035"/>
            </a:xfrm>
            <a:custGeom>
              <a:avLst/>
              <a:gdLst/>
              <a:ahLst/>
              <a:cxnLst/>
              <a:rect l="l" t="t" r="r" b="b"/>
              <a:pathLst>
                <a:path w="2053589" h="788035">
                  <a:moveTo>
                    <a:pt x="0" y="0"/>
                  </a:moveTo>
                  <a:lnTo>
                    <a:pt x="2053463" y="0"/>
                  </a:lnTo>
                </a:path>
                <a:path w="2053589" h="788035">
                  <a:moveTo>
                    <a:pt x="0" y="256031"/>
                  </a:moveTo>
                  <a:lnTo>
                    <a:pt x="1828800" y="256031"/>
                  </a:lnTo>
                </a:path>
                <a:path w="2053589" h="788035">
                  <a:moveTo>
                    <a:pt x="9143" y="518160"/>
                  </a:moveTo>
                  <a:lnTo>
                    <a:pt x="1929384" y="518160"/>
                  </a:lnTo>
                </a:path>
                <a:path w="2053589" h="788035">
                  <a:moveTo>
                    <a:pt x="9143" y="787907"/>
                  </a:moveTo>
                  <a:lnTo>
                    <a:pt x="466344" y="787907"/>
                  </a:lnTo>
                </a:path>
              </a:pathLst>
            </a:custGeom>
            <a:ln w="25400">
              <a:solidFill>
                <a:srgbClr val="4471C4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2155698" y="6858761"/>
              <a:ext cx="2103120" cy="0"/>
            </a:xfrm>
            <a:custGeom>
              <a:avLst/>
              <a:gdLst/>
              <a:ahLst/>
              <a:cxnLst/>
              <a:rect l="l" t="t" r="r" b="b"/>
              <a:pathLst>
                <a:path w="2103120">
                  <a:moveTo>
                    <a:pt x="0" y="0"/>
                  </a:moveTo>
                  <a:lnTo>
                    <a:pt x="2103119" y="0"/>
                  </a:lnTo>
                </a:path>
              </a:pathLst>
            </a:custGeom>
            <a:ln w="254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2" name="object 1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907" y="4491228"/>
              <a:ext cx="2129028" cy="376428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0" y="4943854"/>
              <a:ext cx="2037587" cy="1914143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9575514" y="2557653"/>
            <a:ext cx="2490005" cy="29674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Menyiapkan </a:t>
            </a:r>
            <a:r>
              <a:rPr kumimoji="0" sz="3200" b="0" i="0" u="none" strike="noStrike" kern="1200" cap="none" spc="-8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3200" b="1" i="0" u="none" strike="noStrike" kern="1200" cap="none" spc="-5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SDM</a:t>
            </a:r>
            <a:r>
              <a:rPr kumimoji="0" sz="3200" b="1" i="0" u="none" strike="noStrike" kern="1200" cap="none" spc="-10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Unggul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sz="3200" b="0" i="0" u="none" strike="noStrike" kern="1200" cap="none" spc="-795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en-US" sz="3200" b="0" i="0" u="none" strike="noStrike" kern="1200" cap="none" spc="-1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melalui</a:t>
            </a:r>
            <a:r>
              <a:rPr kumimoji="0" lang="en-US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</a:t>
            </a:r>
            <a:r>
              <a:rPr kumimoji="0" lang="en-US" sz="3200" b="0" i="0" u="none" strike="noStrike" kern="1200" cap="none" spc="-1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Perguruan</a:t>
            </a:r>
            <a:r>
              <a:rPr kumimoji="0" lang="en-US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 Tinggi </a:t>
            </a:r>
            <a:r>
              <a:rPr lang="en-US" sz="3200" spc="-10" dirty="0" err="1">
                <a:solidFill>
                  <a:prstClr val="black"/>
                </a:solidFill>
                <a:latin typeface="Calibri"/>
                <a:cs typeface="Calibri"/>
              </a:rPr>
              <a:t>Kelas</a:t>
            </a:r>
            <a:r>
              <a:rPr lang="en-US" sz="3200" spc="-10" dirty="0">
                <a:solidFill>
                  <a:prstClr val="black"/>
                </a:solidFill>
                <a:latin typeface="Calibri"/>
                <a:cs typeface="Calibri"/>
              </a:rPr>
              <a:t> Dunia</a:t>
            </a:r>
            <a:endParaRPr kumimoji="0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62EDE72-DE68-C4B9-17BB-21DCF2C045AF}"/>
              </a:ext>
            </a:extLst>
          </p:cNvPr>
          <p:cNvSpPr/>
          <p:nvPr/>
        </p:nvSpPr>
        <p:spPr>
          <a:xfrm>
            <a:off x="8816610" y="79552"/>
            <a:ext cx="3375390" cy="5532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3858FFA-F406-E525-C81A-AF4FC235E0A5}"/>
              </a:ext>
            </a:extLst>
          </p:cNvPr>
          <p:cNvSpPr txBox="1"/>
          <p:nvPr/>
        </p:nvSpPr>
        <p:spPr>
          <a:xfrm>
            <a:off x="9511297" y="6515250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26490683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FECE7CB1-7672-4444-BAB3-71EF3228874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5486" r="33886"/>
          <a:stretch/>
        </p:blipFill>
        <p:spPr>
          <a:xfrm>
            <a:off x="8451216" y="0"/>
            <a:ext cx="3734147" cy="685800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538512" y="0"/>
            <a:ext cx="5526157" cy="6858000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</a:extLst>
            </p:cNvPr>
            <p:cNvSpPr/>
            <p:nvPr/>
          </p:nvSpPr>
          <p:spPr>
            <a:xfrm>
              <a:off x="1826589" y="0"/>
              <a:ext cx="6596788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55760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44" name="Slide Number Placeholder 5" descr="Slide number">
            <a:extLst>
              <a:ext uri="{FF2B5EF4-FFF2-40B4-BE49-F238E27FC236}">
                <a16:creationId xmlns:a16="http://schemas.microsoft.com/office/drawing/2014/main" id="{11457662-C1A5-4B93-8E30-88025E27C462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1B87B55-E82E-4E75-88E3-5CF5BA28566B}"/>
              </a:ext>
            </a:extLst>
          </p:cNvPr>
          <p:cNvSpPr txBox="1"/>
          <p:nvPr/>
        </p:nvSpPr>
        <p:spPr>
          <a:xfrm>
            <a:off x="875646" y="302379"/>
            <a:ext cx="862857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 Rounded MT Bold" panose="020F0704030504030204" pitchFamily="34" charset="0"/>
                <a:ea typeface="+mn-ea"/>
                <a:cs typeface="+mn-cs"/>
              </a:rPr>
              <a:t>Strategy for Increasing Global Recognition of HEIs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D3047"/>
              </a:solidFill>
              <a:effectLst/>
              <a:uLnTx/>
              <a:uFillTx/>
              <a:latin typeface="Arial Rounded MT Bold" panose="020F0704030504030204" pitchFamily="34" charset="0"/>
              <a:ea typeface="+mn-ea"/>
              <a:cs typeface="+mn-cs"/>
            </a:endParaRP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3CE4F444-9775-48F3-BCC3-E50894972781}"/>
              </a:ext>
            </a:extLst>
          </p:cNvPr>
          <p:cNvSpPr txBox="1">
            <a:spLocks/>
          </p:cNvSpPr>
          <p:nvPr/>
        </p:nvSpPr>
        <p:spPr>
          <a:xfrm>
            <a:off x="197302" y="723989"/>
            <a:ext cx="9768734" cy="5096558"/>
          </a:xfrm>
          <a:prstGeom prst="rect">
            <a:avLst/>
          </a:prstGeom>
        </p:spPr>
        <p:txBody>
          <a:bodyPr vert="horz">
            <a:noAutofit/>
          </a:bodyPr>
          <a:lstStyle>
            <a:lvl1pPr marL="274320" indent="-274320" algn="l" rtl="0" eaLnBrk="1" latinLnBrk="0" hangingPunct="1">
              <a:spcBef>
                <a:spcPct val="20000"/>
              </a:spcBef>
              <a:buClr>
                <a:schemeClr val="accent3">
                  <a:lumMod val="50000"/>
                </a:schemeClr>
              </a:buClr>
              <a:buSzPct val="95000"/>
              <a:buFont typeface="Wingdings 2"/>
              <a:buChar char=""/>
              <a:defRPr kumimoji="0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0080" indent="-246888" algn="l" rtl="0" eaLnBrk="1" latinLnBrk="0" hangingPunct="1">
              <a:spcBef>
                <a:spcPct val="20000"/>
              </a:spcBef>
              <a:buClr>
                <a:schemeClr val="accent1">
                  <a:lumMod val="50000"/>
                </a:schemeClr>
              </a:buClr>
              <a:buSzPct val="85000"/>
              <a:buFont typeface="Wingdings 2"/>
              <a:buChar char=""/>
              <a:defRPr kumimoji="0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-246888" algn="l" rtl="0" eaLnBrk="1" latinLnBrk="0" hangingPunct="1">
              <a:spcBef>
                <a:spcPct val="20000"/>
              </a:spcBef>
              <a:buClr>
                <a:schemeClr val="accent2">
                  <a:lumMod val="50000"/>
                </a:schemeClr>
              </a:buClr>
              <a:buSzPct val="70000"/>
              <a:buFont typeface="Wingdings 2"/>
              <a:buChar char=""/>
              <a:defRPr kumimoji="0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88720" indent="-210312" algn="l" rtl="0" eaLnBrk="1" latinLnBrk="0" hangingPunct="1">
              <a:spcBef>
                <a:spcPct val="20000"/>
              </a:spcBef>
              <a:buClr>
                <a:schemeClr val="accent3">
                  <a:lumMod val="50000"/>
                </a:schemeClr>
              </a:buClr>
              <a:buSzPct val="65000"/>
              <a:buFont typeface="Wingdings 2"/>
              <a:buChar char="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63040" indent="-210312" algn="l" rtl="0" eaLnBrk="1" latinLnBrk="0" hangingPunct="1">
              <a:spcBef>
                <a:spcPct val="20000"/>
              </a:spcBef>
              <a:buClr>
                <a:schemeClr val="accent4">
                  <a:lumMod val="50000"/>
                </a:schemeClr>
              </a:buClr>
              <a:buSzPct val="65000"/>
              <a:buFont typeface="Wingdings 2"/>
              <a:buChar char="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37360" indent="-210312" algn="l" rtl="0" eaLnBrk="1" latinLnBrk="0" hangingPunct="1">
              <a:spcBef>
                <a:spcPct val="20000"/>
              </a:spcBef>
              <a:buClr>
                <a:schemeClr val="accent5">
                  <a:lumMod val="50000"/>
                </a:schemeClr>
              </a:buClr>
              <a:buSzPct val="80000"/>
              <a:buFont typeface="Wingdings 2"/>
              <a:buChar char="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20240" indent="-182880" algn="l" rtl="0" eaLnBrk="1" latinLnBrk="0" hangingPunct="1">
              <a:spcBef>
                <a:spcPct val="20000"/>
              </a:spcBef>
              <a:buClr>
                <a:schemeClr val="accent6">
                  <a:lumMod val="50000"/>
                </a:schemeClr>
              </a:buClr>
              <a:buSzPct val="80000"/>
              <a:buFont typeface="Wingdings 2"/>
              <a:buChar char=""/>
              <a:defRPr kumimoji="0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011680" indent="0" algn="l" rtl="0" eaLnBrk="1" latinLnBrk="0" hangingPunct="1">
              <a:spcBef>
                <a:spcPct val="20000"/>
              </a:spcBef>
              <a:buClr>
                <a:schemeClr val="tx2"/>
              </a:buClr>
              <a:buNone/>
              <a:defRPr kumimoji="0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68880" indent="-182880" algn="l" rtl="0" eaLnBrk="1" latinLnBrk="0" hangingPunct="1">
              <a:spcBef>
                <a:spcPct val="20000"/>
              </a:spcBef>
              <a:buClr>
                <a:schemeClr val="tx2"/>
              </a:buClr>
              <a:buFontTx/>
              <a:buChar char="•"/>
              <a:defRPr kumimoji="0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14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Condensed" panose="020B0502040204020203" pitchFamily="34" charset="0"/>
                <a:ea typeface="+mn-ea"/>
                <a:cs typeface="+mn-cs"/>
              </a:rPr>
              <a:t>Improving the quality of higher education can be achieved through:</a:t>
            </a:r>
          </a:p>
          <a:p>
            <a:pPr marL="576263" marR="0" lvl="1" indent="-1825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85000"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Moratorium on new universities, except for special/strategic fields of study</a:t>
            </a:r>
          </a:p>
          <a:p>
            <a:pPr marL="576263" marR="0" lvl="1" indent="-1825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85000"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Merger/unification of several small HEIs which are difficult to develop/low quality</a:t>
            </a:r>
          </a:p>
          <a:p>
            <a:pPr marL="576263" marR="0" lvl="1" indent="-1825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85000"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Increase in the number and qualifications of lecturers with doctoral degrees [currently only 13.88%], and lecturers with the functional positions of Head Lecturer and Professor [2.16%]</a:t>
            </a:r>
          </a:p>
          <a:p>
            <a:pPr marL="576263" marR="0" lvl="1" indent="-1825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85000"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Improving the quality of educational facilities and infrastructure, as well as learning media/materials</a:t>
            </a:r>
          </a:p>
          <a:p>
            <a:pPr marL="576263" marR="0" lvl="1" indent="-1825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85000"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Increasing the adequacy of higher education operational costs</a:t>
            </a:r>
          </a:p>
          <a:p>
            <a:pPr marL="576263" marR="0" lvl="1" indent="-1825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85000"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Clustering of HEIs for mentoring and coaching purposes.</a:t>
            </a:r>
          </a:p>
          <a:p>
            <a:pPr marL="341313" marR="0" lvl="0" indent="-341313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FC000">
                  <a:lumMod val="50000"/>
                </a:srgbClr>
              </a:buClr>
              <a:buSzPct val="95000"/>
              <a:buFont typeface="Wingdings 2"/>
              <a:buChar char="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Condensed" panose="020B0502040204020203" pitchFamily="34" charset="0"/>
                <a:ea typeface="+mn-ea"/>
                <a:cs typeface="+mn-cs"/>
              </a:rPr>
              <a:t>Increasing the number of universities (HEIs) obtaining superior accreditation ratings and international accreditation for study programs: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ahnschrift Condensed" panose="020B0502040204020203" pitchFamily="34" charset="0"/>
              <a:ea typeface="+mn-ea"/>
              <a:cs typeface="+mn-cs"/>
            </a:endParaRPr>
          </a:p>
          <a:p>
            <a:pPr marL="573088" marR="0" lvl="1" indent="-179388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85000"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Improving the quality of learning through a consistent, good, and sustainable internal quality assurance process</a:t>
            </a:r>
          </a:p>
          <a:p>
            <a:pPr marL="573088" marR="0" lvl="1" indent="-179388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85000"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Re-accredit universities and study programs with excellent accreditation ratings to become superior accreditation ratings</a:t>
            </a:r>
          </a:p>
          <a:p>
            <a:pPr marL="573088" marR="0" lvl="1" indent="-179388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85000"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Increase in the acquisition of international accreditation of study programs.</a:t>
            </a:r>
          </a:p>
          <a:p>
            <a:pPr marL="341313" marR="0" lvl="0" indent="-31432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14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Condensed" panose="020B0502040204020203" pitchFamily="34" charset="0"/>
                <a:ea typeface="+mn-ea"/>
                <a:cs typeface="+mn-cs"/>
              </a:rPr>
              <a:t>Increasing HEIs (universities) Indonesia's competitiveness at the global level can be done through:</a:t>
            </a:r>
          </a:p>
          <a:p>
            <a:pPr marL="576263" marR="0" lvl="1" indent="-18256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85000"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Provision of block grants to state universities of legal entities that are included in the League of Indonesia's top universities</a:t>
            </a:r>
          </a:p>
          <a:p>
            <a:pPr marL="576263" marR="0" lvl="1" indent="-18256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B2606E">
                  <a:lumMod val="50000"/>
                </a:srgbClr>
              </a:buClr>
              <a:buSzPct val="85000"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Light SemiCondensed" panose="020B0502040204020203" pitchFamily="34" charset="0"/>
                <a:ea typeface="+mn-ea"/>
                <a:cs typeface="+mn-cs"/>
              </a:rPr>
              <a:t>Increasing international cooperation, including the number of foreign students and lecturers.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A050B75-DB2E-6BFE-8B9C-B399D0C95421}"/>
              </a:ext>
            </a:extLst>
          </p:cNvPr>
          <p:cNvSpPr txBox="1"/>
          <p:nvPr/>
        </p:nvSpPr>
        <p:spPr>
          <a:xfrm>
            <a:off x="715617" y="6489123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79016261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3A15801-1967-7344-BA68-C571E34C70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D799ED6-66E8-041B-E345-7C9D88DFAB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14427" y="0"/>
            <a:ext cx="6472719" cy="68580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F65EE1F-0D9D-4AC7-3C01-00BFFC996783}"/>
              </a:ext>
            </a:extLst>
          </p:cNvPr>
          <p:cNvSpPr txBox="1"/>
          <p:nvPr/>
        </p:nvSpPr>
        <p:spPr>
          <a:xfrm>
            <a:off x="3215920" y="352818"/>
            <a:ext cx="486973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/>
              <a:t>UPAYA DAN PERJUANGAN UIN RADEN FATAH </a:t>
            </a:r>
          </a:p>
          <a:p>
            <a:pPr algn="ctr"/>
            <a:r>
              <a:rPr lang="en-US" sz="2000" dirty="0"/>
              <a:t>YANG KONSISTEN DAN LUAR BIASA UNTUK </a:t>
            </a:r>
          </a:p>
          <a:p>
            <a:pPr algn="ctr"/>
            <a:r>
              <a:rPr lang="en-US" sz="2000" dirty="0"/>
              <a:t>MEMPEROLEH AKREDITASI UNGGUL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5D507B-0A46-F118-3A76-4869BFD0FD75}"/>
              </a:ext>
            </a:extLst>
          </p:cNvPr>
          <p:cNvSpPr txBox="1"/>
          <p:nvPr/>
        </p:nvSpPr>
        <p:spPr>
          <a:xfrm>
            <a:off x="3061699" y="5784353"/>
            <a:ext cx="52295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Continuous Quality Improvement (CQI)</a:t>
            </a:r>
          </a:p>
        </p:txBody>
      </p:sp>
    </p:spTree>
    <p:extLst>
      <p:ext uri="{BB962C8B-B14F-4D97-AF65-F5344CB8AC3E}">
        <p14:creationId xmlns:p14="http://schemas.microsoft.com/office/powerpoint/2010/main" val="129440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FECE7CB1-7672-4444-BAB3-71EF3228874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5486" r="33886"/>
          <a:stretch/>
        </p:blipFill>
        <p:spPr>
          <a:xfrm>
            <a:off x="8451216" y="0"/>
            <a:ext cx="3734147" cy="685800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5538512" y="0"/>
            <a:ext cx="5526157" cy="6858000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</a:extLst>
            </p:cNvPr>
            <p:cNvSpPr/>
            <p:nvPr/>
          </p:nvSpPr>
          <p:spPr>
            <a:xfrm>
              <a:off x="1826589" y="0"/>
              <a:ext cx="6596788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55760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44" name="Slide Number Placeholder 5" descr="Slide number">
            <a:extLst>
              <a:ext uri="{FF2B5EF4-FFF2-40B4-BE49-F238E27FC236}">
                <a16:creationId xmlns:a16="http://schemas.microsoft.com/office/drawing/2014/main" id="{11457662-C1A5-4B93-8E30-88025E27C462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CAEAD9A-6C45-6256-F57C-B0CC064E95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b="1" dirty="0"/>
              <a:t>Achieving university excellence</a:t>
            </a:r>
            <a:br>
              <a:rPr lang="en-US" dirty="0"/>
            </a:br>
            <a:r>
              <a:rPr lang="en-US" sz="2000" dirty="0"/>
              <a:t>How can I influence my university’s excellence?</a:t>
            </a:r>
            <a:br>
              <a:rPr lang="en-US" dirty="0"/>
            </a:b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1DDC882-5804-BB8F-549C-2F19CA774E0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55788" y="1784529"/>
            <a:ext cx="5386614" cy="4351338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b="1" dirty="0"/>
              <a:t>    For University Leader:</a:t>
            </a:r>
          </a:p>
          <a:p>
            <a:pPr>
              <a:lnSpc>
                <a:spcPct val="100000"/>
              </a:lnSpc>
              <a:spcBef>
                <a:spcPts val="300"/>
              </a:spcBef>
              <a:buFont typeface="Wingdings" panose="05000000000000000000" pitchFamily="2" charset="2"/>
              <a:buChar char="ü"/>
            </a:pPr>
            <a:r>
              <a:rPr lang="en-US" dirty="0"/>
              <a:t>Understand the current research performance and diagnose the underlying issues</a:t>
            </a:r>
          </a:p>
          <a:p>
            <a:pPr>
              <a:lnSpc>
                <a:spcPct val="100000"/>
              </a:lnSpc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Employ a strategic design of the research system, allocation of resources and appropriate policies</a:t>
            </a:r>
          </a:p>
          <a:p>
            <a:pPr>
              <a:lnSpc>
                <a:spcPct val="100000"/>
              </a:lnSpc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Continuously measure performance and ensure policies and processes are followed</a:t>
            </a:r>
          </a:p>
          <a:p>
            <a:pPr>
              <a:lnSpc>
                <a:spcPct val="100000"/>
              </a:lnSpc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Encourage cutting-edge research</a:t>
            </a:r>
          </a:p>
          <a:p>
            <a:pPr>
              <a:lnSpc>
                <a:spcPct val="100000"/>
              </a:lnSpc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Identify, recruit and nurture the most talented global researchers</a:t>
            </a:r>
          </a:p>
          <a:p>
            <a:pPr>
              <a:lnSpc>
                <a:spcPct val="100000"/>
              </a:lnSpc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Improve your global reputation and standing</a:t>
            </a:r>
          </a:p>
          <a:p>
            <a:pPr>
              <a:lnSpc>
                <a:spcPct val="100000"/>
              </a:lnSpc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Develop international collaborations and partnerships</a:t>
            </a:r>
          </a:p>
          <a:p>
            <a:pPr>
              <a:lnSpc>
                <a:spcPct val="100000"/>
              </a:lnSpc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Focus university’s socio-economic impact 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1075871-A687-8FCC-718B-C64C6756621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38638" y="1805077"/>
            <a:ext cx="3773183" cy="4351338"/>
          </a:xfrm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dirty="0"/>
              <a:t>   </a:t>
            </a:r>
            <a:r>
              <a:rPr lang="en-US" b="1" dirty="0"/>
              <a:t> For Researcher/Lecturer:</a:t>
            </a:r>
          </a:p>
          <a:p>
            <a:pPr>
              <a:spcBef>
                <a:spcPts val="300"/>
              </a:spcBef>
              <a:buFont typeface="Wingdings" panose="05000000000000000000" pitchFamily="2" charset="2"/>
              <a:buChar char="ü"/>
            </a:pPr>
            <a:r>
              <a:rPr lang="en-US" dirty="0"/>
              <a:t>Conduct excellent research</a:t>
            </a:r>
          </a:p>
          <a:p>
            <a:pPr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Publish research results in impactful journals</a:t>
            </a:r>
          </a:p>
          <a:p>
            <a:pPr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Participate in academic conferences</a:t>
            </a:r>
          </a:p>
          <a:p>
            <a:pPr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Membership of international journal editorial board and academic organizations</a:t>
            </a:r>
          </a:p>
          <a:p>
            <a:pPr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Win international awards</a:t>
            </a:r>
          </a:p>
          <a:p>
            <a:pPr>
              <a:spcBef>
                <a:spcPts val="0"/>
              </a:spcBef>
              <a:buFont typeface="Wingdings" panose="05000000000000000000" pitchFamily="2" charset="2"/>
              <a:buChar char="ü"/>
            </a:pPr>
            <a:r>
              <a:rPr lang="en-US" dirty="0"/>
              <a:t>Emphasize real-world impact of research output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F06353D-5A12-6C14-1A66-01CF1BC6AD74}"/>
              </a:ext>
            </a:extLst>
          </p:cNvPr>
          <p:cNvSpPr txBox="1"/>
          <p:nvPr/>
        </p:nvSpPr>
        <p:spPr>
          <a:xfrm>
            <a:off x="6285218" y="5939280"/>
            <a:ext cx="609771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/>
              <a:t>Source:  clarivate.com [2021]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F87EABE-342E-5C80-9513-8A69988EB8CD}"/>
              </a:ext>
            </a:extLst>
          </p:cNvPr>
          <p:cNvSpPr txBox="1"/>
          <p:nvPr/>
        </p:nvSpPr>
        <p:spPr>
          <a:xfrm>
            <a:off x="715617" y="6489123"/>
            <a:ext cx="22536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©purbayanto@apps.ipb.ac.id</a:t>
            </a:r>
          </a:p>
        </p:txBody>
      </p:sp>
    </p:spTree>
    <p:extLst>
      <p:ext uri="{BB962C8B-B14F-4D97-AF65-F5344CB8AC3E}">
        <p14:creationId xmlns:p14="http://schemas.microsoft.com/office/powerpoint/2010/main" val="284170452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632A4916-8C5C-43BA-A50A-0A107B7E2E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74801" y="0"/>
            <a:ext cx="8821494" cy="68580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TextBox 3"/>
          <p:cNvSpPr txBox="1"/>
          <p:nvPr/>
        </p:nvSpPr>
        <p:spPr>
          <a:xfrm>
            <a:off x="1468924" y="173259"/>
            <a:ext cx="4142605" cy="6494085"/>
          </a:xfrm>
          <a:prstGeom prst="rect">
            <a:avLst/>
          </a:prstGeom>
          <a:effectLst>
            <a:glow rad="228600">
              <a:schemeClr val="accent2">
                <a:satMod val="175000"/>
                <a:alpha val="40000"/>
              </a:schemeClr>
            </a:glow>
            <a:outerShdw blurRad="63500" dist="25400" dir="5400000" rotWithShape="0">
              <a:srgbClr val="000000">
                <a:alpha val="60000"/>
              </a:srgbClr>
            </a:outerShdw>
          </a:effectLst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4400" b="1" i="0" u="none" strike="noStrike" kern="1200" cap="none" spc="0" normalizeH="0" baseline="0" noProof="0" dirty="0">
              <a:ln w="22225">
                <a:solidFill>
                  <a:srgbClr val="D3BA68"/>
                </a:solidFill>
                <a:prstDash val="solid"/>
              </a:ln>
              <a:solidFill>
                <a:srgbClr val="D3BA68">
                  <a:lumMod val="40000"/>
                  <a:lumOff val="60000"/>
                </a:srgbClr>
              </a:solidFill>
              <a:effectLst/>
              <a:uLnTx/>
              <a:uFillTx/>
              <a:latin typeface="Script MT Bold" panose="030406020406070809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cript MT Bold" panose="030406020406070809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cript MT Bold" panose="03040602040607080904" pitchFamily="66" charset="0"/>
                <a:ea typeface="+mn-ea"/>
                <a:cs typeface="+mn-cs"/>
              </a:rPr>
              <a:t>“Dream as high as the sky, if you fall, you will fall among the stars’’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cript MT Bold" panose="03040602040607080904" pitchFamily="66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cript MT Bold" panose="03040602040607080904" pitchFamily="66" charset="0"/>
                <a:ea typeface="+mn-ea"/>
                <a:cs typeface="+mn-cs"/>
              </a:rPr>
              <a:t>[</a:t>
            </a:r>
            <a:r>
              <a:rPr kumimoji="0" lang="en-GB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cript MT Bold" panose="03040602040607080904" pitchFamily="66" charset="0"/>
                <a:ea typeface="+mn-ea"/>
                <a:cs typeface="+mn-cs"/>
              </a:rPr>
              <a:t>Soekarno</a:t>
            </a:r>
            <a:r>
              <a:rPr kumimoji="0" lang="en-GB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cript MT Bold" panose="03040602040607080904" pitchFamily="66" charset="0"/>
                <a:ea typeface="+mn-ea"/>
                <a:cs typeface="+mn-cs"/>
              </a:rPr>
              <a:t>]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cript MT Bold" panose="03040602040607080904" pitchFamily="66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152381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Placeholder 14" descr="turtle in ocean">
            <a:extLst>
              <a:ext uri="{FF2B5EF4-FFF2-40B4-BE49-F238E27FC236}">
                <a16:creationId xmlns:a16="http://schemas.microsoft.com/office/drawing/2014/main" id="{C7A54B61-8541-AB40-BD1C-F80E8A42406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/>
          <a:srcRect t="20921" b="4079"/>
          <a:stretch/>
        </p:blipFill>
        <p:spPr>
          <a:xfrm>
            <a:off x="0" y="-79512"/>
            <a:ext cx="12192000" cy="6858000"/>
          </a:xfrm>
        </p:spPr>
      </p:pic>
      <p:sp>
        <p:nvSpPr>
          <p:cNvPr id="32" name="Picture Placeholder 13">
            <a:extLst>
              <a:ext uri="{FF2B5EF4-FFF2-40B4-BE49-F238E27FC236}">
                <a16:creationId xmlns:a16="http://schemas.microsoft.com/office/drawing/2014/main" id="{8DBDD9F7-3B84-F743-95F4-C9FA74DA597F}"/>
              </a:ext>
            </a:extLst>
          </p:cNvPr>
          <p:cNvSpPr txBox="1">
            <a:spLocks/>
          </p:cNvSpPr>
          <p:nvPr/>
        </p:nvSpPr>
        <p:spPr>
          <a:xfrm flipH="1">
            <a:off x="0" y="3895249"/>
            <a:ext cx="12192000" cy="2962751"/>
          </a:xfrm>
          <a:custGeom>
            <a:avLst/>
            <a:gdLst>
              <a:gd name="connsiteX0" fmla="*/ 12486732 w 13339868"/>
              <a:gd name="connsiteY0" fmla="*/ 1914 h 2962751"/>
              <a:gd name="connsiteX1" fmla="*/ 6703529 w 13339868"/>
              <a:gd name="connsiteY1" fmla="*/ 827870 h 2962751"/>
              <a:gd name="connsiteX2" fmla="*/ 704617 w 13339868"/>
              <a:gd name="connsiteY2" fmla="*/ 1735152 h 2962751"/>
              <a:gd name="connsiteX3" fmla="*/ 0 w 13339868"/>
              <a:gd name="connsiteY3" fmla="*/ 1775657 h 2962751"/>
              <a:gd name="connsiteX4" fmla="*/ 0 w 13339868"/>
              <a:gd name="connsiteY4" fmla="*/ 2962751 h 2962751"/>
              <a:gd name="connsiteX5" fmla="*/ 13339868 w 13339868"/>
              <a:gd name="connsiteY5" fmla="*/ 2962751 h 2962751"/>
              <a:gd name="connsiteX6" fmla="*/ 13339868 w 13339868"/>
              <a:gd name="connsiteY6" fmla="*/ 13763 h 2962751"/>
              <a:gd name="connsiteX7" fmla="*/ 12991874 w 13339868"/>
              <a:gd name="connsiteY7" fmla="*/ 2211 h 2962751"/>
              <a:gd name="connsiteX8" fmla="*/ 12486732 w 13339868"/>
              <a:gd name="connsiteY8" fmla="*/ 1914 h 2962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339868" h="2962751">
                <a:moveTo>
                  <a:pt x="12486732" y="1914"/>
                </a:moveTo>
                <a:cubicBezTo>
                  <a:pt x="11089145" y="23578"/>
                  <a:pt x="9273241" y="233112"/>
                  <a:pt x="6703529" y="827870"/>
                </a:cubicBezTo>
                <a:cubicBezTo>
                  <a:pt x="4500510" y="1337758"/>
                  <a:pt x="2693772" y="1601336"/>
                  <a:pt x="704617" y="1735152"/>
                </a:cubicBezTo>
                <a:lnTo>
                  <a:pt x="0" y="1775657"/>
                </a:lnTo>
                <a:lnTo>
                  <a:pt x="0" y="2962751"/>
                </a:lnTo>
                <a:lnTo>
                  <a:pt x="13339868" y="2962751"/>
                </a:lnTo>
                <a:lnTo>
                  <a:pt x="13339868" y="13763"/>
                </a:lnTo>
                <a:lnTo>
                  <a:pt x="12991874" y="2211"/>
                </a:lnTo>
                <a:cubicBezTo>
                  <a:pt x="12829592" y="-567"/>
                  <a:pt x="12661430" y="-794"/>
                  <a:pt x="12486732" y="1914"/>
                </a:cubicBezTo>
                <a:close/>
              </a:path>
            </a:pathLst>
          </a:custGeom>
          <a:solidFill>
            <a:schemeClr val="tx1">
              <a:alpha val="62000"/>
            </a:schemeClr>
          </a:solidFill>
        </p:spPr>
        <p:txBody>
          <a:bodyPr vert="horz" wrap="square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en-GB" sz="1800" b="0" kern="1200" dirty="0">
                <a:solidFill>
                  <a:schemeClr val="tx1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alpha val="0"/>
                  </a:prstClr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Insert Image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7F67FDF-D697-3249-AD21-75F6353FFB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38912" y="4690872"/>
            <a:ext cx="73152" cy="11887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51" name="Title 50">
            <a:extLst>
              <a:ext uri="{FF2B5EF4-FFF2-40B4-BE49-F238E27FC236}">
                <a16:creationId xmlns:a16="http://schemas.microsoft.com/office/drawing/2014/main" id="{D8694222-4D81-4A9A-93A2-23C89102F23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300FB23-6E07-4997-8041-B48AE5777AAB}"/>
              </a:ext>
            </a:extLst>
          </p:cNvPr>
          <p:cNvSpPr txBox="1"/>
          <p:nvPr/>
        </p:nvSpPr>
        <p:spPr>
          <a:xfrm flipH="1">
            <a:off x="7400460" y="2528219"/>
            <a:ext cx="43924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Prof.Dr.Ir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. Ari Purbayanto,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M.Sc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 Nova" panose="020B05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purbayanto@apps.ipb.ac.id</a:t>
            </a:r>
            <a:endParaRPr kumimoji="0" lang="en-ID" sz="18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 Nova" panose="020B0504020202020204" pitchFamily="34" charset="0"/>
              <a:ea typeface="+mn-ea"/>
              <a:cs typeface="+mn-cs"/>
            </a:endParaRPr>
          </a:p>
        </p:txBody>
      </p:sp>
      <p:pic>
        <p:nvPicPr>
          <p:cNvPr id="8" name="Picture 6" descr="Instagram Logo Png - Free Transparent PNG Logos">
            <a:extLst>
              <a:ext uri="{FF2B5EF4-FFF2-40B4-BE49-F238E27FC236}">
                <a16:creationId xmlns:a16="http://schemas.microsoft.com/office/drawing/2014/main" id="{00BD1B76-1054-41FB-8796-052542CAAA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8716" y="3670841"/>
            <a:ext cx="651824" cy="6518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B941B4D-0F48-4287-88FC-4E6B4DD27D74}"/>
              </a:ext>
            </a:extLst>
          </p:cNvPr>
          <p:cNvSpPr txBox="1"/>
          <p:nvPr/>
        </p:nvSpPr>
        <p:spPr>
          <a:xfrm>
            <a:off x="8074292" y="3812087"/>
            <a:ext cx="16593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purbayanto2014</a:t>
            </a:r>
            <a:endParaRPr kumimoji="0" lang="en-ID" sz="16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 Nova" panose="020B0504020202020204" pitchFamily="34" charset="0"/>
              <a:ea typeface="+mn-ea"/>
              <a:cs typeface="+mn-cs"/>
            </a:endParaRPr>
          </a:p>
        </p:txBody>
      </p:sp>
      <p:pic>
        <p:nvPicPr>
          <p:cNvPr id="10" name="Picture 10" descr="Facebook Logos PNG images free download">
            <a:extLst>
              <a:ext uri="{FF2B5EF4-FFF2-40B4-BE49-F238E27FC236}">
                <a16:creationId xmlns:a16="http://schemas.microsoft.com/office/drawing/2014/main" id="{74BF7A9C-61BB-4DC7-BC71-8793BE2856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3149" y="4407849"/>
            <a:ext cx="726965" cy="6518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33670983-A148-47E5-A830-7D67FC6770E5}"/>
              </a:ext>
            </a:extLst>
          </p:cNvPr>
          <p:cNvSpPr txBox="1"/>
          <p:nvPr/>
        </p:nvSpPr>
        <p:spPr>
          <a:xfrm>
            <a:off x="8074291" y="4562936"/>
            <a:ext cx="15249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Ari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Purbayanto</a:t>
            </a:r>
            <a:endParaRPr kumimoji="0" lang="en-ID" sz="16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 Nova" panose="020B0504020202020204" pitchFamily="34" charset="0"/>
              <a:ea typeface="+mn-ea"/>
              <a:cs typeface="+mn-cs"/>
            </a:endParaRPr>
          </a:p>
        </p:txBody>
      </p:sp>
      <p:pic>
        <p:nvPicPr>
          <p:cNvPr id="13" name="Picture 12" descr="The Branding Source: New logo: Twitter">
            <a:extLst>
              <a:ext uri="{FF2B5EF4-FFF2-40B4-BE49-F238E27FC236}">
                <a16:creationId xmlns:a16="http://schemas.microsoft.com/office/drawing/2014/main" id="{4FFF0DA1-0C47-4BE7-A2F5-7AFDE6F6A3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8716" y="5176905"/>
            <a:ext cx="646732" cy="525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0C138B7F-C9B8-4F51-8C6C-46C29BB790E1}"/>
              </a:ext>
            </a:extLst>
          </p:cNvPr>
          <p:cNvSpPr txBox="1"/>
          <p:nvPr/>
        </p:nvSpPr>
        <p:spPr>
          <a:xfrm>
            <a:off x="8071799" y="5243328"/>
            <a:ext cx="1393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@purbayanto</a:t>
            </a:r>
            <a:endParaRPr kumimoji="0" lang="en-ID" sz="16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 Nova" panose="020B0504020202020204" pitchFamily="34" charset="0"/>
              <a:ea typeface="+mn-ea"/>
              <a:cs typeface="+mn-cs"/>
            </a:endParaRPr>
          </a:p>
        </p:txBody>
      </p:sp>
      <p:pic>
        <p:nvPicPr>
          <p:cNvPr id="16" name="Picture 14" descr="Youtube PNG images free download">
            <a:extLst>
              <a:ext uri="{FF2B5EF4-FFF2-40B4-BE49-F238E27FC236}">
                <a16:creationId xmlns:a16="http://schemas.microsoft.com/office/drawing/2014/main" id="{257DEE5C-BEDA-450A-8530-92D4A31035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3203" y="5702071"/>
            <a:ext cx="858596" cy="8585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CC69B2EF-06F7-4DAC-A727-91A640080A97}"/>
              </a:ext>
            </a:extLst>
          </p:cNvPr>
          <p:cNvSpPr txBox="1"/>
          <p:nvPr/>
        </p:nvSpPr>
        <p:spPr>
          <a:xfrm>
            <a:off x="8071798" y="5923720"/>
            <a:ext cx="23007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A - Purbayanto channel</a:t>
            </a:r>
            <a:endParaRPr kumimoji="0" lang="en-ID" sz="16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 Nova" panose="020B05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024436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02887A0-8A81-FCFD-ED22-5957D0C9529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5392" r="63511" b="6521"/>
          <a:stretch/>
        </p:blipFill>
        <p:spPr>
          <a:xfrm>
            <a:off x="82191" y="410800"/>
            <a:ext cx="4984369" cy="5999943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55760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44" name="Slide Number Placeholder 5" descr="Slide number">
            <a:extLst>
              <a:ext uri="{FF2B5EF4-FFF2-40B4-BE49-F238E27FC236}">
                <a16:creationId xmlns:a16="http://schemas.microsoft.com/office/drawing/2014/main" id="{11457662-C1A5-4B93-8E30-88025E27C462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83F4976-22D6-41BD-90F7-A0AFDE9A0CE1}"/>
              </a:ext>
            </a:extLst>
          </p:cNvPr>
          <p:cNvSpPr txBox="1"/>
          <p:nvPr/>
        </p:nvSpPr>
        <p:spPr>
          <a:xfrm>
            <a:off x="715617" y="6410742"/>
            <a:ext cx="19682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purbayanto@apps.ipb.ac.id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3D3D3BB-1AC3-1E9F-2567-F2D318E43DA0}"/>
              </a:ext>
            </a:extLst>
          </p:cNvPr>
          <p:cNvSpPr/>
          <p:nvPr/>
        </p:nvSpPr>
        <p:spPr>
          <a:xfrm>
            <a:off x="3512063" y="4643031"/>
            <a:ext cx="1541418" cy="470262"/>
          </a:xfrm>
          <a:prstGeom prst="rect">
            <a:avLst/>
          </a:prstGeom>
          <a:noFill/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Bodoni MT Black" panose="02070A03080606020203" pitchFamily="18" charset="0"/>
              </a:rPr>
              <a:t>UNGGUL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4DAECB0-CA9B-9404-6A63-86818B51C1B3}"/>
              </a:ext>
            </a:extLst>
          </p:cNvPr>
          <p:cNvSpPr txBox="1"/>
          <p:nvPr/>
        </p:nvSpPr>
        <p:spPr>
          <a:xfrm>
            <a:off x="5126292" y="5094513"/>
            <a:ext cx="66398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731F1C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Masa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731F1C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Akreditasi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731F1C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731F1C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akan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731F1C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731F1C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Berakhir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731F1C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 2024:  8 program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731F1C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studi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731F1C">
                  <a:lumMod val="60000"/>
                  <a:lumOff val="40000"/>
                </a:srgbClr>
              </a:solidFill>
              <a:effectLst/>
              <a:uLnTx/>
              <a:uFillTx/>
              <a:latin typeface="Arial Nova" panose="020B05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731F1C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                                                          2025:  5 program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731F1C">
                    <a:lumMod val="60000"/>
                    <a:lumOff val="40000"/>
                  </a:srgbClr>
                </a:solidFill>
                <a:effectLst/>
                <a:uLnTx/>
                <a:uFillTx/>
                <a:latin typeface="Arial Nova" panose="020B0504020202020204" pitchFamily="34" charset="0"/>
                <a:ea typeface="+mn-ea"/>
                <a:cs typeface="+mn-cs"/>
              </a:rPr>
              <a:t>studi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731F1C">
                  <a:lumMod val="60000"/>
                  <a:lumOff val="40000"/>
                </a:srgbClr>
              </a:solidFill>
              <a:effectLst/>
              <a:uLnTx/>
              <a:uFillTx/>
              <a:latin typeface="Arial Nova" panose="020B0504020202020204" pitchFamily="34" charset="0"/>
              <a:ea typeface="+mn-ea"/>
              <a:cs typeface="+mn-cs"/>
            </a:endParaRP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656E0E59-9388-65E5-D634-635CC0D42E88}"/>
              </a:ext>
            </a:extLst>
          </p:cNvPr>
          <p:cNvCxnSpPr/>
          <p:nvPr/>
        </p:nvCxnSpPr>
        <p:spPr>
          <a:xfrm flipV="1">
            <a:off x="2764356" y="5187242"/>
            <a:ext cx="747707" cy="472611"/>
          </a:xfrm>
          <a:prstGeom prst="straightConnector1">
            <a:avLst/>
          </a:prstGeom>
          <a:ln w="38100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>
            <a:extLst>
              <a:ext uri="{FF2B5EF4-FFF2-40B4-BE49-F238E27FC236}">
                <a16:creationId xmlns:a16="http://schemas.microsoft.com/office/drawing/2014/main" id="{9F1AD381-7DF1-1E0E-A50A-DB636B8BB3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1624" y="1055601"/>
            <a:ext cx="6286331" cy="373487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37EC6F7-B856-9295-0461-4FDDB3D8813D}"/>
              </a:ext>
            </a:extLst>
          </p:cNvPr>
          <p:cNvSpPr txBox="1"/>
          <p:nvPr/>
        </p:nvSpPr>
        <p:spPr>
          <a:xfrm>
            <a:off x="10609836" y="1604705"/>
            <a:ext cx="881973" cy="4224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75000"/>
              </a:lnSpc>
            </a:pPr>
            <a:r>
              <a:rPr lang="en-US" sz="1400" dirty="0"/>
              <a:t>Total </a:t>
            </a:r>
          </a:p>
          <a:p>
            <a:pPr>
              <a:lnSpc>
                <a:spcPct val="75000"/>
              </a:lnSpc>
            </a:pPr>
            <a:r>
              <a:rPr lang="en-US" sz="1400" dirty="0"/>
              <a:t>S1 dan S2</a:t>
            </a:r>
          </a:p>
        </p:txBody>
      </p:sp>
    </p:spTree>
    <p:extLst>
      <p:ext uri="{BB962C8B-B14F-4D97-AF65-F5344CB8AC3E}">
        <p14:creationId xmlns:p14="http://schemas.microsoft.com/office/powerpoint/2010/main" val="42702943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06194DD-6310-400A-BA09-402FA57362A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56308" y="0"/>
            <a:ext cx="5639204" cy="685800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AB025618-C830-4992-9CD3-D9E49BC79E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3512592" y="-1"/>
            <a:ext cx="6873401" cy="6858000"/>
            <a:chOff x="1826589" y="0"/>
            <a:chExt cx="7388298" cy="6858000"/>
          </a:xfrm>
        </p:grpSpPr>
        <p:sp>
          <p:nvSpPr>
            <p:cNvPr id="10" name="Parallelogram 9">
              <a:extLst>
                <a:ext uri="{FF2B5EF4-FFF2-40B4-BE49-F238E27FC236}">
                  <a16:creationId xmlns:a16="http://schemas.microsoft.com/office/drawing/2014/main" id="{11E692D4-6AEA-4652-A7AE-A02328258A55}"/>
                </a:ext>
              </a:extLst>
            </p:cNvPr>
            <p:cNvSpPr/>
            <p:nvPr/>
          </p:nvSpPr>
          <p:spPr>
            <a:xfrm>
              <a:off x="2618099" y="0"/>
              <a:ext cx="6596788" cy="6858000"/>
            </a:xfrm>
            <a:prstGeom prst="parallelogram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endParaRPr>
            </a:p>
          </p:txBody>
        </p:sp>
        <p:sp>
          <p:nvSpPr>
            <p:cNvPr id="9" name="Parallelogram 8">
              <a:extLst>
                <a:ext uri="{FF2B5EF4-FFF2-40B4-BE49-F238E27FC236}">
                  <a16:creationId xmlns:a16="http://schemas.microsoft.com/office/drawing/2014/main" id="{A134AA32-2418-4A09-9BA8-ED7207AC0D74}"/>
                </a:ext>
              </a:extLst>
            </p:cNvPr>
            <p:cNvSpPr/>
            <p:nvPr/>
          </p:nvSpPr>
          <p:spPr>
            <a:xfrm>
              <a:off x="2340861" y="0"/>
              <a:ext cx="6596788" cy="6858000"/>
            </a:xfrm>
            <a:prstGeom prst="parallelogram">
              <a:avLst/>
            </a:prstGeom>
            <a:solidFill>
              <a:schemeClr val="bg1"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endParaRPr>
            </a:p>
          </p:txBody>
        </p:sp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0051AD99-BC4A-487F-BE1C-486FC5B8E9F2}"/>
                </a:ext>
              </a:extLst>
            </p:cNvPr>
            <p:cNvSpPr/>
            <p:nvPr/>
          </p:nvSpPr>
          <p:spPr>
            <a:xfrm>
              <a:off x="1826589" y="0"/>
              <a:ext cx="6596788" cy="6858000"/>
            </a:xfrm>
            <a:prstGeom prst="parallelogram">
              <a:avLst/>
            </a:pr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C862BC4D-BD7A-417E-A34A-59CE4D4A6A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6355760"/>
            <a:ext cx="12192000" cy="914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937FB-CDE3-46B3-8481-AB5DB8C4BA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1091210" y="6086479"/>
            <a:ext cx="600974" cy="60097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44" name="Slide Number Placeholder 5" descr="Slide number">
            <a:extLst>
              <a:ext uri="{FF2B5EF4-FFF2-40B4-BE49-F238E27FC236}">
                <a16:creationId xmlns:a16="http://schemas.microsoft.com/office/drawing/2014/main" id="{11457662-C1A5-4B93-8E30-88025E27C462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 txBox="1">
            <a:spLocks/>
          </p:cNvSpPr>
          <p:nvPr/>
        </p:nvSpPr>
        <p:spPr>
          <a:xfrm>
            <a:off x="11091210" y="6189345"/>
            <a:ext cx="600974" cy="395243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7A4EEE-49CE-4F6C-BF32-B7FCC5EBBF4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 panose="020B0603020202020204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83F4976-22D6-41BD-90F7-A0AFDE9A0CE1}"/>
              </a:ext>
            </a:extLst>
          </p:cNvPr>
          <p:cNvSpPr txBox="1"/>
          <p:nvPr/>
        </p:nvSpPr>
        <p:spPr>
          <a:xfrm>
            <a:off x="715617" y="6410742"/>
            <a:ext cx="19682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purbayanto@apps.ipb.ac.id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2F373B4-C6FF-22E5-5613-BCE429CE5F7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89561" y="1583115"/>
            <a:ext cx="3017087" cy="3863343"/>
          </a:xfrm>
          <a:prstGeom prst="rect">
            <a:avLst/>
          </a:prstGeom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373D63EB-DF27-690A-32F9-C661DC603B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3078" y="255358"/>
            <a:ext cx="9971159" cy="668698"/>
          </a:xfrm>
        </p:spPr>
        <p:txBody>
          <a:bodyPr>
            <a:normAutofit/>
          </a:bodyPr>
          <a:lstStyle/>
          <a:p>
            <a:pPr algn="ctr"/>
            <a:r>
              <a:rPr lang="en-US" sz="3200" b="1" dirty="0" err="1"/>
              <a:t>Tantangan</a:t>
            </a:r>
            <a:r>
              <a:rPr lang="en-US" sz="3200" b="1" dirty="0"/>
              <a:t> </a:t>
            </a:r>
            <a:r>
              <a:rPr lang="en-US" sz="3200" b="1" dirty="0" err="1"/>
              <a:t>Mutu</a:t>
            </a:r>
            <a:r>
              <a:rPr lang="en-US" sz="3200" b="1" dirty="0"/>
              <a:t> </a:t>
            </a:r>
            <a:r>
              <a:rPr lang="en-US" sz="3200" b="1" dirty="0" err="1"/>
              <a:t>Perguruan</a:t>
            </a:r>
            <a:r>
              <a:rPr lang="en-US" sz="3200" b="1" dirty="0"/>
              <a:t> Tinggi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9CC80E7-6D23-1FD7-3EB9-6CB0B7AFBEF0}"/>
              </a:ext>
            </a:extLst>
          </p:cNvPr>
          <p:cNvSpPr txBox="1"/>
          <p:nvPr/>
        </p:nvSpPr>
        <p:spPr>
          <a:xfrm>
            <a:off x="709685" y="6025569"/>
            <a:ext cx="35418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Sumber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n-ea"/>
                <a:cs typeface="+mn-cs"/>
              </a:rPr>
              <a:t> data:  banpt.or.id [12.08.23]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86C2551-78D8-2D18-139D-D9AE754598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4263" y="941616"/>
            <a:ext cx="8285182" cy="4974767"/>
          </a:xfrm>
          <a:prstGeom prst="rect">
            <a:avLst/>
          </a:prstGeom>
        </p:spPr>
      </p:pic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B78724DF-5403-937A-EFDC-BE5A9FBF5982}"/>
              </a:ext>
            </a:extLst>
          </p:cNvPr>
          <p:cNvCxnSpPr/>
          <p:nvPr/>
        </p:nvCxnSpPr>
        <p:spPr>
          <a:xfrm>
            <a:off x="6587130" y="1839074"/>
            <a:ext cx="358200" cy="0"/>
          </a:xfrm>
          <a:prstGeom prst="straightConnector1">
            <a:avLst/>
          </a:prstGeom>
          <a:ln w="38100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17B1AD87-E605-FC1B-981F-1B65A00C36D3}"/>
              </a:ext>
            </a:extLst>
          </p:cNvPr>
          <p:cNvSpPr txBox="1"/>
          <p:nvPr/>
        </p:nvSpPr>
        <p:spPr>
          <a:xfrm>
            <a:off x="6945332" y="1561675"/>
            <a:ext cx="15504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DLaM Display" panose="02010000000000000000" pitchFamily="2" charset="0"/>
                <a:ea typeface="ADLaM Display" panose="02010000000000000000" pitchFamily="2" charset="0"/>
                <a:cs typeface="ADLaM Display" panose="02010000000000000000" pitchFamily="2" charset="0"/>
              </a:rPr>
              <a:t>79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DLaM Display" panose="02010000000000000000" pitchFamily="2" charset="0"/>
                <a:ea typeface="ADLaM Display" panose="02010000000000000000" pitchFamily="2" charset="0"/>
                <a:cs typeface="ADLaM Display" panose="02010000000000000000" pitchFamily="2" charset="0"/>
              </a:rPr>
              <a:t>[161123]</a:t>
            </a:r>
          </a:p>
        </p:txBody>
      </p:sp>
    </p:spTree>
    <p:extLst>
      <p:ext uri="{BB962C8B-B14F-4D97-AF65-F5344CB8AC3E}">
        <p14:creationId xmlns:p14="http://schemas.microsoft.com/office/powerpoint/2010/main" val="308432296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AC75E2-C7E9-4CDE-A3E7-DB7E770B97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/>
              <a:t>Pentingnya</a:t>
            </a:r>
            <a:r>
              <a:rPr lang="en-US" dirty="0"/>
              <a:t> </a:t>
            </a:r>
            <a:r>
              <a:rPr lang="en-US" dirty="0" err="1"/>
              <a:t>Penjaminan</a:t>
            </a:r>
            <a:r>
              <a:rPr lang="en-US" dirty="0"/>
              <a:t> </a:t>
            </a:r>
            <a:r>
              <a:rPr lang="en-US" dirty="0" err="1"/>
              <a:t>Mutu</a:t>
            </a:r>
            <a:br>
              <a:rPr lang="en-US" dirty="0"/>
            </a:br>
            <a:r>
              <a:rPr lang="en-US" dirty="0"/>
              <a:t>PENDIDIKAN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5F2D16A-183F-4A38-8872-766FA01EA75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90425" y="1361661"/>
            <a:ext cx="5118652" cy="3180179"/>
          </a:xfrm>
        </p:spPr>
        <p:txBody>
          <a:bodyPr>
            <a:noAutofit/>
          </a:bodyPr>
          <a:lstStyle/>
          <a:p>
            <a:pPr marL="457200" indent="-457200">
              <a:buFont typeface="Wingdings" panose="05000000000000000000" pitchFamily="2" charset="2"/>
              <a:buChar char="ü"/>
            </a:pPr>
            <a:r>
              <a:rPr lang="en-US" sz="2400" dirty="0">
                <a:latin typeface="Bahnschrift SemiBold" panose="020B0502040204020203" pitchFamily="34" charset="0"/>
              </a:rPr>
              <a:t>’’Pendidikan </a:t>
            </a:r>
            <a:r>
              <a:rPr lang="en-US" sz="2400" dirty="0" err="1">
                <a:latin typeface="Bahnschrift SemiBold" panose="020B0502040204020203" pitchFamily="34" charset="0"/>
              </a:rPr>
              <a:t>merupakan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kunci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kemajuan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suatu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bangsa</a:t>
            </a:r>
            <a:r>
              <a:rPr lang="en-US" sz="2400" dirty="0">
                <a:latin typeface="Bahnschrift SemiBold" panose="020B0502040204020203" pitchFamily="34" charset="0"/>
              </a:rPr>
              <a:t>.  </a:t>
            </a:r>
            <a:r>
              <a:rPr lang="en-US" sz="2400" dirty="0" err="1">
                <a:latin typeface="Bahnschrift SemiBold" panose="020B0502040204020203" pitchFamily="34" charset="0"/>
              </a:rPr>
              <a:t>Tidak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ada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bangsa</a:t>
            </a:r>
            <a:r>
              <a:rPr lang="en-US" sz="2400" dirty="0">
                <a:latin typeface="Bahnschrift SemiBold" panose="020B0502040204020203" pitchFamily="34" charset="0"/>
              </a:rPr>
              <a:t> yang </a:t>
            </a:r>
            <a:r>
              <a:rPr lang="en-US" sz="2400" dirty="0" err="1">
                <a:latin typeface="Bahnschrift SemiBold" panose="020B0502040204020203" pitchFamily="34" charset="0"/>
              </a:rPr>
              <a:t>maju</a:t>
            </a:r>
            <a:r>
              <a:rPr lang="en-US" sz="2400" dirty="0">
                <a:latin typeface="Bahnschrift SemiBold" panose="020B0502040204020203" pitchFamily="34" charset="0"/>
              </a:rPr>
              <a:t>, yang </a:t>
            </a:r>
            <a:r>
              <a:rPr lang="en-US" sz="2400" dirty="0" err="1">
                <a:latin typeface="Bahnschrift SemiBold" panose="020B0502040204020203" pitchFamily="34" charset="0"/>
              </a:rPr>
              <a:t>tidak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didukung</a:t>
            </a:r>
            <a:r>
              <a:rPr lang="en-US" sz="2400" dirty="0">
                <a:latin typeface="Bahnschrift SemiBold" panose="020B0502040204020203" pitchFamily="34" charset="0"/>
              </a:rPr>
              <a:t> oleh </a:t>
            </a:r>
            <a:r>
              <a:rPr lang="en-US" sz="2400" dirty="0" err="1">
                <a:latin typeface="Bahnschrift SemiBold" panose="020B0502040204020203" pitchFamily="34" charset="0"/>
              </a:rPr>
              <a:t>pendidikan</a:t>
            </a:r>
            <a:r>
              <a:rPr lang="en-US" sz="2400" dirty="0">
                <a:latin typeface="Bahnschrift SemiBold" panose="020B0502040204020203" pitchFamily="34" charset="0"/>
              </a:rPr>
              <a:t> yang </a:t>
            </a:r>
            <a:r>
              <a:rPr lang="en-US" sz="2400" dirty="0" err="1">
                <a:latin typeface="Bahnschrift SemiBold" panose="020B0502040204020203" pitchFamily="34" charset="0"/>
              </a:rPr>
              <a:t>kuat</a:t>
            </a:r>
            <a:r>
              <a:rPr lang="en-US" sz="2400" dirty="0">
                <a:latin typeface="Bahnschrift SemiBold" panose="020B0502040204020203" pitchFamily="34" charset="0"/>
              </a:rPr>
              <a:t>.” [</a:t>
            </a:r>
            <a:r>
              <a:rPr lang="en-US" sz="2400" dirty="0" err="1">
                <a:latin typeface="Bahnschrift SemiBold" panose="020B0502040204020203" pitchFamily="34" charset="0"/>
              </a:rPr>
              <a:t>Joesoef</a:t>
            </a:r>
            <a:r>
              <a:rPr lang="en-US" sz="2400" dirty="0">
                <a:latin typeface="Bahnschrift SemiBold" panose="020B0502040204020203" pitchFamily="34" charset="0"/>
              </a:rPr>
              <a:t> 2011].</a:t>
            </a:r>
          </a:p>
          <a:p>
            <a:pPr marL="457200" indent="-457200">
              <a:spcBef>
                <a:spcPts val="1200"/>
              </a:spcBef>
              <a:buFont typeface="Wingdings" panose="05000000000000000000" pitchFamily="2" charset="2"/>
              <a:buChar char="ü"/>
            </a:pPr>
            <a:r>
              <a:rPr lang="en-US" sz="2400" dirty="0" err="1">
                <a:latin typeface="Bahnschrift SemiBold" panose="020B0502040204020203" pitchFamily="34" charset="0"/>
              </a:rPr>
              <a:t>Kemajuan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pendidikan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tidak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terlepas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dari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penerapan</a:t>
            </a:r>
            <a:r>
              <a:rPr lang="en-US" sz="2400" dirty="0">
                <a:latin typeface="Bahnschrift SemiBold" panose="020B0502040204020203" pitchFamily="34" charset="0"/>
              </a:rPr>
              <a:t> proses </a:t>
            </a:r>
            <a:r>
              <a:rPr lang="en-US" sz="2400" b="1" dirty="0" err="1">
                <a:solidFill>
                  <a:srgbClr val="FFFF00"/>
                </a:solidFill>
                <a:latin typeface="Bahnschrift SemiBold" panose="020B0502040204020203" pitchFamily="34" charset="0"/>
              </a:rPr>
              <a:t>Penjaminan</a:t>
            </a:r>
            <a:r>
              <a:rPr lang="en-US" sz="2400" b="1" dirty="0">
                <a:solidFill>
                  <a:srgbClr val="FFFF00"/>
                </a:solidFill>
                <a:latin typeface="Bahnschrift SemiBold" panose="020B0502040204020203" pitchFamily="34" charset="0"/>
              </a:rPr>
              <a:t> </a:t>
            </a:r>
            <a:r>
              <a:rPr lang="en-US" sz="2400" b="1" dirty="0" err="1">
                <a:solidFill>
                  <a:srgbClr val="FFFF00"/>
                </a:solidFill>
                <a:latin typeface="Bahnschrift SemiBold" panose="020B0502040204020203" pitchFamily="34" charset="0"/>
              </a:rPr>
              <a:t>Mutu</a:t>
            </a:r>
            <a:r>
              <a:rPr lang="en-US" sz="2400" b="1" dirty="0">
                <a:solidFill>
                  <a:srgbClr val="FFFF00"/>
                </a:solidFill>
                <a:latin typeface="Bahnschrift SemiBold" panose="020B0502040204020203" pitchFamily="34" charset="0"/>
              </a:rPr>
              <a:t> Pendidikan </a:t>
            </a:r>
            <a:r>
              <a:rPr lang="en-US" sz="2400" dirty="0">
                <a:latin typeface="Bahnschrift SemiBold" panose="020B0502040204020203" pitchFamily="34" charset="0"/>
              </a:rPr>
              <a:t>yang </a:t>
            </a:r>
            <a:r>
              <a:rPr lang="en-US" sz="2400" dirty="0" err="1">
                <a:latin typeface="Bahnschrift SemiBold" panose="020B0502040204020203" pitchFamily="34" charset="0"/>
              </a:rPr>
              <a:t>dilakukan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latin typeface="Bahnschrift SemiBold" panose="020B0502040204020203" pitchFamily="34" charset="0"/>
              </a:rPr>
              <a:t>secara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 err="1">
                <a:solidFill>
                  <a:srgbClr val="FFFF00"/>
                </a:solidFill>
                <a:latin typeface="Bahnschrift SemiBold" panose="020B0502040204020203" pitchFamily="34" charset="0"/>
              </a:rPr>
              <a:t>Baik</a:t>
            </a:r>
            <a:r>
              <a:rPr lang="en-US" sz="2400" dirty="0">
                <a:solidFill>
                  <a:srgbClr val="FFFF00"/>
                </a:solidFill>
                <a:latin typeface="Bahnschrift SemiBold" panose="020B0502040204020203" pitchFamily="34" charset="0"/>
              </a:rPr>
              <a:t>, </a:t>
            </a:r>
            <a:r>
              <a:rPr lang="en-US" sz="2400" dirty="0" err="1">
                <a:solidFill>
                  <a:srgbClr val="FFFF00"/>
                </a:solidFill>
                <a:latin typeface="Bahnschrift SemiBold" panose="020B0502040204020203" pitchFamily="34" charset="0"/>
              </a:rPr>
              <a:t>Konsisten</a:t>
            </a:r>
            <a:r>
              <a:rPr lang="en-US" sz="2400" dirty="0">
                <a:solidFill>
                  <a:srgbClr val="FFFF00"/>
                </a:solidFill>
                <a:latin typeface="Bahnschrift SemiBold" panose="020B0502040204020203" pitchFamily="34" charset="0"/>
              </a:rPr>
              <a:t>,</a:t>
            </a:r>
            <a:r>
              <a:rPr lang="en-US" sz="2400" dirty="0">
                <a:latin typeface="Bahnschrift SemiBold" panose="020B0502040204020203" pitchFamily="34" charset="0"/>
              </a:rPr>
              <a:t> dan </a:t>
            </a:r>
            <a:r>
              <a:rPr lang="en-US" sz="2400" dirty="0" err="1">
                <a:solidFill>
                  <a:srgbClr val="FFFF00"/>
                </a:solidFill>
                <a:latin typeface="Bahnschrift SemiBold" panose="020B0502040204020203" pitchFamily="34" charset="0"/>
              </a:rPr>
              <a:t>Berkelanjutan</a:t>
            </a:r>
            <a:r>
              <a:rPr lang="en-US" sz="2400" dirty="0">
                <a:latin typeface="Bahnschrift SemiBold" panose="020B0502040204020203" pitchFamily="34" charset="0"/>
              </a:rPr>
              <a:t> </a:t>
            </a:r>
            <a:r>
              <a:rPr lang="en-US" sz="2400" dirty="0">
                <a:solidFill>
                  <a:srgbClr val="FFFF00"/>
                </a:solidFill>
                <a:latin typeface="Bahnschrift SemiBold" panose="020B0502040204020203" pitchFamily="34" charset="0"/>
              </a:rPr>
              <a:t>(</a:t>
            </a:r>
            <a:r>
              <a:rPr lang="en-US" sz="2400" i="1" dirty="0">
                <a:solidFill>
                  <a:srgbClr val="FFFF00"/>
                </a:solidFill>
                <a:latin typeface="Bahnschrift SemiBold" panose="020B0502040204020203" pitchFamily="34" charset="0"/>
              </a:rPr>
              <a:t>continuous quality improvement</a:t>
            </a:r>
            <a:r>
              <a:rPr lang="en-US" sz="2400" dirty="0">
                <a:solidFill>
                  <a:srgbClr val="FFFF00"/>
                </a:solidFill>
                <a:latin typeface="Bahnschrift SemiBold" panose="020B0502040204020203" pitchFamily="34" charset="0"/>
              </a:rPr>
              <a:t>). 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417046-E8D4-4851-862C-0BF84D8D1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3B2CAC"/>
                </a:solidFill>
                <a:effectLst/>
                <a:uLnTx/>
                <a:uFillTx/>
                <a:latin typeface="Speak Pro"/>
                <a:ea typeface="+mn-ea"/>
                <a:cs typeface="+mn-cs"/>
              </a:rPr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7FC0AEA-646D-49DC-8618-CEFD70130E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CBEC59-7FF9-4688-98DF-89832A0C9025}" type="slidenum">
              <a:rPr kumimoji="0" lang="en-US" sz="1200" b="0" i="1" u="none" strike="noStrike" kern="1200" cap="none" spc="0" normalizeH="0" baseline="0" noProof="0" smtClean="0">
                <a:ln>
                  <a:noFill/>
                </a:ln>
                <a:solidFill>
                  <a:srgbClr val="FFCD6B"/>
                </a:solidFill>
                <a:effectLst/>
                <a:uLnTx/>
                <a:uFillTx/>
                <a:latin typeface="Speak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FFCD6B"/>
              </a:solidFill>
              <a:effectLst/>
              <a:uLnTx/>
              <a:uFillTx/>
              <a:latin typeface="Speak Pro"/>
              <a:ea typeface="+mn-ea"/>
              <a:cs typeface="+mn-cs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252A41-D1CF-4A54-AC0D-995C22071BB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2022</a:t>
            </a:r>
          </a:p>
        </p:txBody>
      </p:sp>
    </p:spTree>
    <p:extLst>
      <p:ext uri="{BB962C8B-B14F-4D97-AF65-F5344CB8AC3E}">
        <p14:creationId xmlns:p14="http://schemas.microsoft.com/office/powerpoint/2010/main" val="407207717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33C2E-1977-40BD-8194-FFAA92F594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763" y="0"/>
            <a:ext cx="9971159" cy="1325563"/>
          </a:xfrm>
        </p:spPr>
        <p:txBody>
          <a:bodyPr>
            <a:normAutofit/>
          </a:bodyPr>
          <a:lstStyle/>
          <a:p>
            <a:r>
              <a:rPr lang="en-US" dirty="0" err="1"/>
              <a:t>Kewenangan</a:t>
            </a:r>
            <a:r>
              <a:rPr lang="en-US" dirty="0"/>
              <a:t> BAN-PT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9A18759-B9AA-49AB-A320-92AF51051E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2632" y="1689650"/>
            <a:ext cx="10370046" cy="4880113"/>
          </a:xfrm>
        </p:spPr>
        <p:txBody>
          <a:bodyPr>
            <a:noAutofit/>
          </a:bodyPr>
          <a:lstStyle/>
          <a:p>
            <a:pPr marL="347663" indent="-347663">
              <a:buFont typeface="Wingdings" panose="05000000000000000000" pitchFamily="2" charset="2"/>
              <a:buChar char="q"/>
            </a:pPr>
            <a:r>
              <a:rPr lang="fi-FI" sz="2800" dirty="0">
                <a:latin typeface="Bahnschrift Condensed" panose="020B0502040204020203" pitchFamily="34" charset="0"/>
              </a:rPr>
              <a:t>Badan Akreditasi Nasional Perguruan Tinggi (BAN-PT) yang didirikan tahun 1994, diberi wewenang dalam </a:t>
            </a:r>
            <a:r>
              <a:rPr lang="fi-FI" sz="2800" dirty="0">
                <a:solidFill>
                  <a:schemeClr val="accent6"/>
                </a:solidFill>
                <a:latin typeface="Bahnschrift Condensed" panose="020B0502040204020203" pitchFamily="34" charset="0"/>
              </a:rPr>
              <a:t>meningkatkan mutu pendidikan tinggi</a:t>
            </a:r>
            <a:r>
              <a:rPr lang="fi-FI" sz="2800" dirty="0">
                <a:latin typeface="Bahnschrift Condensed" panose="020B0502040204020203" pitchFamily="34" charset="0"/>
              </a:rPr>
              <a:t>, memperkenalkan serta menyebarluaskan "</a:t>
            </a:r>
            <a:r>
              <a:rPr lang="fi-FI" sz="2800" dirty="0">
                <a:solidFill>
                  <a:schemeClr val="accent6"/>
                </a:solidFill>
                <a:latin typeface="Bahnschrift Condensed" panose="020B0502040204020203" pitchFamily="34" charset="0"/>
              </a:rPr>
              <a:t>Paradigma Baru dalam Pengelolaan Pendidikan Tinggi</a:t>
            </a:r>
            <a:r>
              <a:rPr lang="fi-FI" sz="2800" dirty="0">
                <a:latin typeface="Bahnschrift Condensed" panose="020B0502040204020203" pitchFamily="34" charset="0"/>
              </a:rPr>
              <a:t>", dan meningkatkan </a:t>
            </a:r>
            <a:r>
              <a:rPr lang="fi-FI" sz="2800" dirty="0">
                <a:solidFill>
                  <a:schemeClr val="accent6"/>
                </a:solidFill>
                <a:latin typeface="Bahnschrift Condensed" panose="020B0502040204020203" pitchFamily="34" charset="0"/>
              </a:rPr>
              <a:t>relevansi, atmosfer akademik, pengelolaan institusi, efisiensi dan keberlanjutan</a:t>
            </a:r>
            <a:r>
              <a:rPr lang="fi-FI" sz="2800" dirty="0">
                <a:latin typeface="Bahnschrift Condensed" panose="020B0502040204020203" pitchFamily="34" charset="0"/>
              </a:rPr>
              <a:t> pendidikan tinggi.</a:t>
            </a:r>
          </a:p>
          <a:p>
            <a:pPr marL="347663" indent="-347663">
              <a:buFont typeface="Wingdings" panose="05000000000000000000" pitchFamily="2" charset="2"/>
              <a:buChar char="q"/>
            </a:pPr>
            <a:r>
              <a:rPr lang="en-US" sz="2800" dirty="0">
                <a:latin typeface="Bahnschrift Condensed" panose="020B0502040204020203" pitchFamily="34" charset="0"/>
              </a:rPr>
              <a:t>BAN-PT </a:t>
            </a:r>
            <a:r>
              <a:rPr lang="en-US" sz="2800" dirty="0" err="1">
                <a:latin typeface="Bahnschrift Condensed" panose="020B0502040204020203" pitchFamily="34" charset="0"/>
              </a:rPr>
              <a:t>sebagai</a:t>
            </a:r>
            <a:r>
              <a:rPr lang="en-US" sz="2800" dirty="0"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solidFill>
                  <a:srgbClr val="FFFF00"/>
                </a:solidFill>
                <a:latin typeface="Bahnschrift Condensed" panose="020B0502040204020203" pitchFamily="34" charset="0"/>
              </a:rPr>
              <a:t>lembaga</a:t>
            </a:r>
            <a:r>
              <a:rPr lang="en-US" sz="2800" dirty="0">
                <a:solidFill>
                  <a:srgbClr val="FFFF00"/>
                </a:solidFill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solidFill>
                  <a:srgbClr val="FFFF00"/>
                </a:solidFill>
                <a:latin typeface="Bahnschrift Condensed" panose="020B0502040204020203" pitchFamily="34" charset="0"/>
              </a:rPr>
              <a:t>penjaminan</a:t>
            </a:r>
            <a:r>
              <a:rPr lang="en-US" sz="2800" dirty="0">
                <a:solidFill>
                  <a:srgbClr val="FFFF00"/>
                </a:solidFill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solidFill>
                  <a:srgbClr val="FFFF00"/>
                </a:solidFill>
                <a:latin typeface="Bahnschrift Condensed" panose="020B0502040204020203" pitchFamily="34" charset="0"/>
              </a:rPr>
              <a:t>mutu</a:t>
            </a:r>
            <a:r>
              <a:rPr lang="en-US" sz="2800" dirty="0">
                <a:solidFill>
                  <a:srgbClr val="FFFF00"/>
                </a:solidFill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solidFill>
                  <a:srgbClr val="FFFF00"/>
                </a:solidFill>
                <a:latin typeface="Bahnschrift Condensed" panose="020B0502040204020203" pitchFamily="34" charset="0"/>
              </a:rPr>
              <a:t>ekternal</a:t>
            </a:r>
            <a:r>
              <a:rPr lang="en-US" sz="2800" dirty="0">
                <a:latin typeface="Bahnschrift Condensed" panose="020B0502040204020203" pitchFamily="34" charset="0"/>
              </a:rPr>
              <a:t>, </a:t>
            </a:r>
            <a:r>
              <a:rPr lang="en-US" sz="2800" dirty="0" err="1">
                <a:latin typeface="Bahnschrift Condensed" panose="020B0502040204020203" pitchFamily="34" charset="0"/>
              </a:rPr>
              <a:t>melaksanakan</a:t>
            </a:r>
            <a:r>
              <a:rPr lang="en-US" sz="2800" dirty="0"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solidFill>
                  <a:schemeClr val="accent6"/>
                </a:solidFill>
                <a:latin typeface="Bahnschrift Condensed" panose="020B0502040204020203" pitchFamily="34" charset="0"/>
              </a:rPr>
              <a:t>Akreditasi</a:t>
            </a:r>
            <a:r>
              <a:rPr lang="en-US" sz="2800" dirty="0">
                <a:solidFill>
                  <a:schemeClr val="accent6"/>
                </a:solidFill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solidFill>
                  <a:schemeClr val="accent6"/>
                </a:solidFill>
                <a:latin typeface="Bahnschrift Condensed" panose="020B0502040204020203" pitchFamily="34" charset="0"/>
              </a:rPr>
              <a:t>Perguruan</a:t>
            </a:r>
            <a:r>
              <a:rPr lang="en-US" sz="2800" dirty="0">
                <a:solidFill>
                  <a:schemeClr val="accent6"/>
                </a:solidFill>
                <a:latin typeface="Bahnschrift Condensed" panose="020B0502040204020203" pitchFamily="34" charset="0"/>
              </a:rPr>
              <a:t> Tinggi</a:t>
            </a:r>
            <a:r>
              <a:rPr lang="en-US" sz="2800" dirty="0">
                <a:latin typeface="Bahnschrift Condensed" panose="020B0502040204020203" pitchFamily="34" charset="0"/>
              </a:rPr>
              <a:t>.  </a:t>
            </a:r>
          </a:p>
          <a:p>
            <a:pPr marL="347663" indent="-347663">
              <a:buFont typeface="Wingdings" panose="05000000000000000000" pitchFamily="2" charset="2"/>
              <a:buChar char="q"/>
            </a:pPr>
            <a:r>
              <a:rPr lang="en-US" sz="2800" dirty="0" err="1">
                <a:latin typeface="Bahnschrift Condensed" panose="020B0502040204020203" pitchFamily="34" charset="0"/>
              </a:rPr>
              <a:t>Sedangkan</a:t>
            </a:r>
            <a:r>
              <a:rPr lang="en-US" sz="2800" dirty="0"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solidFill>
                  <a:srgbClr val="FFFF00"/>
                </a:solidFill>
                <a:latin typeface="Bahnschrift Condensed" panose="020B0502040204020203" pitchFamily="34" charset="0"/>
              </a:rPr>
              <a:t>Akreditasi</a:t>
            </a:r>
            <a:r>
              <a:rPr lang="en-US" sz="2800" dirty="0">
                <a:solidFill>
                  <a:srgbClr val="FFFF00"/>
                </a:solidFill>
                <a:latin typeface="Bahnschrift Condensed" panose="020B0502040204020203" pitchFamily="34" charset="0"/>
              </a:rPr>
              <a:t> Program </a:t>
            </a:r>
            <a:r>
              <a:rPr lang="en-US" sz="2800" dirty="0" err="1">
                <a:solidFill>
                  <a:srgbClr val="FFFF00"/>
                </a:solidFill>
                <a:latin typeface="Bahnschrift Condensed" panose="020B0502040204020203" pitchFamily="34" charset="0"/>
              </a:rPr>
              <a:t>Studi</a:t>
            </a:r>
            <a:r>
              <a:rPr lang="en-US" sz="2800" dirty="0"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latin typeface="Bahnschrift Condensed" panose="020B0502040204020203" pitchFamily="34" charset="0"/>
              </a:rPr>
              <a:t>sebagai</a:t>
            </a:r>
            <a:r>
              <a:rPr lang="en-US" sz="2800" dirty="0"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latin typeface="Bahnschrift Condensed" panose="020B0502040204020203" pitchFamily="34" charset="0"/>
              </a:rPr>
              <a:t>bentuk</a:t>
            </a:r>
            <a:r>
              <a:rPr lang="en-US" sz="2800" dirty="0"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latin typeface="Bahnschrift Condensed" panose="020B0502040204020203" pitchFamily="34" charset="0"/>
              </a:rPr>
              <a:t>akuntabilitas</a:t>
            </a:r>
            <a:r>
              <a:rPr lang="en-US" sz="2800" dirty="0"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latin typeface="Bahnschrift Condensed" panose="020B0502040204020203" pitchFamily="34" charset="0"/>
              </a:rPr>
              <a:t>publik</a:t>
            </a:r>
            <a:r>
              <a:rPr lang="en-US" sz="2800" dirty="0">
                <a:latin typeface="Bahnschrift Condensed" panose="020B0502040204020203" pitchFamily="34" charset="0"/>
              </a:rPr>
              <a:t> </a:t>
            </a:r>
            <a:r>
              <a:rPr lang="en-US" sz="2800" dirty="0" err="1">
                <a:latin typeface="Bahnschrift Condensed" panose="020B0502040204020203" pitchFamily="34" charset="0"/>
              </a:rPr>
              <a:t>dilakukan</a:t>
            </a:r>
            <a:r>
              <a:rPr lang="en-US" sz="2800" dirty="0">
                <a:latin typeface="Bahnschrift Condensed" panose="020B0502040204020203" pitchFamily="34" charset="0"/>
              </a:rPr>
              <a:t> oleh </a:t>
            </a:r>
            <a:r>
              <a:rPr lang="en-US" sz="2800" b="1" dirty="0">
                <a:solidFill>
                  <a:srgbClr val="FFFF00"/>
                </a:solidFill>
                <a:latin typeface="Bahnschrift Condensed" panose="020B0502040204020203" pitchFamily="34" charset="0"/>
              </a:rPr>
              <a:t>Lembaga </a:t>
            </a:r>
            <a:r>
              <a:rPr lang="en-US" sz="2800" b="1" dirty="0" err="1">
                <a:solidFill>
                  <a:srgbClr val="FFFF00"/>
                </a:solidFill>
                <a:latin typeface="Bahnschrift Condensed" panose="020B0502040204020203" pitchFamily="34" charset="0"/>
              </a:rPr>
              <a:t>Akreditasi</a:t>
            </a:r>
            <a:r>
              <a:rPr lang="en-US" sz="2800" b="1" dirty="0">
                <a:solidFill>
                  <a:srgbClr val="FFFF00"/>
                </a:solidFill>
                <a:latin typeface="Bahnschrift Condensed" panose="020B0502040204020203" pitchFamily="34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latin typeface="Bahnschrift Condensed" panose="020B0502040204020203" pitchFamily="34" charset="0"/>
              </a:rPr>
              <a:t>Mandiri</a:t>
            </a:r>
            <a:r>
              <a:rPr lang="en-US" sz="2800" b="1" dirty="0">
                <a:solidFill>
                  <a:srgbClr val="FFFF00"/>
                </a:solidFill>
                <a:latin typeface="Bahnschrift Condensed" panose="020B0502040204020203" pitchFamily="34" charset="0"/>
              </a:rPr>
              <a:t> (LAM)</a:t>
            </a:r>
            <a:r>
              <a:rPr lang="en-US" sz="2800" dirty="0">
                <a:latin typeface="Bahnschrift Condensed" panose="020B0502040204020203" pitchFamily="34" charset="0"/>
              </a:rPr>
              <a:t> [</a:t>
            </a:r>
            <a:r>
              <a:rPr lang="en-US" sz="2800" dirty="0" err="1">
                <a:latin typeface="Bahnschrift Condensed" panose="020B0502040204020203" pitchFamily="34" charset="0"/>
              </a:rPr>
              <a:t>Pasal</a:t>
            </a:r>
            <a:r>
              <a:rPr lang="en-US" sz="2800" dirty="0">
                <a:latin typeface="Bahnschrift Condensed" panose="020B0502040204020203" pitchFamily="34" charset="0"/>
              </a:rPr>
              <a:t> 55 </a:t>
            </a:r>
            <a:r>
              <a:rPr lang="en-US" sz="2800" dirty="0" err="1">
                <a:latin typeface="Bahnschrift Condensed" panose="020B0502040204020203" pitchFamily="34" charset="0"/>
              </a:rPr>
              <a:t>Undang-Undang</a:t>
            </a:r>
            <a:r>
              <a:rPr lang="en-US" sz="2800" dirty="0">
                <a:latin typeface="Bahnschrift Condensed" panose="020B0502040204020203" pitchFamily="34" charset="0"/>
              </a:rPr>
              <a:t> No. 12/2012 </a:t>
            </a:r>
            <a:r>
              <a:rPr lang="en-US" sz="2800" dirty="0" err="1">
                <a:latin typeface="Bahnschrift Condensed" panose="020B0502040204020203" pitchFamily="34" charset="0"/>
              </a:rPr>
              <a:t>tentang</a:t>
            </a:r>
            <a:r>
              <a:rPr lang="en-US" sz="2800" dirty="0">
                <a:latin typeface="Bahnschrift Condensed" panose="020B0502040204020203" pitchFamily="34" charset="0"/>
              </a:rPr>
              <a:t> Pendidikan Tinggi].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1ABA256-8519-42C7-BF9C-F3966AE7FC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CBEC59-7FF9-4688-98DF-89832A0C9025}" type="slidenum">
              <a:rPr kumimoji="0" lang="en-US" sz="1200" b="0" i="1" u="none" strike="noStrike" kern="1200" cap="none" spc="0" normalizeH="0" baseline="0" noProof="0" smtClean="0">
                <a:ln>
                  <a:noFill/>
                </a:ln>
                <a:solidFill>
                  <a:srgbClr val="FFCD6B"/>
                </a:solidFill>
                <a:effectLst/>
                <a:uLnTx/>
                <a:uFillTx/>
                <a:latin typeface="Speak Pr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FFCD6B"/>
              </a:solidFill>
              <a:effectLst/>
              <a:uLnTx/>
              <a:uFillTx/>
              <a:latin typeface="Speak Pro"/>
              <a:ea typeface="+mn-ea"/>
              <a:cs typeface="+mn-cs"/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41A82EA-6DCE-481E-A52B-94F31EADAD7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>
            <a:normAutofit fontScale="85000" lnSpcReduction="20000"/>
          </a:bodyPr>
          <a:lstStyle/>
          <a:p>
            <a:r>
              <a:rPr lang="en-US" dirty="0"/>
              <a:t>Section Subtitle</a:t>
            </a:r>
          </a:p>
        </p:txBody>
      </p:sp>
    </p:spTree>
    <p:extLst>
      <p:ext uri="{BB962C8B-B14F-4D97-AF65-F5344CB8AC3E}">
        <p14:creationId xmlns:p14="http://schemas.microsoft.com/office/powerpoint/2010/main" val="189565919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5C4AB1-5B87-4FF2-9760-27A2D2691B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544" y="176622"/>
            <a:ext cx="10515600" cy="898124"/>
          </a:xfrm>
        </p:spPr>
        <p:txBody>
          <a:bodyPr>
            <a:normAutofit/>
          </a:bodyPr>
          <a:lstStyle/>
          <a:p>
            <a:pPr algn="ctr"/>
            <a:r>
              <a:rPr lang="en-US" sz="3600" dirty="0" err="1">
                <a:latin typeface="Bahnschrift SemiBold" panose="020B0502040204020203" pitchFamily="34" charset="0"/>
              </a:rPr>
              <a:t>Hubungan</a:t>
            </a:r>
            <a:r>
              <a:rPr lang="en-US" sz="3600" dirty="0">
                <a:latin typeface="Bahnschrift SemiBold" panose="020B0502040204020203" pitchFamily="34" charset="0"/>
              </a:rPr>
              <a:t> </a:t>
            </a:r>
            <a:r>
              <a:rPr lang="en-US" sz="3600" dirty="0" err="1">
                <a:latin typeface="Bahnschrift SemiBold" panose="020B0502040204020203" pitchFamily="34" charset="0"/>
              </a:rPr>
              <a:t>Kerja</a:t>
            </a:r>
            <a:r>
              <a:rPr lang="en-US" sz="3600" dirty="0">
                <a:latin typeface="Bahnschrift SemiBold" panose="020B0502040204020203" pitchFamily="34" charset="0"/>
              </a:rPr>
              <a:t> BAN-PT dan LAM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5D65D08-3317-4FAB-BFE0-F7FD9E24063F}"/>
              </a:ext>
            </a:extLst>
          </p:cNvPr>
          <p:cNvGrpSpPr/>
          <p:nvPr/>
        </p:nvGrpSpPr>
        <p:grpSpPr>
          <a:xfrm>
            <a:off x="366513" y="1089889"/>
            <a:ext cx="10891026" cy="4884380"/>
            <a:chOff x="366513" y="1089889"/>
            <a:chExt cx="10891026" cy="4884380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8FCFF95-A474-40E8-A9E0-345030CF2075}"/>
                </a:ext>
              </a:extLst>
            </p:cNvPr>
            <p:cNvSpPr/>
            <p:nvPr/>
          </p:nvSpPr>
          <p:spPr>
            <a:xfrm>
              <a:off x="3452010" y="1916147"/>
              <a:ext cx="2504649" cy="1913283"/>
            </a:xfrm>
            <a:prstGeom prst="rect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68275" marR="0" lvl="0" indent="-1682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000" b="1" i="0" u="none" strike="noStrike" kern="1200" cap="none" spc="0" normalizeH="0" baseline="0" noProof="0" dirty="0">
                <a:ln>
                  <a:solidFill>
                    <a:srgbClr val="00B0F0"/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ea typeface="+mn-ea"/>
                <a:cs typeface="+mn-cs"/>
              </a:endParaRPr>
            </a:p>
            <a:p>
              <a:pPr marL="168275" marR="0" lvl="0" indent="-1682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000" b="1" i="0" u="none" strike="noStrike" kern="1200" cap="none" spc="0" normalizeH="0" baseline="0" noProof="0" dirty="0">
                <a:ln>
                  <a:solidFill>
                    <a:srgbClr val="00B0F0"/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ea typeface="+mn-ea"/>
                <a:cs typeface="+mn-cs"/>
              </a:endParaRPr>
            </a:p>
            <a:p>
              <a:pPr marL="168275" marR="0" lvl="0" indent="-1682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solidFill>
                      <a:srgbClr val="00B0F0"/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Majelis</a:t>
              </a:r>
              <a:r>
                <a:rPr kumimoji="0" lang="en-US" sz="2400" b="1" i="0" u="none" strike="noStrike" kern="1200" cap="none" spc="0" normalizeH="0" baseline="0" noProof="0" dirty="0">
                  <a:ln>
                    <a:solidFill>
                      <a:srgbClr val="00B0F0"/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solidFill>
                      <a:srgbClr val="00B0F0"/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Akreditasi</a:t>
              </a:r>
              <a:endParaRPr kumimoji="0" lang="en-US" sz="2400" b="1" i="0" u="none" strike="noStrike" kern="1200" cap="none" spc="0" normalizeH="0" baseline="0" noProof="0" dirty="0">
                <a:ln>
                  <a:solidFill>
                    <a:srgbClr val="00B0F0"/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ea typeface="+mn-ea"/>
                <a:cs typeface="+mn-cs"/>
              </a:endParaRPr>
            </a:p>
            <a:p>
              <a:pPr marL="168275" marR="0" lvl="0" indent="-168275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solidFill>
                    <a:srgbClr val="00B0F0"/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ea typeface="+mn-ea"/>
                <a:cs typeface="+mn-cs"/>
              </a:endParaRPr>
            </a:p>
            <a:p>
              <a:pPr marL="168275" marR="0" lvl="0" indent="-168275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solidFill>
                    <a:srgbClr val="00B0F0"/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ea typeface="+mn-ea"/>
                <a:cs typeface="+mn-cs"/>
              </a:endParaRPr>
            </a:p>
            <a:p>
              <a:pPr marL="168275" marR="0" lvl="0" indent="-1682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solidFill>
                      <a:srgbClr val="00B0F0"/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Dewan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solidFill>
                      <a:srgbClr val="00B0F0"/>
                    </a:solidFill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Eksekutif</a:t>
              </a:r>
              <a:endParaRPr kumimoji="0" lang="en-US" sz="2400" b="1" i="0" u="none" strike="noStrike" kern="1200" cap="none" spc="0" normalizeH="0" baseline="0" noProof="0" dirty="0">
                <a:ln>
                  <a:solidFill>
                    <a:srgbClr val="00B0F0"/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ea typeface="+mn-ea"/>
                <a:cs typeface="+mn-cs"/>
              </a:endParaRPr>
            </a:p>
            <a:p>
              <a:pPr marL="168275" marR="0" lvl="0" indent="-1682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000" b="1" i="0" u="none" strike="noStrike" kern="1200" cap="none" spc="0" normalizeH="0" baseline="0" noProof="0" dirty="0">
                <a:ln>
                  <a:solidFill>
                    <a:srgbClr val="00B0F0"/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ea typeface="+mn-ea"/>
                <a:cs typeface="+mn-cs"/>
              </a:endParaRPr>
            </a:p>
            <a:p>
              <a:pPr marL="168275" marR="0" lvl="0" indent="-1682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000" b="1" i="0" u="none" strike="noStrike" kern="1200" cap="none" spc="0" normalizeH="0" baseline="0" noProof="0" dirty="0">
                <a:ln>
                  <a:solidFill>
                    <a:srgbClr val="00B0F0"/>
                  </a:solidFill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Bahnschrift Condensed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DD995827-01D2-45A5-98D1-F750E0427B5A}"/>
                </a:ext>
              </a:extLst>
            </p:cNvPr>
            <p:cNvSpPr/>
            <p:nvPr/>
          </p:nvSpPr>
          <p:spPr>
            <a:xfrm>
              <a:off x="3452010" y="1473857"/>
              <a:ext cx="2504648" cy="442291"/>
            </a:xfrm>
            <a:prstGeom prst="rect">
              <a:avLst/>
            </a:prstGeom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           BAN-PT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EB9F44F0-B218-4C4E-A0B5-B2174377C0C5}"/>
                </a:ext>
              </a:extLst>
            </p:cNvPr>
            <p:cNvSpPr/>
            <p:nvPr/>
          </p:nvSpPr>
          <p:spPr>
            <a:xfrm>
              <a:off x="366513" y="1089889"/>
              <a:ext cx="2591855" cy="1421296"/>
            </a:xfrm>
            <a:prstGeom prst="rect">
              <a:avLst/>
            </a:prstGeom>
            <a:solidFill>
              <a:srgbClr val="7030A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    MENTERI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    Pendidikan,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Kebudaya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-an,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Riset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dan Pendidikan Tinggi</a:t>
              </a: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C66D647-503F-40AD-8146-2A47EFDA30C2}"/>
                </a:ext>
              </a:extLst>
            </p:cNvPr>
            <p:cNvSpPr/>
            <p:nvPr/>
          </p:nvSpPr>
          <p:spPr>
            <a:xfrm>
              <a:off x="990420" y="4684200"/>
              <a:ext cx="1341783" cy="705678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Sekretariat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Condensed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B6BAA6D-9F47-4616-960A-D7E360388BC8}"/>
                </a:ext>
              </a:extLst>
            </p:cNvPr>
            <p:cNvSpPr/>
            <p:nvPr/>
          </p:nvSpPr>
          <p:spPr>
            <a:xfrm>
              <a:off x="2504481" y="4684200"/>
              <a:ext cx="1341783" cy="705678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Divisi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Akreditasi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094928A-B56D-40AE-9FA6-8EFDD9166DE3}"/>
                </a:ext>
              </a:extLst>
            </p:cNvPr>
            <p:cNvSpPr/>
            <p:nvPr/>
          </p:nvSpPr>
          <p:spPr>
            <a:xfrm>
              <a:off x="4018542" y="4684200"/>
              <a:ext cx="1341783" cy="705678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Divisi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Pengembangan</a:t>
              </a:r>
              <a:r>
                <a: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&amp; </a:t>
              </a:r>
              <a:r>
                <a:rPr kumimoji="0" lang="en-US" sz="1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Kolaborasi</a:t>
              </a:r>
              <a:endPara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ahnschrift Condensed" panose="020B0502040204020203" pitchFamily="34" charset="0"/>
                <a:ea typeface="+mn-ea"/>
                <a:cs typeface="+mn-cs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D53A32C-DB6F-4C48-B913-9C21E2692E3B}"/>
                </a:ext>
              </a:extLst>
            </p:cNvPr>
            <p:cNvSpPr/>
            <p:nvPr/>
          </p:nvSpPr>
          <p:spPr>
            <a:xfrm>
              <a:off x="5532603" y="4684200"/>
              <a:ext cx="1341783" cy="705678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Divisi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Data &amp; </a:t>
              </a: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Publikasi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F16B0FF-BD1E-4516-9E83-F955AD5911E5}"/>
                </a:ext>
              </a:extLst>
            </p:cNvPr>
            <p:cNvSpPr/>
            <p:nvPr/>
          </p:nvSpPr>
          <p:spPr>
            <a:xfrm>
              <a:off x="6319452" y="3123752"/>
              <a:ext cx="1141343" cy="626165"/>
            </a:xfrm>
            <a:prstGeom prst="rect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LAM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PTKes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(2015)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AE9A861-BED3-4E78-93E3-7B2FA1594B87}"/>
                </a:ext>
              </a:extLst>
            </p:cNvPr>
            <p:cNvSpPr/>
            <p:nvPr/>
          </p:nvSpPr>
          <p:spPr>
            <a:xfrm>
              <a:off x="7654609" y="3133689"/>
              <a:ext cx="1364973" cy="626165"/>
            </a:xfrm>
            <a:prstGeom prst="rect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LAM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Pendidikan (2021)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95D3CF0-CC18-4940-95A4-11C1D1F78E00}"/>
                </a:ext>
              </a:extLst>
            </p:cNvPr>
            <p:cNvSpPr/>
            <p:nvPr/>
          </p:nvSpPr>
          <p:spPr>
            <a:xfrm>
              <a:off x="9190206" y="3123751"/>
              <a:ext cx="1659833" cy="626165"/>
            </a:xfrm>
            <a:prstGeom prst="rect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LAM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Sains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Alam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&amp;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Ilmu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Formal (2021)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E3C152A-8E01-4C90-AD83-9B969630B9C7}"/>
                </a:ext>
              </a:extLst>
            </p:cNvPr>
            <p:cNvSpPr/>
            <p:nvPr/>
          </p:nvSpPr>
          <p:spPr>
            <a:xfrm>
              <a:off x="6748490" y="3860283"/>
              <a:ext cx="1676398" cy="625131"/>
            </a:xfrm>
            <a:prstGeom prst="rect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LAM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Ekonomi,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Manajemen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&amp;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Bisnis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 (2021)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222AFD0-8BFF-48E7-9BFA-F58B63C7557D}"/>
                </a:ext>
              </a:extLst>
            </p:cNvPr>
            <p:cNvSpPr/>
            <p:nvPr/>
          </p:nvSpPr>
          <p:spPr>
            <a:xfrm>
              <a:off x="8633610" y="3860283"/>
              <a:ext cx="1364972" cy="626166"/>
            </a:xfrm>
            <a:prstGeom prst="rect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LAM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Informasi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&amp;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Komputer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 (2021)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85A8FA9-872E-4878-A906-CC40830767E9}"/>
                </a:ext>
              </a:extLst>
            </p:cNvPr>
            <p:cNvSpPr/>
            <p:nvPr/>
          </p:nvSpPr>
          <p:spPr>
            <a:xfrm>
              <a:off x="10207304" y="3859248"/>
              <a:ext cx="1050235" cy="626166"/>
            </a:xfrm>
            <a:prstGeom prst="rect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rPr>
                <a:t>LAM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7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ahnschrift Condensed" panose="020B0502040204020203" pitchFamily="34" charset="0"/>
                  <a:ea typeface="+mn-ea"/>
                  <a:cs typeface="+mn-cs"/>
                </a:rPr>
                <a:t>Teknik (2021)</a:t>
              </a:r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74C7D294-0C4E-42BB-8EB1-D561C3A74B0D}"/>
                </a:ext>
              </a:extLst>
            </p:cNvPr>
            <p:cNvCxnSpPr>
              <a:cxnSpLocks/>
            </p:cNvCxnSpPr>
            <p:nvPr/>
          </p:nvCxnSpPr>
          <p:spPr>
            <a:xfrm>
              <a:off x="4707657" y="2954788"/>
              <a:ext cx="6281529" cy="0"/>
            </a:xfrm>
            <a:prstGeom prst="line">
              <a:avLst/>
            </a:prstGeom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688D7556-932A-49B8-BE5E-CE3738EC8741}"/>
                </a:ext>
              </a:extLst>
            </p:cNvPr>
            <p:cNvCxnSpPr/>
            <p:nvPr/>
          </p:nvCxnSpPr>
          <p:spPr>
            <a:xfrm>
              <a:off x="4697718" y="2944849"/>
              <a:ext cx="0" cy="178901"/>
            </a:xfrm>
            <a:prstGeom prst="straightConnector1">
              <a:avLst/>
            </a:prstGeom>
            <a:ln w="28575">
              <a:solidFill>
                <a:schemeClr val="accent1">
                  <a:lumMod val="50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1BC6BA9E-C74A-4493-B12C-98E533FBD9B4}"/>
                </a:ext>
              </a:extLst>
            </p:cNvPr>
            <p:cNvCxnSpPr/>
            <p:nvPr/>
          </p:nvCxnSpPr>
          <p:spPr>
            <a:xfrm>
              <a:off x="9978698" y="2938225"/>
              <a:ext cx="0" cy="178901"/>
            </a:xfrm>
            <a:prstGeom prst="straightConnector1">
              <a:avLst/>
            </a:prstGeom>
            <a:ln w="28575">
              <a:solidFill>
                <a:schemeClr val="accent1">
                  <a:lumMod val="50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F4D6274A-DD93-41C8-B3F4-7BDF0EA8ACD8}"/>
                </a:ext>
              </a:extLst>
            </p:cNvPr>
            <p:cNvCxnSpPr/>
            <p:nvPr/>
          </p:nvCxnSpPr>
          <p:spPr>
            <a:xfrm>
              <a:off x="8305607" y="2948163"/>
              <a:ext cx="0" cy="178901"/>
            </a:xfrm>
            <a:prstGeom prst="straightConnector1">
              <a:avLst/>
            </a:prstGeom>
            <a:ln w="28575">
              <a:solidFill>
                <a:schemeClr val="accent1">
                  <a:lumMod val="50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BAF9D0A4-42CD-42AE-BD6D-EFC9201DEA22}"/>
                </a:ext>
              </a:extLst>
            </p:cNvPr>
            <p:cNvCxnSpPr/>
            <p:nvPr/>
          </p:nvCxnSpPr>
          <p:spPr>
            <a:xfrm>
              <a:off x="6841253" y="2941539"/>
              <a:ext cx="0" cy="178901"/>
            </a:xfrm>
            <a:prstGeom prst="straightConnector1">
              <a:avLst/>
            </a:prstGeom>
            <a:ln w="28575">
              <a:solidFill>
                <a:schemeClr val="accent1">
                  <a:lumMod val="50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360D95F1-7C41-4128-8571-ED84A9090612}"/>
                </a:ext>
              </a:extLst>
            </p:cNvPr>
            <p:cNvCxnSpPr>
              <a:cxnSpLocks/>
            </p:cNvCxnSpPr>
            <p:nvPr/>
          </p:nvCxnSpPr>
          <p:spPr>
            <a:xfrm>
              <a:off x="2949170" y="1800537"/>
              <a:ext cx="465662" cy="11250"/>
            </a:xfrm>
            <a:prstGeom prst="straightConnector1">
              <a:avLst/>
            </a:prstGeom>
            <a:ln w="19050">
              <a:solidFill>
                <a:schemeClr val="tx2"/>
              </a:solidFill>
              <a:prstDash val="dash"/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329C4901-D25C-4189-80D5-238C047173CA}"/>
                </a:ext>
              </a:extLst>
            </p:cNvPr>
            <p:cNvCxnSpPr/>
            <p:nvPr/>
          </p:nvCxnSpPr>
          <p:spPr>
            <a:xfrm>
              <a:off x="1372294" y="2511185"/>
              <a:ext cx="0" cy="2093498"/>
            </a:xfrm>
            <a:prstGeom prst="straightConnector1">
              <a:avLst/>
            </a:prstGeom>
            <a:ln w="19050">
              <a:solidFill>
                <a:schemeClr val="tx2"/>
              </a:solidFill>
              <a:prstDash val="solid"/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5F077CC3-F586-471B-8979-1C91F3E9B05D}"/>
                </a:ext>
              </a:extLst>
            </p:cNvPr>
            <p:cNvCxnSpPr/>
            <p:nvPr/>
          </p:nvCxnSpPr>
          <p:spPr>
            <a:xfrm>
              <a:off x="1646404" y="4435717"/>
              <a:ext cx="4512365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72C76802-7F1B-4D32-8B97-690D13A055BA}"/>
                </a:ext>
              </a:extLst>
            </p:cNvPr>
            <p:cNvCxnSpPr>
              <a:cxnSpLocks/>
              <a:endCxn id="8" idx="0"/>
            </p:cNvCxnSpPr>
            <p:nvPr/>
          </p:nvCxnSpPr>
          <p:spPr>
            <a:xfrm>
              <a:off x="4689434" y="3829430"/>
              <a:ext cx="0" cy="854770"/>
            </a:xfrm>
            <a:prstGeom prst="straightConnector1">
              <a:avLst/>
            </a:prstGeom>
            <a:ln w="19050">
              <a:solidFill>
                <a:schemeClr val="tx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835368D7-FDEC-4F80-9092-E14631A56269}"/>
                </a:ext>
              </a:extLst>
            </p:cNvPr>
            <p:cNvCxnSpPr>
              <a:cxnSpLocks/>
            </p:cNvCxnSpPr>
            <p:nvPr/>
          </p:nvCxnSpPr>
          <p:spPr>
            <a:xfrm>
              <a:off x="7556872" y="2954788"/>
              <a:ext cx="0" cy="905495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9764D0FB-47AC-47A9-AC24-A5A9BFECB0F4}"/>
                </a:ext>
              </a:extLst>
            </p:cNvPr>
            <p:cNvCxnSpPr/>
            <p:nvPr/>
          </p:nvCxnSpPr>
          <p:spPr>
            <a:xfrm>
              <a:off x="9090812" y="2954788"/>
              <a:ext cx="0" cy="874642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5D0EDF4F-0A1C-4830-8E79-963F7D9EEF45}"/>
                </a:ext>
              </a:extLst>
            </p:cNvPr>
            <p:cNvCxnSpPr/>
            <p:nvPr/>
          </p:nvCxnSpPr>
          <p:spPr>
            <a:xfrm>
              <a:off x="10979247" y="2954788"/>
              <a:ext cx="0" cy="874642"/>
            </a:xfrm>
            <a:prstGeom prst="straightConnector1">
              <a:avLst/>
            </a:prstGeom>
            <a:ln w="19050">
              <a:solidFill>
                <a:schemeClr val="tx2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B182A5EA-9E84-4D58-98EE-FE31493A4800}"/>
                </a:ext>
              </a:extLst>
            </p:cNvPr>
            <p:cNvCxnSpPr>
              <a:cxnSpLocks/>
              <a:endCxn id="6" idx="0"/>
            </p:cNvCxnSpPr>
            <p:nvPr/>
          </p:nvCxnSpPr>
          <p:spPr>
            <a:xfrm>
              <a:off x="1661312" y="4435717"/>
              <a:ext cx="0" cy="248483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5D21A288-DB00-4348-B79A-CAD842E9D3E9}"/>
                </a:ext>
              </a:extLst>
            </p:cNvPr>
            <p:cNvCxnSpPr>
              <a:cxnSpLocks/>
            </p:cNvCxnSpPr>
            <p:nvPr/>
          </p:nvCxnSpPr>
          <p:spPr>
            <a:xfrm>
              <a:off x="3135618" y="4439032"/>
              <a:ext cx="0" cy="248483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B9B6685B-CE93-4BE4-B391-BBDB8C493430}"/>
                </a:ext>
              </a:extLst>
            </p:cNvPr>
            <p:cNvCxnSpPr>
              <a:cxnSpLocks/>
            </p:cNvCxnSpPr>
            <p:nvPr/>
          </p:nvCxnSpPr>
          <p:spPr>
            <a:xfrm>
              <a:off x="6147161" y="4429093"/>
              <a:ext cx="0" cy="248483"/>
            </a:xfrm>
            <a:prstGeom prst="straightConnector1">
              <a:avLst/>
            </a:pr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CD826884-018C-4C5D-AE2F-4542F4DB3D82}"/>
                </a:ext>
              </a:extLst>
            </p:cNvPr>
            <p:cNvSpPr/>
            <p:nvPr/>
          </p:nvSpPr>
          <p:spPr>
            <a:xfrm>
              <a:off x="8612604" y="1883830"/>
              <a:ext cx="2330726" cy="980662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 err="1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Penyelenggaraan</a:t>
              </a:r>
              <a:r>
                <a:rPr kumimoji="0" lang="en-US" sz="1500" b="1" i="0" u="none" strike="noStrike" kern="1200" cap="none" spc="0" normalizeH="0" baseline="0" noProof="0" dirty="0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500" b="1" i="0" u="none" strike="noStrike" kern="1200" cap="none" spc="0" normalizeH="0" baseline="0" noProof="0" dirty="0" err="1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Akreditasi</a:t>
              </a:r>
              <a:r>
                <a:rPr kumimoji="0" lang="en-US" sz="1500" b="1" i="0" u="none" strike="noStrike" kern="1200" cap="none" spc="0" normalizeH="0" baseline="0" noProof="0" dirty="0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Prodi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A76C3A6B-FC0A-44D1-A08F-5611D0E72D2D}"/>
                </a:ext>
              </a:extLst>
            </p:cNvPr>
            <p:cNvSpPr/>
            <p:nvPr/>
          </p:nvSpPr>
          <p:spPr>
            <a:xfrm>
              <a:off x="1402111" y="3116250"/>
              <a:ext cx="2146852" cy="898123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 err="1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Penyelenggaraan</a:t>
              </a:r>
              <a:r>
                <a:rPr kumimoji="0" lang="en-US" sz="1500" b="1" i="0" u="none" strike="noStrike" kern="1200" cap="none" spc="0" normalizeH="0" baseline="0" noProof="0" dirty="0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1500" b="1" i="0" u="none" strike="noStrike" kern="1200" cap="none" spc="0" normalizeH="0" baseline="0" noProof="0" dirty="0" err="1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Akreditasi</a:t>
              </a:r>
              <a:r>
                <a:rPr kumimoji="0" lang="en-US" sz="1500" b="1" i="0" u="none" strike="noStrike" kern="1200" cap="none" spc="0" normalizeH="0" baseline="0" noProof="0" dirty="0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PT</a:t>
              </a:r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DABC89C9-02CE-42E0-83CC-99C64E7927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329949" y="4594934"/>
              <a:ext cx="733202" cy="1379335"/>
            </a:xfrm>
            <a:prstGeom prst="rect">
              <a:avLst/>
            </a:prstGeom>
          </p:spPr>
        </p:pic>
        <p:pic>
          <p:nvPicPr>
            <p:cNvPr id="36" name="object 6">
              <a:extLst>
                <a:ext uri="{FF2B5EF4-FFF2-40B4-BE49-F238E27FC236}">
                  <a16:creationId xmlns:a16="http://schemas.microsoft.com/office/drawing/2014/main" id="{C7564941-827D-49CC-9B01-A63AAE0261B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444769" y="4683354"/>
              <a:ext cx="1230299" cy="475057"/>
            </a:xfrm>
            <a:prstGeom prst="rect">
              <a:avLst/>
            </a:prstGeom>
          </p:spPr>
        </p:pic>
        <p:grpSp>
          <p:nvGrpSpPr>
            <p:cNvPr id="37" name="object 7">
              <a:extLst>
                <a:ext uri="{FF2B5EF4-FFF2-40B4-BE49-F238E27FC236}">
                  <a16:creationId xmlns:a16="http://schemas.microsoft.com/office/drawing/2014/main" id="{BDEFBD8A-6534-4059-B84A-5AE60DB6DA34}"/>
                </a:ext>
              </a:extLst>
            </p:cNvPr>
            <p:cNvGrpSpPr/>
            <p:nvPr/>
          </p:nvGrpSpPr>
          <p:grpSpPr>
            <a:xfrm>
              <a:off x="10014022" y="4607318"/>
              <a:ext cx="640652" cy="1364574"/>
              <a:chOff x="1726692" y="3270503"/>
              <a:chExt cx="982980" cy="2124710"/>
            </a:xfrm>
          </p:grpSpPr>
          <p:pic>
            <p:nvPicPr>
              <p:cNvPr id="39" name="object 8">
                <a:extLst>
                  <a:ext uri="{FF2B5EF4-FFF2-40B4-BE49-F238E27FC236}">
                    <a16:creationId xmlns:a16="http://schemas.microsoft.com/office/drawing/2014/main" id="{AD162F01-4CD7-4FE7-8ADE-D2D0630FA52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1834896" y="3270503"/>
                <a:ext cx="850392" cy="1136904"/>
              </a:xfrm>
              <a:prstGeom prst="rect">
                <a:avLst/>
              </a:prstGeom>
            </p:spPr>
          </p:pic>
          <p:pic>
            <p:nvPicPr>
              <p:cNvPr id="41" name="object 9">
                <a:extLst>
                  <a:ext uri="{FF2B5EF4-FFF2-40B4-BE49-F238E27FC236}">
                    <a16:creationId xmlns:a16="http://schemas.microsoft.com/office/drawing/2014/main" id="{E5164B66-1B89-40FC-B5AF-FF2AAFE54EBB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726692" y="4411979"/>
                <a:ext cx="982980" cy="982980"/>
              </a:xfrm>
              <a:prstGeom prst="rect">
                <a:avLst/>
              </a:prstGeom>
            </p:spPr>
          </p:pic>
        </p:grpSp>
        <p:pic>
          <p:nvPicPr>
            <p:cNvPr id="43" name="object 10">
              <a:extLst>
                <a:ext uri="{FF2B5EF4-FFF2-40B4-BE49-F238E27FC236}">
                  <a16:creationId xmlns:a16="http://schemas.microsoft.com/office/drawing/2014/main" id="{840FCD68-2118-4613-A4D5-C99882373961}"/>
                </a:ext>
              </a:extLst>
            </p:cNvPr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68606" y="5324419"/>
              <a:ext cx="1210792" cy="484734"/>
            </a:xfrm>
            <a:prstGeom prst="rect">
              <a:avLst/>
            </a:prstGeom>
          </p:spPr>
        </p:pic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753D52E2-50FB-4306-92ED-C4A2C876B0A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522699" y="1440327"/>
              <a:ext cx="689219" cy="549328"/>
            </a:xfrm>
            <a:prstGeom prst="rect">
              <a:avLst/>
            </a:prstGeom>
          </p:spPr>
        </p:pic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0C7B28C-38DD-4508-81AB-666BA940C386}"/>
                </a:ext>
              </a:extLst>
            </p:cNvPr>
            <p:cNvSpPr/>
            <p:nvPr/>
          </p:nvSpPr>
          <p:spPr>
            <a:xfrm>
              <a:off x="5812026" y="1459765"/>
              <a:ext cx="2591855" cy="1168877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68275" marR="0" lvl="0" indent="-168275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 err="1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SemiBold Condensed" panose="020B0502040204020203" pitchFamily="34" charset="0"/>
                  <a:ea typeface="+mn-ea"/>
                  <a:cs typeface="+mn-cs"/>
                </a:rPr>
                <a:t>Pengembangan</a:t>
              </a:r>
              <a:r>
                <a:rPr kumimoji="0" lang="en-US" sz="1600" b="1" i="0" u="none" strike="noStrike" kern="1200" cap="none" spc="0" normalizeH="0" baseline="0" noProof="0" dirty="0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SemiBold Condensed" panose="020B0502040204020203" pitchFamily="34" charset="0"/>
                  <a:ea typeface="+mn-ea"/>
                  <a:cs typeface="+mn-cs"/>
                </a:rPr>
                <a:t>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SemiBold Condensed" panose="020B0502040204020203" pitchFamily="34" charset="0"/>
                  <a:ea typeface="+mn-ea"/>
                  <a:cs typeface="+mn-cs"/>
                </a:rPr>
                <a:t>kebijakan</a:t>
              </a:r>
              <a:r>
                <a:rPr kumimoji="0" lang="en-US" sz="1600" b="1" i="0" u="none" strike="noStrike" kern="1200" cap="none" spc="0" normalizeH="0" baseline="0" noProof="0" dirty="0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SemiBold Condensed" panose="020B0502040204020203" pitchFamily="34" charset="0"/>
                  <a:ea typeface="+mn-ea"/>
                  <a:cs typeface="+mn-cs"/>
                </a:rPr>
                <a:t> </a:t>
              </a:r>
              <a:r>
                <a:rPr kumimoji="0" lang="en-US" sz="1600" b="1" i="0" u="none" strike="noStrike" kern="1200" cap="none" spc="0" normalizeH="0" baseline="0" noProof="0" dirty="0" err="1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SemiBold Condensed" panose="020B0502040204020203" pitchFamily="34" charset="0"/>
                  <a:ea typeface="+mn-ea"/>
                  <a:cs typeface="+mn-cs"/>
                </a:rPr>
                <a:t>akreditasi</a:t>
              </a:r>
              <a:endParaRPr kumimoji="0" lang="en-US" sz="1600" b="1" i="0" u="none" strike="noStrike" kern="1200" cap="none" spc="0" normalizeH="0" baseline="0" noProof="0" dirty="0">
                <a:ln>
                  <a:solidFill>
                    <a:srgbClr val="FFC000">
                      <a:lumMod val="20000"/>
                      <a:lumOff val="80000"/>
                    </a:srgbClr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+mn-ea"/>
                <a:cs typeface="+mn-cs"/>
              </a:endParaRPr>
            </a:p>
            <a:p>
              <a:pPr marL="168275" marR="0" lvl="0" indent="-168275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 err="1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SemiBold Condensed" panose="020B0502040204020203" pitchFamily="34" charset="0"/>
                  <a:ea typeface="+mn-ea"/>
                  <a:cs typeface="+mn-cs"/>
                </a:rPr>
                <a:t>Monev</a:t>
              </a:r>
              <a:r>
                <a:rPr kumimoji="0" lang="en-US" sz="1600" b="1" i="0" u="none" strike="noStrike" kern="1200" cap="none" spc="0" normalizeH="0" baseline="0" noProof="0" dirty="0">
                  <a:ln>
                    <a:solidFill>
                      <a:srgbClr val="FFC000">
                        <a:lumMod val="20000"/>
                        <a:lumOff val="80000"/>
                      </a:srgbClr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Bahnschrift SemiBold Condensed" panose="020B0502040204020203" pitchFamily="34" charset="0"/>
                  <a:ea typeface="+mn-ea"/>
                  <a:cs typeface="+mn-cs"/>
                </a:rPr>
                <a:t> Kinerja BAN-PT dan LAM</a:t>
              </a:r>
            </a:p>
          </p:txBody>
        </p: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F4EB6C32-E465-4DFA-938B-1F96521C1FB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12606" y="1127767"/>
              <a:ext cx="486327" cy="472433"/>
            </a:xfrm>
            <a:prstGeom prst="ellipse">
              <a:avLst/>
            </a:prstGeom>
            <a:ln w="63500" cap="rnd">
              <a:solidFill>
                <a:srgbClr val="7030A0"/>
              </a:solidFill>
            </a:ln>
            <a:effectLst>
              <a:outerShdw blurRad="381000" dist="292100" dir="5400000" sx="-80000" sy="-18000" rotWithShape="0">
                <a:srgbClr val="000000">
                  <a:alpha val="22000"/>
                </a:srgbClr>
              </a:outerShdw>
            </a:effectLst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</p:grpSp>
    </p:spTree>
    <p:extLst>
      <p:ext uri="{BB962C8B-B14F-4D97-AF65-F5344CB8AC3E}">
        <p14:creationId xmlns:p14="http://schemas.microsoft.com/office/powerpoint/2010/main" val="198172838"/>
      </p:ext>
    </p:extLst>
  </p:cSld>
  <p:clrMapOvr>
    <a:masterClrMapping/>
  </p:clrMapOvr>
</p:sld>
</file>

<file path=ppt/theme/_rels/theme15.xml.rels><?xml version="1.0" encoding="UTF-8" standalone="yes"?>
<Relationships xmlns="http://schemas.openxmlformats.org/package/2006/relationships"><Relationship Id="rId1" Type="http://schemas.openxmlformats.org/officeDocument/2006/relationships/image" Target="../media/image33.jpeg"/></Relationships>
</file>

<file path=ppt/theme/_rels/theme16.xml.rels><?xml version="1.0" encoding="UTF-8" standalone="yes"?>
<Relationships xmlns="http://schemas.openxmlformats.org/package/2006/relationships"><Relationship Id="rId1" Type="http://schemas.openxmlformats.org/officeDocument/2006/relationships/image" Target="../media/image34.jpeg"/></Relationships>
</file>

<file path=ppt/theme/_rels/theme17.xml.rels><?xml version="1.0" encoding="UTF-8" standalone="yes"?>
<Relationships xmlns="http://schemas.openxmlformats.org/package/2006/relationships"><Relationship Id="rId1" Type="http://schemas.openxmlformats.org/officeDocument/2006/relationships/image" Target="../media/image36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9.jpeg"/></Relationships>
</file>

<file path=ppt/theme/theme1.xml><?xml version="1.0" encoding="utf-8"?>
<a:theme xmlns:a="http://schemas.openxmlformats.org/drawingml/2006/main" name="Facet">
  <a:themeElements>
    <a:clrScheme name="Facet">
      <a:dk1>
        <a:sysClr val="windowText" lastClr="000000"/>
      </a:dk1>
      <a:lt1>
        <a:sysClr val="window" lastClr="FFFFFF"/>
      </a:lt1>
      <a:dk2>
        <a:srgbClr val="2C3C43"/>
      </a:dk2>
      <a:lt2>
        <a:srgbClr val="EBEBEB"/>
      </a:lt2>
      <a:accent1>
        <a:srgbClr val="90C226"/>
      </a:accent1>
      <a:accent2>
        <a:srgbClr val="54A021"/>
      </a:accent2>
      <a:accent3>
        <a:srgbClr val="E6B91E"/>
      </a:accent3>
      <a:accent4>
        <a:srgbClr val="E76618"/>
      </a:accent4>
      <a:accent5>
        <a:srgbClr val="C42F1A"/>
      </a:accent5>
      <a:accent6>
        <a:srgbClr val="918655"/>
      </a:accent6>
      <a:hlink>
        <a:srgbClr val="99CA3C"/>
      </a:hlink>
      <a:folHlink>
        <a:srgbClr val="B9D181"/>
      </a:folHlink>
    </a:clrScheme>
    <a:fontScheme name="Facet">
      <a:majorFont>
        <a:latin typeface="Trebuchet MS" panose="020B0603020202020204"/>
        <a:ea typeface=""/>
        <a:cs typeface=""/>
        <a:font script="Jpan" typeface="メイリオ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メイリオ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ace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lumMod val="110000"/>
              </a:schemeClr>
            </a:gs>
            <a:gs pos="88000">
              <a:schemeClr val="phClr">
                <a:tint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0000"/>
              </a:schemeClr>
            </a:gs>
            <a:gs pos="78000">
              <a:schemeClr val="phClr">
                <a:shade val="94000"/>
                <a:lumMod val="94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04000"/>
              </a:schemeClr>
            </a:gs>
            <a:gs pos="94000">
              <a:schemeClr val="phClr">
                <a:shade val="96000"/>
                <a:lumMod val="82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4000"/>
                <a:lumMod val="9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acet" id="{C0C680CD-088A-49FC-A102-D699147F32B2}" vid="{CFBC31BA-B70F-4F30-BCAA-4F3011E16C4D}"/>
    </a:ext>
  </a:extLst>
</a:theme>
</file>

<file path=ppt/theme/theme10.xml><?xml version="1.0" encoding="utf-8"?>
<a:theme xmlns:a="http://schemas.openxmlformats.org/drawingml/2006/main" name="1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9_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1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1_Office Theme">
  <a:themeElements>
    <a:clrScheme name="ELT">
      <a:dk1>
        <a:sysClr val="windowText" lastClr="000000"/>
      </a:dk1>
      <a:lt1>
        <a:sysClr val="window" lastClr="FFFFFF"/>
      </a:lt1>
      <a:dk2>
        <a:srgbClr val="FFCD6B"/>
      </a:dk2>
      <a:lt2>
        <a:srgbClr val="BE005A"/>
      </a:lt2>
      <a:accent1>
        <a:srgbClr val="3B2CAC"/>
      </a:accent1>
      <a:accent2>
        <a:srgbClr val="0062FF"/>
      </a:accent2>
      <a:accent3>
        <a:srgbClr val="007A00"/>
      </a:accent3>
      <a:accent4>
        <a:srgbClr val="DE6600"/>
      </a:accent4>
      <a:accent5>
        <a:srgbClr val="AC0037"/>
      </a:accent5>
      <a:accent6>
        <a:srgbClr val="FFFF00"/>
      </a:accent6>
      <a:hlink>
        <a:srgbClr val="FFFFFF"/>
      </a:hlink>
      <a:folHlink>
        <a:srgbClr val="FFFFFF"/>
      </a:folHlink>
    </a:clrScheme>
    <a:fontScheme name="Custom 2">
      <a:majorFont>
        <a:latin typeface="Avenir Next LT Pro"/>
        <a:ea typeface=""/>
        <a:cs typeface=""/>
      </a:majorFont>
      <a:minorFont>
        <a:latin typeface="Speak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>
          <a:gsLst>
            <a:gs pos="0">
              <a:schemeClr val="bg2">
                <a:alpha val="85000"/>
              </a:schemeClr>
            </a:gs>
            <a:gs pos="100000">
              <a:schemeClr val="accent1">
                <a:alpha val="85000"/>
              </a:schemeClr>
            </a:gs>
          </a:gsLst>
          <a:lin ang="0" scaled="1"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ELT_Template_ModernBoldSophisticated_MO -v5" id="{DF46818F-9661-49C4-BAE8-F3223317B502}" vid="{463BCE77-CCA7-43EE-ABCB-1B1D536A6602}"/>
    </a:ext>
  </a:extLst>
</a:theme>
</file>

<file path=ppt/theme/theme15.xml><?xml version="1.0" encoding="utf-8"?>
<a:theme xmlns:a="http://schemas.openxmlformats.org/drawingml/2006/main" name="Banded">
  <a:themeElements>
    <a:clrScheme name="Banded">
      <a:dk1>
        <a:srgbClr val="2C2C2C"/>
      </a:dk1>
      <a:lt1>
        <a:srgbClr val="FFFFFF"/>
      </a:lt1>
      <a:dk2>
        <a:srgbClr val="099BDD"/>
      </a:dk2>
      <a:lt2>
        <a:srgbClr val="F2F2F2"/>
      </a:lt2>
      <a:accent1>
        <a:srgbClr val="FFC000"/>
      </a:accent1>
      <a:accent2>
        <a:srgbClr val="A5D028"/>
      </a:accent2>
      <a:accent3>
        <a:srgbClr val="08CC78"/>
      </a:accent3>
      <a:accent4>
        <a:srgbClr val="F24099"/>
      </a:accent4>
      <a:accent5>
        <a:srgbClr val="828288"/>
      </a:accent5>
      <a:accent6>
        <a:srgbClr val="F56617"/>
      </a:accent6>
      <a:hlink>
        <a:srgbClr val="005DBA"/>
      </a:hlink>
      <a:folHlink>
        <a:srgbClr val="6C606A"/>
      </a:folHlink>
    </a:clrScheme>
    <a:fontScheme name="Banded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nded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/>
              <a:schemeClr val="phClr">
                <a:shade val="91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9792607F-9579-4224-82FF-9C88C3E1E53D}"/>
    </a:ext>
  </a:extLst>
</a:theme>
</file>

<file path=ppt/theme/theme16.xml><?xml version="1.0" encoding="utf-8"?>
<a:theme xmlns:a="http://schemas.openxmlformats.org/drawingml/2006/main" name="Savon">
  <a:themeElements>
    <a:clrScheme name="Savon">
      <a:dk1>
        <a:sysClr val="windowText" lastClr="000000"/>
      </a:dk1>
      <a:lt1>
        <a:sysClr val="window" lastClr="FFFFFF"/>
      </a:lt1>
      <a:dk2>
        <a:srgbClr val="1485A4"/>
      </a:dk2>
      <a:lt2>
        <a:srgbClr val="E3DED1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F49100"/>
      </a:hlink>
      <a:folHlink>
        <a:srgbClr val="739D9B"/>
      </a:folHlink>
    </a:clrScheme>
    <a:fontScheme name="Savon">
      <a:majorFont>
        <a:latin typeface="Century Gothic" panose="020B0502020202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shade val="92000"/>
                <a:satMod val="160000"/>
              </a:schemeClr>
            </a:gs>
            <a:gs pos="77000">
              <a:schemeClr val="phClr">
                <a:tint val="100000"/>
                <a:shade val="73000"/>
                <a:satMod val="155000"/>
              </a:schemeClr>
            </a:gs>
            <a:gs pos="100000">
              <a:schemeClr val="phClr">
                <a:tint val="100000"/>
                <a:shade val="67000"/>
                <a:satMod val="145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avon" id="{1306E473-ED32-493B-A2D0-240A757EDD34}" vid="{C20BADFE-D095-436F-9677-9264042809F0}"/>
    </a:ext>
  </a:extLst>
</a:theme>
</file>

<file path=ppt/theme/theme17.xml><?xml version="1.0" encoding="utf-8"?>
<a:theme xmlns:a="http://schemas.openxmlformats.org/drawingml/2006/main" name="Ion">
  <a:themeElements>
    <a:clrScheme name="Ion">
      <a:dk1>
        <a:sysClr val="windowText" lastClr="000000"/>
      </a:dk1>
      <a:lt1>
        <a:sysClr val="window" lastClr="FFFFFF"/>
      </a:lt1>
      <a:dk2>
        <a:srgbClr val="1E5155"/>
      </a:dk2>
      <a:lt2>
        <a:srgbClr val="EBEBEB"/>
      </a:lt2>
      <a:accent1>
        <a:srgbClr val="B01513"/>
      </a:accent1>
      <a:accent2>
        <a:srgbClr val="EA6312"/>
      </a:accent2>
      <a:accent3>
        <a:srgbClr val="E6B729"/>
      </a:accent3>
      <a:accent4>
        <a:srgbClr val="6AAC90"/>
      </a:accent4>
      <a:accent5>
        <a:srgbClr val="54849A"/>
      </a:accent5>
      <a:accent6>
        <a:srgbClr val="9E5E9B"/>
      </a:accent6>
      <a:hlink>
        <a:srgbClr val="58C1BA"/>
      </a:hlink>
      <a:folHlink>
        <a:srgbClr val="9DFFCB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7000"/>
                <a:hueMod val="88000"/>
                <a:satMod val="130000"/>
                <a:lumMod val="124000"/>
              </a:schemeClr>
            </a:gs>
            <a:gs pos="100000">
              <a:schemeClr val="phClr">
                <a:tint val="96000"/>
                <a:shade val="88000"/>
                <a:hueMod val="108000"/>
                <a:satMod val="164000"/>
                <a:lumMod val="7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9000"/>
                <a:hueMod val="108000"/>
                <a:satMod val="164000"/>
                <a:lumMod val="74000"/>
              </a:schemeClr>
              <a:schemeClr val="phClr">
                <a:tint val="96000"/>
                <a:hueMod val="88000"/>
                <a:satMod val="140000"/>
                <a:lumMod val="132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292E63A9-BB86-4E3D-B92A-7223C6510D2E}"/>
    </a:ext>
  </a:extLst>
</a:theme>
</file>

<file path=ppt/theme/theme1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6_Office Theme">
  <a:themeElements>
    <a:clrScheme name="MSFT_01">
      <a:dk1>
        <a:sysClr val="windowText" lastClr="000000"/>
      </a:dk1>
      <a:lt1>
        <a:sysClr val="window" lastClr="FFFFFF"/>
      </a:lt1>
      <a:dk2>
        <a:srgbClr val="3F3F3F"/>
      </a:dk2>
      <a:lt2>
        <a:srgbClr val="FFFFFF"/>
      </a:lt2>
      <a:accent1>
        <a:srgbClr val="01C6FD"/>
      </a:accent1>
      <a:accent2>
        <a:srgbClr val="067F9C"/>
      </a:accent2>
      <a:accent3>
        <a:srgbClr val="014E52"/>
      </a:accent3>
      <a:accent4>
        <a:srgbClr val="ED7D31"/>
      </a:accent4>
      <a:accent5>
        <a:srgbClr val="79AE02"/>
      </a:accent5>
      <a:accent6>
        <a:srgbClr val="0070C0"/>
      </a:accent6>
      <a:hlink>
        <a:srgbClr val="01C6FD"/>
      </a:hlink>
      <a:folHlink>
        <a:srgbClr val="954F72"/>
      </a:folHlink>
    </a:clrScheme>
    <a:fontScheme name="MSFT_01">
      <a:majorFont>
        <a:latin typeface="Century Gothic"/>
        <a:ea typeface=""/>
        <a:cs typeface=""/>
      </a:majorFont>
      <a:minorFont>
        <a:latin typeface="Century Gothic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TF89715846_Ocean presentation_RVA_v4.potx" id="{354FE8D4-E883-4E79-A422-6A1915D44872}" vid="{AAC9F203-D7BC-4B95-936D-67F55828A55A}"/>
    </a:ext>
  </a:extLst>
</a:theme>
</file>

<file path=ppt/theme/theme3.xml><?xml version="1.0" encoding="utf-8"?>
<a:theme xmlns:a="http://schemas.openxmlformats.org/drawingml/2006/main" name="7_Office Theme">
  <a:themeElements>
    <a:clrScheme name="MSFT_04_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2606E"/>
      </a:accent1>
      <a:accent2>
        <a:srgbClr val="0F3955"/>
      </a:accent2>
      <a:accent3>
        <a:srgbClr val="FFC000"/>
      </a:accent3>
      <a:accent4>
        <a:srgbClr val="BF678E"/>
      </a:accent4>
      <a:accent5>
        <a:srgbClr val="731F1C"/>
      </a:accent5>
      <a:accent6>
        <a:srgbClr val="7A9E56"/>
      </a:accent6>
      <a:hlink>
        <a:srgbClr val="00B0F0"/>
      </a:hlink>
      <a:folHlink>
        <a:srgbClr val="595959"/>
      </a:folHlink>
    </a:clrScheme>
    <a:fontScheme name="MSFT_04_Education">
      <a:majorFont>
        <a:latin typeface="Corbel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F00475556_Education presentation_AAS_v5" id="{AAC57104-7B60-491F-A321-6BCAF93AC541}" vid="{5A43072C-36E0-4A5A-A3FF-E88D65C59767}"/>
    </a:ext>
  </a:extLst>
</a:theme>
</file>

<file path=ppt/theme/theme4.xml><?xml version="1.0" encoding="utf-8"?>
<a:theme xmlns:a="http://schemas.openxmlformats.org/drawingml/2006/main" name="10_Office Theme">
  <a:themeElements>
    <a:clrScheme name="Contoso v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C567A"/>
      </a:accent1>
      <a:accent2>
        <a:srgbClr val="0072C7"/>
      </a:accent2>
      <a:accent3>
        <a:srgbClr val="0D1D51"/>
      </a:accent3>
      <a:accent4>
        <a:srgbClr val="666666"/>
      </a:accent4>
      <a:accent5>
        <a:srgbClr val="3C76A6"/>
      </a:accent5>
      <a:accent6>
        <a:srgbClr val="1E44BC"/>
      </a:accent6>
      <a:hlink>
        <a:srgbClr val="0563C1"/>
      </a:hlink>
      <a:folHlink>
        <a:srgbClr val="954F72"/>
      </a:folHlink>
    </a:clrScheme>
    <a:fontScheme name="Contoso v1">
      <a:majorFont>
        <a:latin typeface="Corbel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F34076243_Blue spheres presentation_RVA_v5" id="{E4C0B511-76E7-4C07-AFEA-8FEA0A5A8C84}" vid="{3A463146-28EF-4F73-B63C-03710F66E2A3}"/>
    </a:ext>
  </a:extLst>
</a:theme>
</file>

<file path=ppt/theme/theme5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Slate">
  <a:themeElements>
    <a:clrScheme name="Slate">
      <a:dk1>
        <a:sysClr val="windowText" lastClr="000000"/>
      </a:dk1>
      <a:lt1>
        <a:sysClr val="window" lastClr="FFFFFF"/>
      </a:lt1>
      <a:dk2>
        <a:srgbClr val="212123"/>
      </a:dk2>
      <a:lt2>
        <a:srgbClr val="DADADA"/>
      </a:lt2>
      <a:accent1>
        <a:srgbClr val="BC451B"/>
      </a:accent1>
      <a:accent2>
        <a:srgbClr val="D3BA68"/>
      </a:accent2>
      <a:accent3>
        <a:srgbClr val="BB8640"/>
      </a:accent3>
      <a:accent4>
        <a:srgbClr val="AD9277"/>
      </a:accent4>
      <a:accent5>
        <a:srgbClr val="A55A43"/>
      </a:accent5>
      <a:accent6>
        <a:srgbClr val="AD9D7B"/>
      </a:accent6>
      <a:hlink>
        <a:srgbClr val="E98052"/>
      </a:hlink>
      <a:folHlink>
        <a:srgbClr val="F4B69B"/>
      </a:folHlink>
    </a:clrScheme>
    <a:fontScheme name="Slate">
      <a:majorFont>
        <a:latin typeface="Calisto MT" panose="02040603050505030304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alisto MT" panose="02040603050505030304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late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lumMod val="110000"/>
              </a:schemeClr>
            </a:gs>
            <a:gs pos="100000">
              <a:schemeClr val="phClr">
                <a:tint val="8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4000"/>
              </a:schemeClr>
            </a:gs>
            <a:gs pos="100000">
              <a:schemeClr val="phClr">
                <a:shade val="90000"/>
                <a:lumMod val="90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>
              <a:shade val="90000"/>
            </a:schemeClr>
          </a:solidFill>
          <a:prstDash val="solid"/>
        </a:ln>
        <a:ln w="15875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63500" dist="25400" dir="5400000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76200" dist="38100" dir="5400000" rotWithShape="0">
              <a:srgbClr val="000000">
                <a:alpha val="7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hardEdge"/>
          </a:sp3d>
        </a:effectStyle>
      </a:effectStyleLst>
      <a:bgFillStyleLst>
        <a:solidFill>
          <a:schemeClr val="phClr"/>
        </a:solidFill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shade val="80000"/>
                <a:lumMod val="80000"/>
              </a:schemeClr>
              <a:schemeClr val="phClr">
                <a:tint val="98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late" id="{C3F70B94-7CE9-428E-ADC1-3269CC2C3385}" vid="{3F2DE9A5-64E6-437C-A389-CC4477E817E8}"/>
    </a:ext>
  </a:extLst>
</a:theme>
</file>

<file path=ppt/theme/theme8.xml><?xml version="1.0" encoding="utf-8"?>
<a:theme xmlns:a="http://schemas.openxmlformats.org/drawingml/2006/main" name="1_Facet">
  <a:themeElements>
    <a:clrScheme name="Facet">
      <a:dk1>
        <a:sysClr val="windowText" lastClr="000000"/>
      </a:dk1>
      <a:lt1>
        <a:sysClr val="window" lastClr="FFFFFF"/>
      </a:lt1>
      <a:dk2>
        <a:srgbClr val="2C3C43"/>
      </a:dk2>
      <a:lt2>
        <a:srgbClr val="EBEBEB"/>
      </a:lt2>
      <a:accent1>
        <a:srgbClr val="90C226"/>
      </a:accent1>
      <a:accent2>
        <a:srgbClr val="54A021"/>
      </a:accent2>
      <a:accent3>
        <a:srgbClr val="E6B91E"/>
      </a:accent3>
      <a:accent4>
        <a:srgbClr val="E76618"/>
      </a:accent4>
      <a:accent5>
        <a:srgbClr val="C42F1A"/>
      </a:accent5>
      <a:accent6>
        <a:srgbClr val="918655"/>
      </a:accent6>
      <a:hlink>
        <a:srgbClr val="99CA3C"/>
      </a:hlink>
      <a:folHlink>
        <a:srgbClr val="B9D181"/>
      </a:folHlink>
    </a:clrScheme>
    <a:fontScheme name="Facet">
      <a:majorFont>
        <a:latin typeface="Trebuchet MS" panose="020B0603020202020204"/>
        <a:ea typeface=""/>
        <a:cs typeface=""/>
        <a:font script="Jpan" typeface="メイリオ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メイリオ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ace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lumMod val="110000"/>
              </a:schemeClr>
            </a:gs>
            <a:gs pos="88000">
              <a:schemeClr val="phClr">
                <a:tint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0000"/>
              </a:schemeClr>
            </a:gs>
            <a:gs pos="78000">
              <a:schemeClr val="phClr">
                <a:shade val="94000"/>
                <a:lumMod val="94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04000"/>
              </a:schemeClr>
            </a:gs>
            <a:gs pos="94000">
              <a:schemeClr val="phClr">
                <a:shade val="96000"/>
                <a:lumMod val="82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4000"/>
                <a:lumMod val="9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acet" id="{C0C680CD-088A-49FC-A102-D699147F32B2}" vid="{CFBC31BA-B70F-4F30-BCAA-4F3011E16C4D}"/>
    </a:ext>
  </a:extLst>
</a:theme>
</file>

<file path=ppt/theme/theme9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9AF8C"/>
      </a:accent1>
      <a:accent2>
        <a:srgbClr val="97BE49"/>
      </a:accent2>
      <a:accent3>
        <a:srgbClr val="3D9CCC"/>
      </a:accent3>
      <a:accent4>
        <a:srgbClr val="7C60C6"/>
      </a:accent4>
      <a:accent5>
        <a:srgbClr val="C9492C"/>
      </a:accent5>
      <a:accent6>
        <a:srgbClr val="D58C2E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3E4F19A7-A959-40BB-972C-4880BAF8EB09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91C32B5E-029E-455A-86F0-091666CEEBF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85D0AD3E-9DDB-4E69-981A-7DAE0E9B5F53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DE575C36-314A-42CB-9114-6E0CE4AB2735}">
  <ds:schemaRefs>
    <ds:schemaRef ds:uri="http://schemas.microsoft.com/office/2006/metadata/properties"/>
    <ds:schemaRef ds:uri="http://schemas.microsoft.com/office/infopath/2007/PartnerControls"/>
    <ds:schemaRef ds:uri="71af3243-3dd4-4a8d-8c0d-dd76da1f02a5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Education presentation</Template>
  <TotalTime>0</TotalTime>
  <Words>2907</Words>
  <Application>Microsoft Office PowerPoint</Application>
  <PresentationFormat>Widescreen</PresentationFormat>
  <Paragraphs>479</Paragraphs>
  <Slides>42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37</vt:i4>
      </vt:variant>
      <vt:variant>
        <vt:lpstr>Theme</vt:lpstr>
      </vt:variant>
      <vt:variant>
        <vt:i4>17</vt:i4>
      </vt:variant>
      <vt:variant>
        <vt:lpstr>Slide Titles</vt:lpstr>
      </vt:variant>
      <vt:variant>
        <vt:i4>42</vt:i4>
      </vt:variant>
    </vt:vector>
  </HeadingPairs>
  <TitlesOfParts>
    <vt:vector size="96" baseType="lpstr">
      <vt:lpstr>ADLaM Display</vt:lpstr>
      <vt:lpstr>Arial</vt:lpstr>
      <vt:lpstr>Arial Black</vt:lpstr>
      <vt:lpstr>Arial Narrow</vt:lpstr>
      <vt:lpstr>Arial Nova</vt:lpstr>
      <vt:lpstr>Arial Rounded MT Bold</vt:lpstr>
      <vt:lpstr>Avenir Next LT Pro</vt:lpstr>
      <vt:lpstr>Avenir Next LT Pro Light</vt:lpstr>
      <vt:lpstr>Bahnschrift</vt:lpstr>
      <vt:lpstr>Bahnschrift Condensed</vt:lpstr>
      <vt:lpstr>Bahnschrift Light Condensed</vt:lpstr>
      <vt:lpstr>Bahnschrift Light SemiCondensed</vt:lpstr>
      <vt:lpstr>Bahnschrift SemiBold</vt:lpstr>
      <vt:lpstr>Bahnschrift SemiBold Condensed</vt:lpstr>
      <vt:lpstr>Bahnschrift SemiBold SemiConden</vt:lpstr>
      <vt:lpstr>Bahnschrift SemiCondensed</vt:lpstr>
      <vt:lpstr>Bahnschrift SemiLight</vt:lpstr>
      <vt:lpstr>Bauhaus 93</vt:lpstr>
      <vt:lpstr>Bodoni MT Black</vt:lpstr>
      <vt:lpstr>Calibri</vt:lpstr>
      <vt:lpstr>Calibri Light</vt:lpstr>
      <vt:lpstr>Calisto MT</vt:lpstr>
      <vt:lpstr>Cambria</vt:lpstr>
      <vt:lpstr>Century Gothic</vt:lpstr>
      <vt:lpstr>Congenial SemiBold</vt:lpstr>
      <vt:lpstr>Corbel</vt:lpstr>
      <vt:lpstr>Courier New</vt:lpstr>
      <vt:lpstr>Fira Sans Condensed</vt:lpstr>
      <vt:lpstr>Garamond</vt:lpstr>
      <vt:lpstr>Posterama</vt:lpstr>
      <vt:lpstr>Script MT Bold</vt:lpstr>
      <vt:lpstr>Speak Pro</vt:lpstr>
      <vt:lpstr>Times New Roman</vt:lpstr>
      <vt:lpstr>Trebuchet MS</vt:lpstr>
      <vt:lpstr>Wingdings</vt:lpstr>
      <vt:lpstr>Wingdings 2</vt:lpstr>
      <vt:lpstr>Wingdings 3</vt:lpstr>
      <vt:lpstr>Facet</vt:lpstr>
      <vt:lpstr>6_Office Theme</vt:lpstr>
      <vt:lpstr>7_Office Theme</vt:lpstr>
      <vt:lpstr>10_Office Theme</vt:lpstr>
      <vt:lpstr>8_Office Theme</vt:lpstr>
      <vt:lpstr>13_Office Theme</vt:lpstr>
      <vt:lpstr>Slate</vt:lpstr>
      <vt:lpstr>1_Facet</vt:lpstr>
      <vt:lpstr>Office Theme</vt:lpstr>
      <vt:lpstr>12_Office Theme</vt:lpstr>
      <vt:lpstr>5_Office Theme</vt:lpstr>
      <vt:lpstr>9_Office Theme</vt:lpstr>
      <vt:lpstr>2_Office Theme</vt:lpstr>
      <vt:lpstr>1_Office Theme</vt:lpstr>
      <vt:lpstr>Banded</vt:lpstr>
      <vt:lpstr>Savon</vt:lpstr>
      <vt:lpstr>Ion</vt:lpstr>
      <vt:lpstr>Peningkatan Mutu Secara Berkelanjutan Dalam Mennyiapkan Perguruan Tinggi Kelas Dunia</vt:lpstr>
      <vt:lpstr>The journey of my life</vt:lpstr>
      <vt:lpstr>Selamat atas Capaian Akreditasi UNGGUL UIN Randen Fatah 14 November 2023-2028</vt:lpstr>
      <vt:lpstr>PowerPoint Presentation</vt:lpstr>
      <vt:lpstr>PowerPoint Presentation</vt:lpstr>
      <vt:lpstr>Tantangan Mutu Perguruan Tinggi</vt:lpstr>
      <vt:lpstr>Pentingnya Penjaminan Mutu PENDIDIKAN</vt:lpstr>
      <vt:lpstr>Kewenangan BAN-PT</vt:lpstr>
      <vt:lpstr>Hubungan Kerja BAN-PT dan LAM</vt:lpstr>
      <vt:lpstr>EXECUTIVE BOARD BAN-PT (2021-2026)</vt:lpstr>
      <vt:lpstr>Situs WEB:  banpt.or.ir</vt:lpstr>
      <vt:lpstr>Layanan BAN-PT Berbasis Sistem Teknologi Informasi </vt:lpstr>
      <vt:lpstr>PowerPoint Presentation</vt:lpstr>
      <vt:lpstr>PowerPoint Presentation</vt:lpstr>
      <vt:lpstr>Kewajiban Akreditasi  PT dan PS</vt:lpstr>
      <vt:lpstr>Pengertian dan Tujuan Akreditasi  PT/PS</vt:lpstr>
      <vt:lpstr>Tujuan Standar Nasional Pendidikan Tinggi (SN DIKTI)</vt:lpstr>
      <vt:lpstr>PowerPoint Presentation</vt:lpstr>
      <vt:lpstr>Kerangka SN DIKTI</vt:lpstr>
      <vt:lpstr>Standar Pendidikan Tinggi</vt:lpstr>
      <vt:lpstr>Masa Transisi Akreditasi oleh BAN-PT #PALING LAMBAT#</vt:lpstr>
      <vt:lpstr>PowerPoint Presentation</vt:lpstr>
      <vt:lpstr>PowerPoint Presentation</vt:lpstr>
      <vt:lpstr>QS World University Rankings</vt:lpstr>
      <vt:lpstr>QS World University Rankings</vt:lpstr>
      <vt:lpstr>THE World University Rankings</vt:lpstr>
      <vt:lpstr>THE World University Rankings</vt:lpstr>
      <vt:lpstr>The Characteristics of World Class University (Salmi, 2009)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Global Competitiveness Index</vt:lpstr>
      <vt:lpstr>PowerPoint Presentation</vt:lpstr>
      <vt:lpstr>PowerPoint Presentation</vt:lpstr>
      <vt:lpstr>PowerPoint Presentation</vt:lpstr>
      <vt:lpstr>PowerPoint Presentation</vt:lpstr>
      <vt:lpstr>Achieving university excellence How can I influence my university’s excellence? </vt:lpstr>
      <vt:lpstr>PowerPoint Presentation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2020-05-13T09:51:48Z</dcterms:created>
  <dcterms:modified xsi:type="dcterms:W3CDTF">2023-11-15T23:02:11Z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